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barcomb" userId="392e8ac0992b7692" providerId="LiveId" clId="{564FDC5D-D748-4E79-84B9-31685361CCA7}"/>
    <pc:docChg chg="undo custSel addSld modSld">
      <pc:chgData name="noah barcomb" userId="392e8ac0992b7692" providerId="LiveId" clId="{564FDC5D-D748-4E79-84B9-31685361CCA7}" dt="2024-12-08T12:39:22.330" v="2786" actId="20577"/>
      <pc:docMkLst>
        <pc:docMk/>
      </pc:docMkLst>
      <pc:sldChg chg="addSp delSp mod">
        <pc:chgData name="noah barcomb" userId="392e8ac0992b7692" providerId="LiveId" clId="{564FDC5D-D748-4E79-84B9-31685361CCA7}" dt="2024-11-25T00:53:13.371" v="484" actId="21"/>
        <pc:sldMkLst>
          <pc:docMk/>
          <pc:sldMk cId="629559183" sldId="256"/>
        </pc:sldMkLst>
        <pc:spChg chg="add del">
          <ac:chgData name="noah barcomb" userId="392e8ac0992b7692" providerId="LiveId" clId="{564FDC5D-D748-4E79-84B9-31685361CCA7}" dt="2024-11-25T00:53:13.371" v="484" actId="21"/>
          <ac:spMkLst>
            <pc:docMk/>
            <pc:sldMk cId="629559183" sldId="256"/>
            <ac:spMk id="6" creationId="{DE251E61-56BA-71F4-F7A7-858C8E403803}"/>
          </ac:spMkLst>
        </pc:spChg>
        <pc:picChg chg="add del">
          <ac:chgData name="noah barcomb" userId="392e8ac0992b7692" providerId="LiveId" clId="{564FDC5D-D748-4E79-84B9-31685361CCA7}" dt="2024-11-25T00:53:13.371" v="484" actId="21"/>
          <ac:picMkLst>
            <pc:docMk/>
            <pc:sldMk cId="629559183" sldId="256"/>
            <ac:picMk id="5" creationId="{AB0D377F-1C37-15E2-89E5-3B37FF072AD6}"/>
          </ac:picMkLst>
        </pc:picChg>
      </pc:sldChg>
      <pc:sldChg chg="modSp mod">
        <pc:chgData name="noah barcomb" userId="392e8ac0992b7692" providerId="LiveId" clId="{564FDC5D-D748-4E79-84B9-31685361CCA7}" dt="2024-11-25T00:50:49.375" v="257" actId="20577"/>
        <pc:sldMkLst>
          <pc:docMk/>
          <pc:sldMk cId="3621561946" sldId="257"/>
        </pc:sldMkLst>
        <pc:spChg chg="mod">
          <ac:chgData name="noah barcomb" userId="392e8ac0992b7692" providerId="LiveId" clId="{564FDC5D-D748-4E79-84B9-31685361CCA7}" dt="2024-11-25T00:50:49.375" v="257" actId="20577"/>
          <ac:spMkLst>
            <pc:docMk/>
            <pc:sldMk cId="3621561946" sldId="257"/>
            <ac:spMk id="3" creationId="{B40777D6-153F-EF15-5430-54B819C9D118}"/>
          </ac:spMkLst>
        </pc:spChg>
      </pc:sldChg>
      <pc:sldChg chg="modSp new mod">
        <pc:chgData name="noah barcomb" userId="392e8ac0992b7692" providerId="LiveId" clId="{564FDC5D-D748-4E79-84B9-31685361CCA7}" dt="2024-12-08T12:39:22.330" v="2786" actId="20577"/>
        <pc:sldMkLst>
          <pc:docMk/>
          <pc:sldMk cId="2537099507" sldId="258"/>
        </pc:sldMkLst>
        <pc:spChg chg="mod">
          <ac:chgData name="noah barcomb" userId="392e8ac0992b7692" providerId="LiveId" clId="{564FDC5D-D748-4E79-84B9-31685361CCA7}" dt="2024-11-25T00:50:34.893" v="247" actId="20577"/>
          <ac:spMkLst>
            <pc:docMk/>
            <pc:sldMk cId="2537099507" sldId="258"/>
            <ac:spMk id="2" creationId="{845074BC-94C0-34D3-80D6-7C4E3657542A}"/>
          </ac:spMkLst>
        </pc:spChg>
        <pc:spChg chg="mod">
          <ac:chgData name="noah barcomb" userId="392e8ac0992b7692" providerId="LiveId" clId="{564FDC5D-D748-4E79-84B9-31685361CCA7}" dt="2024-12-08T12:39:22.330" v="2786" actId="20577"/>
          <ac:spMkLst>
            <pc:docMk/>
            <pc:sldMk cId="2537099507" sldId="258"/>
            <ac:spMk id="3" creationId="{9B690693-6158-D1E8-1FD7-E6FB6414B763}"/>
          </ac:spMkLst>
        </pc:spChg>
      </pc:sldChg>
      <pc:sldChg chg="modSp new mod">
        <pc:chgData name="noah barcomb" userId="392e8ac0992b7692" providerId="LiveId" clId="{564FDC5D-D748-4E79-84B9-31685361CCA7}" dt="2024-11-25T00:55:30.957" v="814" actId="20577"/>
        <pc:sldMkLst>
          <pc:docMk/>
          <pc:sldMk cId="4237852317" sldId="259"/>
        </pc:sldMkLst>
        <pc:spChg chg="mod">
          <ac:chgData name="noah barcomb" userId="392e8ac0992b7692" providerId="LiveId" clId="{564FDC5D-D748-4E79-84B9-31685361CCA7}" dt="2024-11-25T00:52:49.920" v="461" actId="20577"/>
          <ac:spMkLst>
            <pc:docMk/>
            <pc:sldMk cId="4237852317" sldId="259"/>
            <ac:spMk id="2" creationId="{2E0010A1-E4CA-8FE8-14DB-0343FC984CE2}"/>
          </ac:spMkLst>
        </pc:spChg>
        <pc:spChg chg="mod">
          <ac:chgData name="noah barcomb" userId="392e8ac0992b7692" providerId="LiveId" clId="{564FDC5D-D748-4E79-84B9-31685361CCA7}" dt="2024-11-25T00:55:30.957" v="814" actId="20577"/>
          <ac:spMkLst>
            <pc:docMk/>
            <pc:sldMk cId="4237852317" sldId="259"/>
            <ac:spMk id="3" creationId="{B852A225-4D85-6AD7-F1D8-4FCD0674004B}"/>
          </ac:spMkLst>
        </pc:spChg>
      </pc:sldChg>
      <pc:sldChg chg="modSp new mod">
        <pc:chgData name="noah barcomb" userId="392e8ac0992b7692" providerId="LiveId" clId="{564FDC5D-D748-4E79-84B9-31685361CCA7}" dt="2024-11-25T00:58:54.373" v="1199" actId="20577"/>
        <pc:sldMkLst>
          <pc:docMk/>
          <pc:sldMk cId="390292769" sldId="260"/>
        </pc:sldMkLst>
        <pc:spChg chg="mod">
          <ac:chgData name="noah barcomb" userId="392e8ac0992b7692" providerId="LiveId" clId="{564FDC5D-D748-4E79-84B9-31685361CCA7}" dt="2024-11-25T00:56:40.367" v="844" actId="20577"/>
          <ac:spMkLst>
            <pc:docMk/>
            <pc:sldMk cId="390292769" sldId="260"/>
            <ac:spMk id="2" creationId="{AE46E5DD-C257-5327-7422-8EDFC8C2FA5D}"/>
          </ac:spMkLst>
        </pc:spChg>
        <pc:spChg chg="mod">
          <ac:chgData name="noah barcomb" userId="392e8ac0992b7692" providerId="LiveId" clId="{564FDC5D-D748-4E79-84B9-31685361CCA7}" dt="2024-11-25T00:58:54.373" v="1199" actId="20577"/>
          <ac:spMkLst>
            <pc:docMk/>
            <pc:sldMk cId="390292769" sldId="260"/>
            <ac:spMk id="3" creationId="{47B989A3-D980-25AD-C407-1D4E581F0B54}"/>
          </ac:spMkLst>
        </pc:spChg>
      </pc:sldChg>
      <pc:sldChg chg="modSp new mod">
        <pc:chgData name="noah barcomb" userId="392e8ac0992b7692" providerId="LiveId" clId="{564FDC5D-D748-4E79-84B9-31685361CCA7}" dt="2024-11-25T01:00:43.764" v="1358" actId="20577"/>
        <pc:sldMkLst>
          <pc:docMk/>
          <pc:sldMk cId="2617805625" sldId="261"/>
        </pc:sldMkLst>
        <pc:spChg chg="mod">
          <ac:chgData name="noah barcomb" userId="392e8ac0992b7692" providerId="LiveId" clId="{564FDC5D-D748-4E79-84B9-31685361CCA7}" dt="2024-11-25T00:59:27.059" v="1237" actId="20577"/>
          <ac:spMkLst>
            <pc:docMk/>
            <pc:sldMk cId="2617805625" sldId="261"/>
            <ac:spMk id="2" creationId="{82E9F978-BAFF-0D18-696D-5993ABA7C5AF}"/>
          </ac:spMkLst>
        </pc:spChg>
        <pc:spChg chg="mod">
          <ac:chgData name="noah barcomb" userId="392e8ac0992b7692" providerId="LiveId" clId="{564FDC5D-D748-4E79-84B9-31685361CCA7}" dt="2024-11-25T01:00:43.764" v="1358" actId="20577"/>
          <ac:spMkLst>
            <pc:docMk/>
            <pc:sldMk cId="2617805625" sldId="261"/>
            <ac:spMk id="3" creationId="{FD7DF187-6386-B637-D20B-6FFD9F4ADE97}"/>
          </ac:spMkLst>
        </pc:spChg>
      </pc:sldChg>
      <pc:sldChg chg="addSp delSp modSp new mod setBg">
        <pc:chgData name="noah barcomb" userId="392e8ac0992b7692" providerId="LiveId" clId="{564FDC5D-D748-4E79-84B9-31685361CCA7}" dt="2024-11-25T01:05:07.028" v="1746" actId="20577"/>
        <pc:sldMkLst>
          <pc:docMk/>
          <pc:sldMk cId="1737877591" sldId="262"/>
        </pc:sldMkLst>
        <pc:spChg chg="mod">
          <ac:chgData name="noah barcomb" userId="392e8ac0992b7692" providerId="LiveId" clId="{564FDC5D-D748-4E79-84B9-31685361CCA7}" dt="2024-11-25T01:02:44.991" v="1381" actId="26606"/>
          <ac:spMkLst>
            <pc:docMk/>
            <pc:sldMk cId="1737877591" sldId="262"/>
            <ac:spMk id="2" creationId="{E7300B74-1B9D-D2FC-A0BB-B7E7CA18AD3B}"/>
          </ac:spMkLst>
        </pc:spChg>
        <pc:spChg chg="del mod">
          <ac:chgData name="noah barcomb" userId="392e8ac0992b7692" providerId="LiveId" clId="{564FDC5D-D748-4E79-84B9-31685361CCA7}" dt="2024-11-25T01:02:31.715" v="1378" actId="22"/>
          <ac:spMkLst>
            <pc:docMk/>
            <pc:sldMk cId="1737877591" sldId="262"/>
            <ac:spMk id="3" creationId="{898D869B-50EA-C128-2B09-0EADD44A4C28}"/>
          </ac:spMkLst>
        </pc:spChg>
        <pc:spChg chg="add mod">
          <ac:chgData name="noah barcomb" userId="392e8ac0992b7692" providerId="LiveId" clId="{564FDC5D-D748-4E79-84B9-31685361CCA7}" dt="2024-11-25T01:05:07.028" v="1746" actId="20577"/>
          <ac:spMkLst>
            <pc:docMk/>
            <pc:sldMk cId="1737877591" sldId="262"/>
            <ac:spMk id="9" creationId="{3C094412-132C-A761-C8CC-5A6C24B2E9A5}"/>
          </ac:spMkLst>
        </pc:spChg>
        <pc:spChg chg="add">
          <ac:chgData name="noah barcomb" userId="392e8ac0992b7692" providerId="LiveId" clId="{564FDC5D-D748-4E79-84B9-31685361CCA7}" dt="2024-11-25T01:02:44.991" v="1381" actId="26606"/>
          <ac:spMkLst>
            <pc:docMk/>
            <pc:sldMk cId="1737877591" sldId="262"/>
            <ac:spMk id="12" creationId="{637B2035-1FCB-439A-B421-095E136C7E07}"/>
          </ac:spMkLst>
        </pc:spChg>
        <pc:spChg chg="add">
          <ac:chgData name="noah barcomb" userId="392e8ac0992b7692" providerId="LiveId" clId="{564FDC5D-D748-4E79-84B9-31685361CCA7}" dt="2024-11-25T01:02:44.991" v="1381" actId="26606"/>
          <ac:spMkLst>
            <pc:docMk/>
            <pc:sldMk cId="1737877591" sldId="262"/>
            <ac:spMk id="14" creationId="{B39A1F5A-E57E-4178-8F57-A18DC747E5E1}"/>
          </ac:spMkLst>
        </pc:spChg>
        <pc:spChg chg="add">
          <ac:chgData name="noah barcomb" userId="392e8ac0992b7692" providerId="LiveId" clId="{564FDC5D-D748-4E79-84B9-31685361CCA7}" dt="2024-11-25T01:02:44.991" v="1381" actId="26606"/>
          <ac:spMkLst>
            <pc:docMk/>
            <pc:sldMk cId="1737877591" sldId="262"/>
            <ac:spMk id="16" creationId="{CF93DC6C-1BFD-4414-BF23-471C8831CA04}"/>
          </ac:spMkLst>
        </pc:spChg>
        <pc:spChg chg="add">
          <ac:chgData name="noah barcomb" userId="392e8ac0992b7692" providerId="LiveId" clId="{564FDC5D-D748-4E79-84B9-31685361CCA7}" dt="2024-11-25T01:02:44.991" v="1381" actId="26606"/>
          <ac:spMkLst>
            <pc:docMk/>
            <pc:sldMk cId="1737877591" sldId="262"/>
            <ac:spMk id="18" creationId="{001928A5-13A8-4372-8A77-BCAAE5553E6F}"/>
          </ac:spMkLst>
        </pc:spChg>
        <pc:picChg chg="add mod ord">
          <ac:chgData name="noah barcomb" userId="392e8ac0992b7692" providerId="LiveId" clId="{564FDC5D-D748-4E79-84B9-31685361CCA7}" dt="2024-11-25T01:02:44.991" v="1381" actId="26606"/>
          <ac:picMkLst>
            <pc:docMk/>
            <pc:sldMk cId="1737877591" sldId="262"/>
            <ac:picMk id="5" creationId="{7DB01FC9-59D5-7D0F-60A9-9D8D5493C8A9}"/>
          </ac:picMkLst>
        </pc:picChg>
      </pc:sldChg>
      <pc:sldChg chg="addSp delSp modSp new mod setBg">
        <pc:chgData name="noah barcomb" userId="392e8ac0992b7692" providerId="LiveId" clId="{564FDC5D-D748-4E79-84B9-31685361CCA7}" dt="2024-11-25T01:08:54.590" v="2149" actId="1076"/>
        <pc:sldMkLst>
          <pc:docMk/>
          <pc:sldMk cId="2602115699" sldId="263"/>
        </pc:sldMkLst>
        <pc:spChg chg="mod">
          <ac:chgData name="noah barcomb" userId="392e8ac0992b7692" providerId="LiveId" clId="{564FDC5D-D748-4E79-84B9-31685361CCA7}" dt="2024-11-25T01:06:06.375" v="1780" actId="20577"/>
          <ac:spMkLst>
            <pc:docMk/>
            <pc:sldMk cId="2602115699" sldId="263"/>
            <ac:spMk id="2" creationId="{D8E3E235-228E-42D4-73A7-9C865BBB0796}"/>
          </ac:spMkLst>
        </pc:spChg>
        <pc:spChg chg="del">
          <ac:chgData name="noah barcomb" userId="392e8ac0992b7692" providerId="LiveId" clId="{564FDC5D-D748-4E79-84B9-31685361CCA7}" dt="2024-11-25T01:05:43.273" v="1762" actId="22"/>
          <ac:spMkLst>
            <pc:docMk/>
            <pc:sldMk cId="2602115699" sldId="263"/>
            <ac:spMk id="3" creationId="{4829D941-7FBE-5CC6-85F8-8AC2C69806BE}"/>
          </ac:spMkLst>
        </pc:spChg>
        <pc:spChg chg="add del">
          <ac:chgData name="noah barcomb" userId="392e8ac0992b7692" providerId="LiveId" clId="{564FDC5D-D748-4E79-84B9-31685361CCA7}" dt="2024-11-25T01:05:50.480" v="1764" actId="26606"/>
          <ac:spMkLst>
            <pc:docMk/>
            <pc:sldMk cId="2602115699" sldId="263"/>
            <ac:spMk id="9" creationId="{91C51DA3-4A7E-08CC-3366-625D3FFF5F04}"/>
          </ac:spMkLst>
        </pc:spChg>
        <pc:spChg chg="add del">
          <ac:chgData name="noah barcomb" userId="392e8ac0992b7692" providerId="LiveId" clId="{564FDC5D-D748-4E79-84B9-31685361CCA7}" dt="2024-11-25T01:05:50.480" v="1764" actId="26606"/>
          <ac:spMkLst>
            <pc:docMk/>
            <pc:sldMk cId="2602115699" sldId="263"/>
            <ac:spMk id="12" creationId="{9D25F302-27C5-414F-97F8-6EA0A6C028BA}"/>
          </ac:spMkLst>
        </pc:spChg>
        <pc:spChg chg="add del">
          <ac:chgData name="noah barcomb" userId="392e8ac0992b7692" providerId="LiveId" clId="{564FDC5D-D748-4E79-84B9-31685361CCA7}" dt="2024-11-25T01:05:50.480" v="1764" actId="26606"/>
          <ac:spMkLst>
            <pc:docMk/>
            <pc:sldMk cId="2602115699" sldId="263"/>
            <ac:spMk id="14" creationId="{830A36F8-48C2-4842-A87B-8CE8DF4E7FD2}"/>
          </ac:spMkLst>
        </pc:spChg>
        <pc:spChg chg="add del">
          <ac:chgData name="noah barcomb" userId="392e8ac0992b7692" providerId="LiveId" clId="{564FDC5D-D748-4E79-84B9-31685361CCA7}" dt="2024-11-25T01:05:50.480" v="1764" actId="26606"/>
          <ac:spMkLst>
            <pc:docMk/>
            <pc:sldMk cId="2602115699" sldId="263"/>
            <ac:spMk id="16" creationId="{8F451A30-466B-4996-9BA5-CD6ABCC6D558}"/>
          </ac:spMkLst>
        </pc:spChg>
        <pc:spChg chg="add mod">
          <ac:chgData name="noah barcomb" userId="392e8ac0992b7692" providerId="LiveId" clId="{564FDC5D-D748-4E79-84B9-31685361CCA7}" dt="2024-11-25T01:08:47.896" v="2146" actId="20577"/>
          <ac:spMkLst>
            <pc:docMk/>
            <pc:sldMk cId="2602115699" sldId="263"/>
            <ac:spMk id="18" creationId="{E7A84D3C-13FD-E06F-0328-1195DFF1A248}"/>
          </ac:spMkLst>
        </pc:spChg>
        <pc:grpChg chg="add">
          <ac:chgData name="noah barcomb" userId="392e8ac0992b7692" providerId="LiveId" clId="{564FDC5D-D748-4E79-84B9-31685361CCA7}" dt="2024-11-25T01:05:50.483" v="1765" actId="26606"/>
          <ac:grpSpMkLst>
            <pc:docMk/>
            <pc:sldMk cId="2602115699" sldId="263"/>
            <ac:grpSpMk id="19" creationId="{7D2D829D-2830-5F07-E40B-C351944AB1E1}"/>
          </ac:grpSpMkLst>
        </pc:grpChg>
        <pc:picChg chg="add mod ord">
          <ac:chgData name="noah barcomb" userId="392e8ac0992b7692" providerId="LiveId" clId="{564FDC5D-D748-4E79-84B9-31685361CCA7}" dt="2024-11-25T01:05:50.483" v="1765" actId="26606"/>
          <ac:picMkLst>
            <pc:docMk/>
            <pc:sldMk cId="2602115699" sldId="263"/>
            <ac:picMk id="5" creationId="{DD7D0519-F087-4F14-F302-3BA2AF2F1B25}"/>
          </ac:picMkLst>
        </pc:picChg>
        <pc:picChg chg="add del">
          <ac:chgData name="noah barcomb" userId="392e8ac0992b7692" providerId="LiveId" clId="{564FDC5D-D748-4E79-84B9-31685361CCA7}" dt="2024-11-25T01:06:32.277" v="1907" actId="22"/>
          <ac:picMkLst>
            <pc:docMk/>
            <pc:sldMk cId="2602115699" sldId="263"/>
            <ac:picMk id="7" creationId="{5CFB6EAE-FE23-ED38-7C9E-80726F9B9D0D}"/>
          </ac:picMkLst>
        </pc:picChg>
        <pc:picChg chg="add mod">
          <ac:chgData name="noah barcomb" userId="392e8ac0992b7692" providerId="LiveId" clId="{564FDC5D-D748-4E79-84B9-31685361CCA7}" dt="2024-11-25T01:06:55.510" v="1940" actId="1076"/>
          <ac:picMkLst>
            <pc:docMk/>
            <pc:sldMk cId="2602115699" sldId="263"/>
            <ac:picMk id="10" creationId="{72C64CB8-DC05-D89A-A398-49DAF51D05AE}"/>
          </ac:picMkLst>
        </pc:picChg>
        <pc:picChg chg="add mod">
          <ac:chgData name="noah barcomb" userId="392e8ac0992b7692" providerId="LiveId" clId="{564FDC5D-D748-4E79-84B9-31685361CCA7}" dt="2024-11-25T01:08:23.873" v="2076" actId="1076"/>
          <ac:picMkLst>
            <pc:docMk/>
            <pc:sldMk cId="2602115699" sldId="263"/>
            <ac:picMk id="15" creationId="{886C24F3-F15D-F5E2-6518-5B7D7E94F12E}"/>
          </ac:picMkLst>
        </pc:picChg>
        <pc:picChg chg="add mod">
          <ac:chgData name="noah barcomb" userId="392e8ac0992b7692" providerId="LiveId" clId="{564FDC5D-D748-4E79-84B9-31685361CCA7}" dt="2024-11-25T01:08:54.590" v="2149" actId="1076"/>
          <ac:picMkLst>
            <pc:docMk/>
            <pc:sldMk cId="2602115699" sldId="263"/>
            <ac:picMk id="21" creationId="{0363B76B-3642-A971-938C-7CCB1DC4E0BA}"/>
          </ac:picMkLst>
        </pc:picChg>
      </pc:sldChg>
      <pc:sldChg chg="addSp modSp new mod">
        <pc:chgData name="noah barcomb" userId="392e8ac0992b7692" providerId="LiveId" clId="{564FDC5D-D748-4E79-84B9-31685361CCA7}" dt="2024-11-25T01:11:18.587" v="2417" actId="20577"/>
        <pc:sldMkLst>
          <pc:docMk/>
          <pc:sldMk cId="578324016" sldId="264"/>
        </pc:sldMkLst>
        <pc:spChg chg="mod">
          <ac:chgData name="noah barcomb" userId="392e8ac0992b7692" providerId="LiveId" clId="{564FDC5D-D748-4E79-84B9-31685361CCA7}" dt="2024-11-25T01:09:04.427" v="2162" actId="20577"/>
          <ac:spMkLst>
            <pc:docMk/>
            <pc:sldMk cId="578324016" sldId="264"/>
            <ac:spMk id="2" creationId="{2B8EC7C5-71C8-860D-C1F8-FF1D8EADB4D9}"/>
          </ac:spMkLst>
        </pc:spChg>
        <pc:spChg chg="mod">
          <ac:chgData name="noah barcomb" userId="392e8ac0992b7692" providerId="LiveId" clId="{564FDC5D-D748-4E79-84B9-31685361CCA7}" dt="2024-11-25T01:11:18.587" v="2417" actId="20577"/>
          <ac:spMkLst>
            <pc:docMk/>
            <pc:sldMk cId="578324016" sldId="264"/>
            <ac:spMk id="3" creationId="{D866EB8B-89B3-6B80-C58B-F4037A87F2C4}"/>
          </ac:spMkLst>
        </pc:spChg>
        <pc:picChg chg="add mod">
          <ac:chgData name="noah barcomb" userId="392e8ac0992b7692" providerId="LiveId" clId="{564FDC5D-D748-4E79-84B9-31685361CCA7}" dt="2024-11-25T01:10:47.245" v="2402" actId="1076"/>
          <ac:picMkLst>
            <pc:docMk/>
            <pc:sldMk cId="578324016" sldId="264"/>
            <ac:picMk id="5" creationId="{EA875F92-E71A-570D-C77D-98272E0CE97F}"/>
          </ac:picMkLst>
        </pc:picChg>
        <pc:picChg chg="add mod">
          <ac:chgData name="noah barcomb" userId="392e8ac0992b7692" providerId="LiveId" clId="{564FDC5D-D748-4E79-84B9-31685361CCA7}" dt="2024-11-25T01:10:53.253" v="2403" actId="1076"/>
          <ac:picMkLst>
            <pc:docMk/>
            <pc:sldMk cId="578324016" sldId="264"/>
            <ac:picMk id="7" creationId="{857A2E89-7EED-2DBC-432D-50F3B47D48AF}"/>
          </ac:picMkLst>
        </pc:picChg>
        <pc:picChg chg="add mod">
          <ac:chgData name="noah barcomb" userId="392e8ac0992b7692" providerId="LiveId" clId="{564FDC5D-D748-4E79-84B9-31685361CCA7}" dt="2024-11-25T01:11:11.470" v="2411" actId="1076"/>
          <ac:picMkLst>
            <pc:docMk/>
            <pc:sldMk cId="578324016" sldId="264"/>
            <ac:picMk id="9" creationId="{6A9A2822-3DC2-8A18-458E-513A317D0602}"/>
          </ac:picMkLst>
        </pc:picChg>
      </pc:sldChg>
      <pc:sldChg chg="addSp modSp new mod">
        <pc:chgData name="noah barcomb" userId="392e8ac0992b7692" providerId="LiveId" clId="{564FDC5D-D748-4E79-84B9-31685361CCA7}" dt="2024-11-25T01:14:13.537" v="2705" actId="20577"/>
        <pc:sldMkLst>
          <pc:docMk/>
          <pc:sldMk cId="637462063" sldId="265"/>
        </pc:sldMkLst>
        <pc:spChg chg="mod">
          <ac:chgData name="noah barcomb" userId="392e8ac0992b7692" providerId="LiveId" clId="{564FDC5D-D748-4E79-84B9-31685361CCA7}" dt="2024-11-25T01:12:14.082" v="2439" actId="20577"/>
          <ac:spMkLst>
            <pc:docMk/>
            <pc:sldMk cId="637462063" sldId="265"/>
            <ac:spMk id="2" creationId="{3381C8CD-4A58-A8E7-7F6D-895BA18C88FB}"/>
          </ac:spMkLst>
        </pc:spChg>
        <pc:spChg chg="mod">
          <ac:chgData name="noah barcomb" userId="392e8ac0992b7692" providerId="LiveId" clId="{564FDC5D-D748-4E79-84B9-31685361CCA7}" dt="2024-11-25T01:14:13.537" v="2705" actId="20577"/>
          <ac:spMkLst>
            <pc:docMk/>
            <pc:sldMk cId="637462063" sldId="265"/>
            <ac:spMk id="3" creationId="{0ED3E191-3355-A6BC-E206-82EFF6577A2A}"/>
          </ac:spMkLst>
        </pc:spChg>
        <pc:picChg chg="add mod">
          <ac:chgData name="noah barcomb" userId="392e8ac0992b7692" providerId="LiveId" clId="{564FDC5D-D748-4E79-84B9-31685361CCA7}" dt="2024-11-25T01:13:22.949" v="2549" actId="1076"/>
          <ac:picMkLst>
            <pc:docMk/>
            <pc:sldMk cId="637462063" sldId="265"/>
            <ac:picMk id="5" creationId="{7C329F16-ECDB-D6A6-D95D-BEEFEF54C648}"/>
          </ac:picMkLst>
        </pc:picChg>
      </pc:sldChg>
      <pc:sldChg chg="addSp delSp modSp new mod">
        <pc:chgData name="noah barcomb" userId="392e8ac0992b7692" providerId="LiveId" clId="{564FDC5D-D748-4E79-84B9-31685361CCA7}" dt="2024-11-25T01:15:40.485" v="2784" actId="1076"/>
        <pc:sldMkLst>
          <pc:docMk/>
          <pc:sldMk cId="3769951426" sldId="266"/>
        </pc:sldMkLst>
        <pc:spChg chg="mod">
          <ac:chgData name="noah barcomb" userId="392e8ac0992b7692" providerId="LiveId" clId="{564FDC5D-D748-4E79-84B9-31685361CCA7}" dt="2024-11-25T01:15:04.994" v="2736" actId="20577"/>
          <ac:spMkLst>
            <pc:docMk/>
            <pc:sldMk cId="3769951426" sldId="266"/>
            <ac:spMk id="2" creationId="{C81C1983-B5FF-148A-376D-81982528A0D5}"/>
          </ac:spMkLst>
        </pc:spChg>
        <pc:spChg chg="add del mod">
          <ac:chgData name="noah barcomb" userId="392e8ac0992b7692" providerId="LiveId" clId="{564FDC5D-D748-4E79-84B9-31685361CCA7}" dt="2024-11-25T01:15:38.258" v="2783" actId="20577"/>
          <ac:spMkLst>
            <pc:docMk/>
            <pc:sldMk cId="3769951426" sldId="266"/>
            <ac:spMk id="3" creationId="{630F8880-1523-91CD-9F2B-040CDFB5FA0D}"/>
          </ac:spMkLst>
        </pc:spChg>
        <pc:picChg chg="add del mod ord">
          <ac:chgData name="noah barcomb" userId="392e8ac0992b7692" providerId="LiveId" clId="{564FDC5D-D748-4E79-84B9-31685361CCA7}" dt="2024-11-25T01:15:22.340" v="2742" actId="22"/>
          <ac:picMkLst>
            <pc:docMk/>
            <pc:sldMk cId="3769951426" sldId="266"/>
            <ac:picMk id="5" creationId="{2C263B43-3D78-9715-C3AF-316DB0A9EA74}"/>
          </ac:picMkLst>
        </pc:picChg>
        <pc:picChg chg="add mod">
          <ac:chgData name="noah barcomb" userId="392e8ac0992b7692" providerId="LiveId" clId="{564FDC5D-D748-4E79-84B9-31685361CCA7}" dt="2024-11-25T01:15:40.485" v="2784" actId="1076"/>
          <ac:picMkLst>
            <pc:docMk/>
            <pc:sldMk cId="3769951426" sldId="266"/>
            <ac:picMk id="7" creationId="{9AA09C21-4591-3F8A-E91C-E75AC66056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694-4530-3C0A-3135-F7099BAA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F30F-B425-AC93-0347-1ED7AF96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30EE-0B73-F7F2-D1D6-28373E84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2E2D-4060-799D-6E94-F708FF8F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5ABD-EF42-0428-2A58-0A0ECD4F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FF32-CC83-5891-238A-116F0DFD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973B-C25D-44F7-4B11-69F3D089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7420-6117-63EE-5E48-1D18408E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001D-907A-F5F1-EC75-B66A07E2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14AF-F8F9-51C0-8CD3-76330E0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80A00-2D97-DA2A-1314-39CAAA5D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661EA-0A34-B435-A68C-0CC0480B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C2A0-16F5-4270-A13C-AB22CBDA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D33D-FCE8-F419-C5BF-A5A29A3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CC8-C422-5D8F-694F-6D4B3A5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E8EE-63E1-184D-E07E-AB4FAB9D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EDA0-81B1-F160-84C2-EB6F8525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7575-DD58-3C46-419B-D92A0AB8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F17A-B27B-CDD9-F125-6BD3339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D574-8D78-FCAB-5411-E2F76635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FFEA-776E-7676-05C8-0041B1C4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B238-C275-C797-2984-4CDA4CE8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0897-763B-1AE8-4E4C-C428325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FCFA-9885-0441-96B7-43D91E7E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AE31-5952-500F-6139-B6F4F77D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6C52-06A2-701C-47E7-D16A3460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5DD5-6694-A15E-F801-04E57BC31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51626-9BBF-FB98-660D-8D6DF846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ADEC-3A9C-2BF8-B800-8D97AC5F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FA28-32CA-84AA-36C2-EE88F7E1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0E02-0E05-60A7-4823-687D0824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B1E0-9431-977A-40CB-180D0327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6B4F-97C0-5C6F-DECB-CD56BDC5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09209-E30B-0A5C-668C-1F33B91D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5BFBF-55A5-9D6E-5FDB-881A025A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6BE5-A28F-0611-C2EC-7042FD968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4D885-E3F0-F72D-105B-9CE8C6E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AB311-B56E-D240-E691-61CC569D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7669-FA8F-50C4-C964-397E47BB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231C-FE5B-6B23-9D51-4E4B31EC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0088A-9132-2F79-B74A-B575F80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8F3E-5785-80BD-8D69-08BF4593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7B58-A449-1DA9-C102-418D841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6C319-0499-C642-41A6-85FE1FEC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2B325-6908-95DB-9259-3CF4A38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CC63-2F95-B7A8-2252-1613554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0516-C18E-C5D4-2FA3-3CD99D68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A719-A695-7AF8-7E42-25CFF7EA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CA9AD-8777-4378-C886-D5B48552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7D1D-CF65-7ED4-06EB-7DC5F7AA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4DC11-EACD-4858-2029-6456606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3693-0A15-D6BC-2A74-C6F3A1C2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12EC-C6F1-44AC-E13C-3D0332A5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BDE47-4C5D-C3F1-7501-B1792D030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5887A-9C98-5B70-E370-9FBE7DB8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4C95B-B398-E3F7-383C-83706B0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175A-D943-E939-6E8B-A478A87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9A1A-F6A1-E0A2-A528-ED17AC1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44B5-CD70-4008-64EB-30DAB8E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867A-B3B5-3015-7FC1-0B61BC34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D486-3769-83EA-715C-9E3EA3153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9A860-C009-4FA1-A10E-14AFB21DCAC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1321-7048-DF2B-CC26-E96941826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1699-4262-7F56-5973-4A53BEDE7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BDDC2-AD27-433E-9D35-088071C0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mlc.github.io/rstats/2016/03/10/xgboo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A006B-2730-2800-7BEB-0B2C8873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 err="1"/>
              <a:t>XGBoost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956C1-79FA-A72B-FF7E-7B08B5BE8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Noah Barcomb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numbers and trees&#10;&#10;Description automatically generated">
            <a:extLst>
              <a:ext uri="{FF2B5EF4-FFF2-40B4-BE49-F238E27FC236}">
                <a16:creationId xmlns:a16="http://schemas.microsoft.com/office/drawing/2014/main" id="{AB0D377F-1C37-15E2-89E5-3B37FF07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2492" y="1122942"/>
            <a:ext cx="5536001" cy="4553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51E61-56BA-71F4-F7A7-858C8E403803}"/>
              </a:ext>
            </a:extLst>
          </p:cNvPr>
          <p:cNvSpPr txBox="1"/>
          <p:nvPr/>
        </p:nvSpPr>
        <p:spPr>
          <a:xfrm>
            <a:off x="9161069" y="5476249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mlc.github.io/rstats/2016/03/10/xgboo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C8CD-4A58-A8E7-7F6D-895BA18C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E191-3355-A6BC-E206-82EFF657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XGBoost</a:t>
            </a:r>
            <a:r>
              <a:rPr lang="en-US" dirty="0"/>
              <a:t> uses trees, leaf nodes are present and a prediction is made.</a:t>
            </a:r>
          </a:p>
          <a:p>
            <a:r>
              <a:rPr lang="en-US" dirty="0"/>
              <a:t>Where:</a:t>
            </a:r>
          </a:p>
          <a:p>
            <a:r>
              <a:rPr lang="en-US" dirty="0" err="1"/>
              <a:t>gi</a:t>
            </a:r>
            <a:r>
              <a:rPr lang="en-US" dirty="0"/>
              <a:t>​ = the gradients for the examples in the leaf</a:t>
            </a:r>
          </a:p>
          <a:p>
            <a:r>
              <a:rPr lang="en-US" dirty="0"/>
              <a:t>hi = the hessians for the examples in the leaf</a:t>
            </a:r>
          </a:p>
          <a:p>
            <a:r>
              <a:rPr lang="el-GR" dirty="0"/>
              <a:t>Λ</a:t>
            </a:r>
            <a:r>
              <a:rPr lang="en-US" dirty="0"/>
              <a:t> = regularization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29F16-ECDB-D6A6-D95D-BEEFEF54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9" y="543719"/>
            <a:ext cx="2333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983-B5FF-148A-376D-81982528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Math Final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8880-1523-91CD-9F2B-040CDFB5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 is the total number of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09C21-4591-3F8A-E91C-E75AC660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1" y="2164674"/>
            <a:ext cx="1895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5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BC7B-FDA3-C166-20F6-B000F1E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XGBoost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77D6-153F-EF15-5430-54B819C9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much more complex than a simple linear regression model. </a:t>
            </a:r>
          </a:p>
          <a:p>
            <a:r>
              <a:rPr lang="en-US" dirty="0"/>
              <a:t>Does not need feature engineering</a:t>
            </a:r>
          </a:p>
          <a:p>
            <a:r>
              <a:rPr lang="en-US" dirty="0"/>
              <a:t>Real estate pricing analysis is complex, affected by multiple factors</a:t>
            </a:r>
          </a:p>
          <a:p>
            <a:r>
              <a:rPr lang="en-US" dirty="0"/>
              <a:t>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74BC-94C0-34D3-80D6-7C4E365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XGBoost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693-6158-D1E8-1FD7-E6FB6414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uses trees that learn from the errors of the previous ones.</a:t>
            </a:r>
          </a:p>
          <a:p>
            <a:r>
              <a:rPr lang="en-US" dirty="0"/>
              <a:t>Combines all of these tree “branches” into one main large prediction/model.</a:t>
            </a:r>
          </a:p>
          <a:p>
            <a:r>
              <a:rPr lang="en-US" dirty="0"/>
              <a:t>Captures the relevance/interaction between features and lets you know the correlation if any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370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0A1-E4CA-8FE8-14DB-0343FC9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XGBoost</a:t>
            </a:r>
            <a:r>
              <a:rPr lang="en-US" dirty="0"/>
              <a:t> Good For?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A225-4D85-6AD7-F1D8-4FCD067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good for complex datasets that span over millions of rows.</a:t>
            </a:r>
          </a:p>
          <a:p>
            <a:r>
              <a:rPr lang="en-US" dirty="0"/>
              <a:t>It is optimized for speed and performance.</a:t>
            </a:r>
          </a:p>
          <a:p>
            <a:r>
              <a:rPr lang="en-US" dirty="0"/>
              <a:t>Real estate prediction, fraud prevention, credit risks assessments.</a:t>
            </a:r>
          </a:p>
        </p:txBody>
      </p:sp>
    </p:spTree>
    <p:extLst>
      <p:ext uri="{BB962C8B-B14F-4D97-AF65-F5344CB8AC3E}">
        <p14:creationId xmlns:p14="http://schemas.microsoft.com/office/powerpoint/2010/main" val="423785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E5DD-C257-5327-7422-8EDFC8C2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XGBoost</a:t>
            </a:r>
            <a:r>
              <a:rPr lang="en-US" dirty="0"/>
              <a:t> Not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89A3-D980-25AD-C407-1D4E581F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does not handle smaller datasets as well as larger.</a:t>
            </a:r>
          </a:p>
          <a:p>
            <a:r>
              <a:rPr lang="en-US" dirty="0"/>
              <a:t>It is designed for tabular data, no audio/images, etc.</a:t>
            </a:r>
          </a:p>
          <a:p>
            <a:r>
              <a:rPr lang="en-US" dirty="0"/>
              <a:t>Embedded environments where resources are limited like processing power.</a:t>
            </a:r>
          </a:p>
          <a:p>
            <a:r>
              <a:rPr lang="en-US" dirty="0"/>
              <a:t>Real-time predictions requiring low-overhead.</a:t>
            </a:r>
          </a:p>
          <a:p>
            <a:r>
              <a:rPr lang="en-US" dirty="0"/>
              <a:t>Does not handle categorical features natively, requires </a:t>
            </a:r>
            <a:r>
              <a:rPr lang="en-US" dirty="0" err="1"/>
              <a:t>OneHotEncoding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9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F978-BAFF-0D18-696D-5993ABA7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XGBoost</a:t>
            </a:r>
            <a:r>
              <a:rPr lang="en-US" dirty="0"/>
              <a:t> Not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F187-6386-B637-D20B-6FFD9F4A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Prone to overfitting when data has irrelevant features, especially with complex datasets.</a:t>
            </a:r>
          </a:p>
          <a:p>
            <a:r>
              <a:rPr lang="en-US" dirty="0"/>
              <a:t>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00B74-1B9D-D2FC-A0BB-B7E7CA18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Math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01FC9-59D5-7D0F-60A9-9D8D5493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298427"/>
            <a:ext cx="3836894" cy="964967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094412-132C-A761-C8CC-5A6C24B2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function consists of 2 pieces, the Loss Function (measurement of how well the function is doing with the model) &amp; the Regularization Term (avoids overfitting).</a:t>
            </a:r>
          </a:p>
          <a:p>
            <a:r>
              <a:rPr lang="en-US" sz="2000" dirty="0"/>
              <a:t> n = the number of training examples</a:t>
            </a:r>
          </a:p>
          <a:p>
            <a:r>
              <a:rPr lang="en-US" sz="1400" dirty="0" err="1"/>
              <a:t>yi</a:t>
            </a:r>
            <a:r>
              <a:rPr lang="en-US" sz="1400" dirty="0"/>
              <a:t>​</a:t>
            </a:r>
            <a:r>
              <a:rPr lang="en-US" sz="2000" dirty="0"/>
              <a:t> = true value of the </a:t>
            </a:r>
            <a:r>
              <a:rPr lang="en-US" sz="2000" dirty="0" err="1"/>
              <a:t>i-th</a:t>
            </a:r>
            <a:r>
              <a:rPr lang="en-US" sz="2000" dirty="0"/>
              <a:t> data point</a:t>
            </a:r>
          </a:p>
          <a:p>
            <a:r>
              <a:rPr lang="en-US" sz="1400" dirty="0"/>
              <a:t>y^​</a:t>
            </a:r>
            <a:r>
              <a:rPr lang="en-US" sz="1400" dirty="0" err="1"/>
              <a:t>i</a:t>
            </a:r>
            <a:r>
              <a:rPr lang="en-US" sz="1400" dirty="0"/>
              <a:t>​</a:t>
            </a:r>
            <a:r>
              <a:rPr lang="en-US" sz="2000" dirty="0"/>
              <a:t> = predicted value for the </a:t>
            </a:r>
            <a:r>
              <a:rPr lang="en-US" sz="2000" dirty="0" err="1"/>
              <a:t>i-th</a:t>
            </a:r>
            <a:r>
              <a:rPr lang="en-US" sz="2000" dirty="0"/>
              <a:t> data point</a:t>
            </a:r>
          </a:p>
          <a:p>
            <a:r>
              <a:rPr lang="en-US" sz="1400" dirty="0" err="1"/>
              <a:t>fk</a:t>
            </a:r>
            <a:r>
              <a:rPr lang="en-US" sz="1400" dirty="0"/>
              <a:t>​</a:t>
            </a:r>
            <a:r>
              <a:rPr lang="en-US" sz="2000" dirty="0"/>
              <a:t> = the k-</a:t>
            </a:r>
            <a:r>
              <a:rPr lang="en-US" sz="2000" dirty="0" err="1"/>
              <a:t>th</a:t>
            </a:r>
            <a:r>
              <a:rPr lang="en-US" sz="2000" dirty="0"/>
              <a:t> tree in the ensemble</a:t>
            </a:r>
          </a:p>
          <a:p>
            <a:r>
              <a:rPr lang="en-US" sz="2000" dirty="0"/>
              <a:t>T = total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17378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E235-228E-42D4-73A7-9C865BBB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687041" cy="2368317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Math</a:t>
            </a:r>
            <a:br>
              <a:rPr lang="en-US" sz="3200" dirty="0"/>
            </a:br>
            <a:r>
              <a:rPr lang="en-US" sz="3200" dirty="0"/>
              <a:t>Additive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D0519-F087-4F14-F302-3BA2AF2F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485232"/>
            <a:ext cx="3648941" cy="890291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7A84D3C-13FD-E06F-0328-1195DFF1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86" y="1035843"/>
            <a:ext cx="6005713" cy="4945857"/>
          </a:xfrm>
        </p:spPr>
        <p:txBody>
          <a:bodyPr>
            <a:normAutofit/>
          </a:bodyPr>
          <a:lstStyle/>
          <a:p>
            <a:r>
              <a:rPr lang="en-US" sz="2000" dirty="0"/>
              <a:t>Builds decision trees by adding one tree at a time to the model. At step t, the prediction is the algorithm below where: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 the predicted value after the t-</a:t>
            </a:r>
            <a:r>
              <a:rPr lang="en-US" sz="2000" dirty="0" err="1"/>
              <a:t>th</a:t>
            </a:r>
            <a:r>
              <a:rPr lang="en-US" sz="2000" dirty="0"/>
              <a:t> iteration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 the predicted value from the previous iteration</a:t>
            </a:r>
          </a:p>
          <a:p>
            <a:endParaRPr lang="en-US" sz="2000" dirty="0"/>
          </a:p>
          <a:p>
            <a:r>
              <a:rPr lang="en-US" sz="2000" dirty="0"/>
              <a:t>Output of the t-</a:t>
            </a:r>
            <a:r>
              <a:rPr lang="en-US" sz="2000" dirty="0" err="1"/>
              <a:t>th</a:t>
            </a:r>
            <a:r>
              <a:rPr lang="en-US" sz="2000" dirty="0"/>
              <a:t> tree for the </a:t>
            </a:r>
            <a:r>
              <a:rPr lang="en-US" sz="2000" dirty="0" err="1"/>
              <a:t>i-th</a:t>
            </a:r>
            <a:r>
              <a:rPr lang="en-US" sz="2000" dirty="0"/>
              <a:t> data point.</a:t>
            </a:r>
          </a:p>
          <a:p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D829D-2830-5F07-E40B-C351944A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1FC5EF-435E-F74E-11C5-A935C7066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F3CE81-94AA-585B-379D-CB757AFCC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2C64CB8-DC05-D89A-A398-49DAF51D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2244840"/>
            <a:ext cx="371475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C24F3-F15D-F5E2-6518-5B7D7E94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3356032"/>
            <a:ext cx="542925" cy="400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3B76B-3642-A971-938C-7CCB1DC4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8" y="4448174"/>
            <a:ext cx="542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C7C5-71C8-860D-C1F8-FF1D8EA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EB8B-89B3-6B80-C58B-F4037A8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minimizes the objective function using Taylor Expansion.</a:t>
            </a:r>
          </a:p>
          <a:p>
            <a:pPr marL="0" indent="0">
              <a:buNone/>
            </a:pPr>
            <a:r>
              <a:rPr lang="en-US" dirty="0"/>
              <a:t> Where:</a:t>
            </a:r>
          </a:p>
          <a:p>
            <a:r>
              <a:rPr lang="en-US" dirty="0"/>
              <a:t>Gradient of the loss function aka the first derivative</a:t>
            </a:r>
          </a:p>
          <a:p>
            <a:pPr marL="0" indent="0">
              <a:buNone/>
            </a:pPr>
            <a:r>
              <a:rPr lang="en-US" dirty="0"/>
              <a:t> Where:</a:t>
            </a:r>
          </a:p>
          <a:p>
            <a:r>
              <a:rPr lang="en-US" dirty="0"/>
              <a:t>Hessian of the loss function aka the second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75F92-E71A-570D-C77D-98272E0C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34" y="713581"/>
            <a:ext cx="511492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A2E89-7EED-2DBC-432D-50F3B47D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20" y="2293685"/>
            <a:ext cx="10763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A2822-3DC2-8A18-458E-513A317D0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620" y="3394953"/>
            <a:ext cx="1123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XGBoost</vt:lpstr>
      <vt:lpstr>Why XGBoost? </vt:lpstr>
      <vt:lpstr>How does XGBoost Work?</vt:lpstr>
      <vt:lpstr>What is XGBoost Good For? </vt:lpstr>
      <vt:lpstr>What is XGBoost Not Good For?</vt:lpstr>
      <vt:lpstr>What is XGBoost Not Good For?</vt:lpstr>
      <vt:lpstr>XGBoost Math</vt:lpstr>
      <vt:lpstr>XGBoost Math Additive Model</vt:lpstr>
      <vt:lpstr>XGBoost Math</vt:lpstr>
      <vt:lpstr>XGBoost Math </vt:lpstr>
      <vt:lpstr>XGBoost Math Final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barcomb</dc:creator>
  <cp:lastModifiedBy>noah barcomb</cp:lastModifiedBy>
  <cp:revision>1</cp:revision>
  <dcterms:created xsi:type="dcterms:W3CDTF">2024-11-25T00:47:35Z</dcterms:created>
  <dcterms:modified xsi:type="dcterms:W3CDTF">2024-12-08T12:39:30Z</dcterms:modified>
</cp:coreProperties>
</file>