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5" r:id="rId7"/>
    <p:sldId id="263" r:id="rId8"/>
    <p:sldId id="266" r:id="rId9"/>
    <p:sldId id="262" r:id="rId10"/>
    <p:sldId id="261" r:id="rId11"/>
    <p:sldId id="260" r:id="rId12"/>
    <p:sldId id="258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F29A-FB6E-49F7-A536-A84B75440100}" v="101" dt="2023-12-01T09:44:0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Présentation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Explication du code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Conclusion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6EBED43E-1A86-433D-A77A-619FFA349018}">
      <dgm:prSet phldrT="[Text]"/>
      <dgm:spPr/>
      <dgm:t>
        <a:bodyPr rtlCol="0"/>
        <a:lstStyle/>
        <a:p>
          <a:pPr rtl="0"/>
          <a:r>
            <a:rPr lang="fr-FR" noProof="0" dirty="0"/>
            <a:t>Difficultés rencontrer</a:t>
          </a:r>
        </a:p>
      </dgm:t>
    </dgm:pt>
    <dgm:pt modelId="{0C9516EF-D3FD-4C9B-9DFC-1739337B3C39}" type="parTrans" cxnId="{434C060B-3322-445D-B611-46C8450EE100}">
      <dgm:prSet/>
      <dgm:spPr/>
      <dgm:t>
        <a:bodyPr/>
        <a:lstStyle/>
        <a:p>
          <a:endParaRPr lang="fr-FR"/>
        </a:p>
      </dgm:t>
    </dgm:pt>
    <dgm:pt modelId="{7B99F31B-D84E-4FA9-8917-30E56B0D483E}" type="sibTrans" cxnId="{434C060B-3322-445D-B611-46C8450EE100}">
      <dgm:prSet/>
      <dgm:spPr/>
      <dgm:t>
        <a:bodyPr/>
        <a:lstStyle/>
        <a:p>
          <a:endParaRPr lang="fr-FR"/>
        </a:p>
      </dgm:t>
    </dgm:pt>
    <dgm:pt modelId="{8CF78C6B-DD42-4261-B493-8CDC4D739546}">
      <dgm:prSet phldrT="[Text]"/>
      <dgm:spPr/>
      <dgm:t>
        <a:bodyPr rtlCol="0"/>
        <a:lstStyle/>
        <a:p>
          <a:pPr rtl="0"/>
          <a:r>
            <a:rPr lang="fr-FR" noProof="0" dirty="0"/>
            <a:t>Test</a:t>
          </a:r>
        </a:p>
      </dgm:t>
    </dgm:pt>
    <dgm:pt modelId="{EB3D6793-61C1-4886-ACEC-A79707466D00}" type="parTrans" cxnId="{69FACF37-7B41-4D0C-95BB-3EDBEBB55A84}">
      <dgm:prSet/>
      <dgm:spPr/>
      <dgm:t>
        <a:bodyPr/>
        <a:lstStyle/>
        <a:p>
          <a:endParaRPr lang="fr-FR"/>
        </a:p>
      </dgm:t>
    </dgm:pt>
    <dgm:pt modelId="{7920BEFC-BE70-4AE3-8D69-9AB795BB18C4}" type="sibTrans" cxnId="{69FACF37-7B41-4D0C-95BB-3EDBEBB55A84}">
      <dgm:prSet/>
      <dgm:spPr/>
      <dgm:t>
        <a:bodyPr/>
        <a:lstStyle/>
        <a:p>
          <a:endParaRPr lang="fr-FR"/>
        </a:p>
      </dgm:t>
    </dgm:pt>
    <dgm:pt modelId="{EFEC315C-8573-4B6B-87DC-66A79CB707E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Applications utilisées</a:t>
          </a:r>
        </a:p>
      </dgm:t>
    </dgm:pt>
    <dgm:pt modelId="{3E1687B3-9AC1-4929-A6AC-E93FE2EC55AF}" type="parTrans" cxnId="{C29C2495-FD51-4862-A34A-9048AC88FD6A}">
      <dgm:prSet/>
      <dgm:spPr/>
      <dgm:t>
        <a:bodyPr/>
        <a:lstStyle/>
        <a:p>
          <a:endParaRPr lang="fr-FR"/>
        </a:p>
      </dgm:t>
    </dgm:pt>
    <dgm:pt modelId="{31C3EFC6-6B92-464E-A311-750483141AEA}" type="sibTrans" cxnId="{C29C2495-FD51-4862-A34A-9048AC88FD6A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 custLinFactNeighborX="-5733" custLinFactNeighborY="-2523"/>
      <dgm:spPr/>
    </dgm:pt>
    <dgm:pt modelId="{83A20E9E-D979-4A11-8D12-1F91E44D5C41}" type="pres">
      <dgm:prSet presAssocID="{EFEC315C-8573-4B6B-87DC-66A79CB707E8}" presName="text_2" presStyleLbl="node1" presStyleIdx="1" presStyleCnt="6">
        <dgm:presLayoutVars>
          <dgm:bulletEnabled val="1"/>
        </dgm:presLayoutVars>
      </dgm:prSet>
      <dgm:spPr/>
    </dgm:pt>
    <dgm:pt modelId="{D1F5185F-A4CD-4437-BE1F-EA3D17F1E0CE}" type="pres">
      <dgm:prSet presAssocID="{EFEC315C-8573-4B6B-87DC-66A79CB707E8}" presName="accent_2" presStyleCnt="0"/>
      <dgm:spPr/>
    </dgm:pt>
    <dgm:pt modelId="{CBC258A7-39EA-4CE9-85DF-4E0997E7688A}" type="pres">
      <dgm:prSet presAssocID="{EFEC315C-8573-4B6B-87DC-66A79CB707E8}" presName="accentRepeatNode" presStyleLbl="solidFgAcc1" presStyleIdx="1" presStyleCnt="6"/>
      <dgm:spPr/>
    </dgm:pt>
    <dgm:pt modelId="{A27CFAD1-073F-4DBC-8646-C98D159E0760}" type="pres">
      <dgm:prSet presAssocID="{0BEF68B8-1228-47BB-83B5-7B9CD1E3F84E}" presName="text_3" presStyleLbl="node1" presStyleIdx="2" presStyleCnt="6">
        <dgm:presLayoutVars>
          <dgm:bulletEnabled val="1"/>
        </dgm:presLayoutVars>
      </dgm:prSet>
      <dgm:spPr/>
    </dgm:pt>
    <dgm:pt modelId="{D76FD880-D803-4D43-ABF1-8204D9D3711D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6"/>
      <dgm:spPr/>
    </dgm:pt>
    <dgm:pt modelId="{38046B99-CB87-4AB4-87F3-E3DEA47E57D9}" type="pres">
      <dgm:prSet presAssocID="{6EBED43E-1A86-433D-A77A-619FFA349018}" presName="text_4" presStyleLbl="node1" presStyleIdx="3" presStyleCnt="6">
        <dgm:presLayoutVars>
          <dgm:bulletEnabled val="1"/>
        </dgm:presLayoutVars>
      </dgm:prSet>
      <dgm:spPr/>
    </dgm:pt>
    <dgm:pt modelId="{2B4AEAFC-38CA-4F48-BAA3-ADE2BEB1C346}" type="pres">
      <dgm:prSet presAssocID="{6EBED43E-1A86-433D-A77A-619FFA349018}" presName="accent_4" presStyleCnt="0"/>
      <dgm:spPr/>
    </dgm:pt>
    <dgm:pt modelId="{9DD5DA2A-A2D2-4F7C-8DC2-6744D19B20B5}" type="pres">
      <dgm:prSet presAssocID="{6EBED43E-1A86-433D-A77A-619FFA349018}" presName="accentRepeatNode" presStyleLbl="solidFgAcc1" presStyleIdx="3" presStyleCnt="6"/>
      <dgm:spPr/>
    </dgm:pt>
    <dgm:pt modelId="{2DA6FF5D-D5EC-4C0B-821F-59DA5E645A25}" type="pres">
      <dgm:prSet presAssocID="{8CF78C6B-DD42-4261-B493-8CDC4D739546}" presName="text_5" presStyleLbl="node1" presStyleIdx="4" presStyleCnt="6">
        <dgm:presLayoutVars>
          <dgm:bulletEnabled val="1"/>
        </dgm:presLayoutVars>
      </dgm:prSet>
      <dgm:spPr/>
    </dgm:pt>
    <dgm:pt modelId="{317E3D28-4180-4E90-95A9-286B8E282D69}" type="pres">
      <dgm:prSet presAssocID="{8CF78C6B-DD42-4261-B493-8CDC4D739546}" presName="accent_5" presStyleCnt="0"/>
      <dgm:spPr/>
    </dgm:pt>
    <dgm:pt modelId="{F3DBE427-CCD6-446B-81B7-D155F14AA311}" type="pres">
      <dgm:prSet presAssocID="{8CF78C6B-DD42-4261-B493-8CDC4D739546}" presName="accentRepeatNode" presStyleLbl="solidFgAcc1" presStyleIdx="4" presStyleCnt="6"/>
      <dgm:spPr/>
    </dgm:pt>
    <dgm:pt modelId="{1B202270-6C56-497E-8074-378949AE0030}" type="pres">
      <dgm:prSet presAssocID="{5605D28D-2CE6-4513-8566-952984E21E14}" presName="text_6" presStyleLbl="node1" presStyleIdx="5" presStyleCnt="6">
        <dgm:presLayoutVars>
          <dgm:bulletEnabled val="1"/>
        </dgm:presLayoutVars>
      </dgm:prSet>
      <dgm:spPr/>
    </dgm:pt>
    <dgm:pt modelId="{B9DB3B58-45AF-4657-9C04-D8182DB46295}" type="pres">
      <dgm:prSet presAssocID="{5605D28D-2CE6-4513-8566-952984E21E14}" presName="accent_6" presStyleCnt="0"/>
      <dgm:spPr/>
    </dgm:pt>
    <dgm:pt modelId="{9EE6F75C-8886-405A-8FDD-888DECC0A9CF}" type="pres">
      <dgm:prSet presAssocID="{5605D28D-2CE6-4513-8566-952984E21E14}" presName="accentRepeatNode" presStyleLbl="solidFgAcc1" presStyleIdx="5" presStyleCnt="6"/>
      <dgm:spPr/>
    </dgm:pt>
  </dgm:ptLst>
  <dgm:cxnLst>
    <dgm:cxn modelId="{7C453306-957B-4C93-87BB-E9985F300D42}" type="presOf" srcId="{EFEC315C-8573-4B6B-87DC-66A79CB707E8}" destId="{83A20E9E-D979-4A11-8D12-1F91E44D5C41}" srcOrd="0" destOrd="0" presId="urn:microsoft.com/office/officeart/2008/layout/VerticalCurvedList"/>
    <dgm:cxn modelId="{434C060B-3322-445D-B611-46C8450EE100}" srcId="{7E5AA53B-3EEE-4DE4-BB81-9044890C2946}" destId="{6EBED43E-1A86-433D-A77A-619FFA349018}" srcOrd="3" destOrd="0" parTransId="{0C9516EF-D3FD-4C9B-9DFC-1739337B3C39}" sibTransId="{7B99F31B-D84E-4FA9-8917-30E56B0D483E}"/>
    <dgm:cxn modelId="{69FACF37-7B41-4D0C-95BB-3EDBEBB55A84}" srcId="{7E5AA53B-3EEE-4DE4-BB81-9044890C2946}" destId="{8CF78C6B-DD42-4261-B493-8CDC4D739546}" srcOrd="4" destOrd="0" parTransId="{EB3D6793-61C1-4886-ACEC-A79707466D00}" sibTransId="{7920BEFC-BE70-4AE3-8D69-9AB795BB18C4}"/>
    <dgm:cxn modelId="{42FF6D38-0776-49AB-A611-6963850CF3E8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5F873261-2B06-4AFD-A3B5-15727C23B976}" type="presOf" srcId="{0BEF68B8-1228-47BB-83B5-7B9CD1E3F84E}" destId="{A27CFAD1-073F-4DBC-8646-C98D159E0760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5" destOrd="0" parTransId="{EB15AB98-362B-4E70-A3DA-995FC3E8BA79}" sibTransId="{823D1971-2C4D-4EC5-A874-2F463DE37109}"/>
    <dgm:cxn modelId="{56989587-2BC2-4F00-BCC0-EB7EC0AE1192}" type="presOf" srcId="{6750AC01-D39D-4F3A-9DC8-2A211EE986A2}" destId="{58319267-C71E-43C9-94E1-827D0616C7A7}" srcOrd="0" destOrd="0" presId="urn:microsoft.com/office/officeart/2008/layout/VerticalCurvedList"/>
    <dgm:cxn modelId="{4FEC9088-E717-4E4B-B756-1DDA64702652}" type="presOf" srcId="{5605D28D-2CE6-4513-8566-952984E21E14}" destId="{1B202270-6C56-497E-8074-378949AE0030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C29C2495-FD51-4862-A34A-9048AC88FD6A}" srcId="{7E5AA53B-3EEE-4DE4-BB81-9044890C2946}" destId="{EFEC315C-8573-4B6B-87DC-66A79CB707E8}" srcOrd="1" destOrd="0" parTransId="{3E1687B3-9AC1-4929-A6AC-E93FE2EC55AF}" sibTransId="{31C3EFC6-6B92-464E-A311-750483141AEA}"/>
    <dgm:cxn modelId="{ED1E5BBF-0F1C-4B53-A02C-FBF09DA4CCF5}" type="presOf" srcId="{8CF78C6B-DD42-4261-B493-8CDC4D739546}" destId="{2DA6FF5D-D5EC-4C0B-821F-59DA5E645A25}" srcOrd="0" destOrd="0" presId="urn:microsoft.com/office/officeart/2008/layout/VerticalCurvedList"/>
    <dgm:cxn modelId="{E78DE9CF-A41C-4E62-9554-9886CE6ABB89}" type="presOf" srcId="{6EBED43E-1A86-433D-A77A-619FFA349018}" destId="{38046B99-CB87-4AB4-87F3-E3DEA47E57D9}" srcOrd="0" destOrd="0" presId="urn:microsoft.com/office/officeart/2008/layout/VerticalCurvedList"/>
    <dgm:cxn modelId="{0A63864C-AB6A-41BE-A063-BFAD4600F439}" type="presParOf" srcId="{57806726-6E60-4ACC-9C1C-7DF9CC365A10}" destId="{90561C55-3C6E-4D53-85E1-2C50BCDDA392}" srcOrd="0" destOrd="0" presId="urn:microsoft.com/office/officeart/2008/layout/VerticalCurvedList"/>
    <dgm:cxn modelId="{460800E7-F1C6-4599-8DD8-BEB042B46C4D}" type="presParOf" srcId="{90561C55-3C6E-4D53-85E1-2C50BCDDA392}" destId="{B6CD42EC-5AD4-4004-AE5B-47EDA668DAA8}" srcOrd="0" destOrd="0" presId="urn:microsoft.com/office/officeart/2008/layout/VerticalCurvedList"/>
    <dgm:cxn modelId="{C420930D-D377-4551-B2D5-CBBF251DC7CD}" type="presParOf" srcId="{B6CD42EC-5AD4-4004-AE5B-47EDA668DAA8}" destId="{963B8EE3-40CC-4A0A-B420-D0BF920973CE}" srcOrd="0" destOrd="0" presId="urn:microsoft.com/office/officeart/2008/layout/VerticalCurvedList"/>
    <dgm:cxn modelId="{C8272D1A-7B71-416E-BCA5-0E2ACEF99174}" type="presParOf" srcId="{B6CD42EC-5AD4-4004-AE5B-47EDA668DAA8}" destId="{D79B43FC-100B-4A0D-A4D5-0D2D04B99064}" srcOrd="1" destOrd="0" presId="urn:microsoft.com/office/officeart/2008/layout/VerticalCurvedList"/>
    <dgm:cxn modelId="{DBF55CD6-D34F-499B-AC96-1D5D571EF6B7}" type="presParOf" srcId="{B6CD42EC-5AD4-4004-AE5B-47EDA668DAA8}" destId="{3CAD8DA1-8D53-445C-ACE8-D8449E4F0F55}" srcOrd="2" destOrd="0" presId="urn:microsoft.com/office/officeart/2008/layout/VerticalCurvedList"/>
    <dgm:cxn modelId="{3AB31EF2-31C5-4F6B-8ED4-EA26E1F122FA}" type="presParOf" srcId="{B6CD42EC-5AD4-4004-AE5B-47EDA668DAA8}" destId="{429CABD1-4116-474B-81BF-735E2CA9DD00}" srcOrd="3" destOrd="0" presId="urn:microsoft.com/office/officeart/2008/layout/VerticalCurvedList"/>
    <dgm:cxn modelId="{411316E7-329F-4397-B253-573AC4576DF8}" type="presParOf" srcId="{90561C55-3C6E-4D53-85E1-2C50BCDDA392}" destId="{58319267-C71E-43C9-94E1-827D0616C7A7}" srcOrd="1" destOrd="0" presId="urn:microsoft.com/office/officeart/2008/layout/VerticalCurvedList"/>
    <dgm:cxn modelId="{40FF2F9D-1A19-4CDC-8146-AA6D53BD31B9}" type="presParOf" srcId="{90561C55-3C6E-4D53-85E1-2C50BCDDA392}" destId="{79F9B8A9-2412-4B74-84A9-69422DB81CDC}" srcOrd="2" destOrd="0" presId="urn:microsoft.com/office/officeart/2008/layout/VerticalCurvedList"/>
    <dgm:cxn modelId="{258227BF-6503-455E-8934-3BB3803B2906}" type="presParOf" srcId="{79F9B8A9-2412-4B74-84A9-69422DB81CDC}" destId="{07CB3071-D555-47DA-A36A-69EB91531FD8}" srcOrd="0" destOrd="0" presId="urn:microsoft.com/office/officeart/2008/layout/VerticalCurvedList"/>
    <dgm:cxn modelId="{1EE93DE2-1CB4-4760-ABCD-C41CCDEC6743}" type="presParOf" srcId="{90561C55-3C6E-4D53-85E1-2C50BCDDA392}" destId="{83A20E9E-D979-4A11-8D12-1F91E44D5C41}" srcOrd="3" destOrd="0" presId="urn:microsoft.com/office/officeart/2008/layout/VerticalCurvedList"/>
    <dgm:cxn modelId="{BFAA2F74-9730-4F1C-91F0-1A2E42AA24D4}" type="presParOf" srcId="{90561C55-3C6E-4D53-85E1-2C50BCDDA392}" destId="{D1F5185F-A4CD-4437-BE1F-EA3D17F1E0CE}" srcOrd="4" destOrd="0" presId="urn:microsoft.com/office/officeart/2008/layout/VerticalCurvedList"/>
    <dgm:cxn modelId="{EE690019-C383-4CD2-9045-C4C7C13C7B2F}" type="presParOf" srcId="{D1F5185F-A4CD-4437-BE1F-EA3D17F1E0CE}" destId="{CBC258A7-39EA-4CE9-85DF-4E0997E7688A}" srcOrd="0" destOrd="0" presId="urn:microsoft.com/office/officeart/2008/layout/VerticalCurvedList"/>
    <dgm:cxn modelId="{74304436-C3DA-4398-9D94-2CED2CFF7AAC}" type="presParOf" srcId="{90561C55-3C6E-4D53-85E1-2C50BCDDA392}" destId="{A27CFAD1-073F-4DBC-8646-C98D159E0760}" srcOrd="5" destOrd="0" presId="urn:microsoft.com/office/officeart/2008/layout/VerticalCurvedList"/>
    <dgm:cxn modelId="{B934672E-4196-4212-8012-F634DD7B9855}" type="presParOf" srcId="{90561C55-3C6E-4D53-85E1-2C50BCDDA392}" destId="{D76FD880-D803-4D43-ABF1-8204D9D3711D}" srcOrd="6" destOrd="0" presId="urn:microsoft.com/office/officeart/2008/layout/VerticalCurvedList"/>
    <dgm:cxn modelId="{93BB4F9C-5175-4990-9682-F62B0E780126}" type="presParOf" srcId="{D76FD880-D803-4D43-ABF1-8204D9D3711D}" destId="{3F8116AC-FAC3-4E95-9865-93CCFEB191B9}" srcOrd="0" destOrd="0" presId="urn:microsoft.com/office/officeart/2008/layout/VerticalCurvedList"/>
    <dgm:cxn modelId="{1ABCD570-0171-4EDB-A124-B02165F55F13}" type="presParOf" srcId="{90561C55-3C6E-4D53-85E1-2C50BCDDA392}" destId="{38046B99-CB87-4AB4-87F3-E3DEA47E57D9}" srcOrd="7" destOrd="0" presId="urn:microsoft.com/office/officeart/2008/layout/VerticalCurvedList"/>
    <dgm:cxn modelId="{9FA1AD7A-F2BF-4B06-A3A4-CD7A05184C03}" type="presParOf" srcId="{90561C55-3C6E-4D53-85E1-2C50BCDDA392}" destId="{2B4AEAFC-38CA-4F48-BAA3-ADE2BEB1C346}" srcOrd="8" destOrd="0" presId="urn:microsoft.com/office/officeart/2008/layout/VerticalCurvedList"/>
    <dgm:cxn modelId="{46920631-8019-4078-B807-332BCF5A7466}" type="presParOf" srcId="{2B4AEAFC-38CA-4F48-BAA3-ADE2BEB1C346}" destId="{9DD5DA2A-A2D2-4F7C-8DC2-6744D19B20B5}" srcOrd="0" destOrd="0" presId="urn:microsoft.com/office/officeart/2008/layout/VerticalCurvedList"/>
    <dgm:cxn modelId="{0B271DC2-D4E0-40AD-805A-F16FBD686844}" type="presParOf" srcId="{90561C55-3C6E-4D53-85E1-2C50BCDDA392}" destId="{2DA6FF5D-D5EC-4C0B-821F-59DA5E645A25}" srcOrd="9" destOrd="0" presId="urn:microsoft.com/office/officeart/2008/layout/VerticalCurvedList"/>
    <dgm:cxn modelId="{A1DFB15E-E71E-46B6-8BF5-F625E7BD2A8D}" type="presParOf" srcId="{90561C55-3C6E-4D53-85E1-2C50BCDDA392}" destId="{317E3D28-4180-4E90-95A9-286B8E282D69}" srcOrd="10" destOrd="0" presId="urn:microsoft.com/office/officeart/2008/layout/VerticalCurvedList"/>
    <dgm:cxn modelId="{BE931C46-B321-4486-BBE2-D18AF6AA8CA6}" type="presParOf" srcId="{317E3D28-4180-4E90-95A9-286B8E282D69}" destId="{F3DBE427-CCD6-446B-81B7-D155F14AA311}" srcOrd="0" destOrd="0" presId="urn:microsoft.com/office/officeart/2008/layout/VerticalCurvedList"/>
    <dgm:cxn modelId="{F445C0BD-592E-4E6E-B04C-DD97AAA42F58}" type="presParOf" srcId="{90561C55-3C6E-4D53-85E1-2C50BCDDA392}" destId="{1B202270-6C56-497E-8074-378949AE0030}" srcOrd="11" destOrd="0" presId="urn:microsoft.com/office/officeart/2008/layout/VerticalCurvedList"/>
    <dgm:cxn modelId="{586BED71-45B8-4543-9B6D-EF2EB3B77224}" type="presParOf" srcId="{90561C55-3C6E-4D53-85E1-2C50BCDDA392}" destId="{B9DB3B58-45AF-4657-9C04-D8182DB46295}" srcOrd="12" destOrd="0" presId="urn:microsoft.com/office/officeart/2008/layout/VerticalCurvedList"/>
    <dgm:cxn modelId="{9A6DD18F-EB5A-4FB1-9557-AE8EE8FF0EB5}" type="presParOf" srcId="{B9DB3B58-45AF-4657-9C04-D8182DB46295}" destId="{9EE6F75C-8886-405A-8FDD-888DECC0A9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Présentation	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27395" y="12894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20E9E-D979-4A11-8D12-1F91E44D5C41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Applications utilisées</a:t>
          </a:r>
        </a:p>
      </dsp:txBody>
      <dsp:txXfrm>
        <a:off x="597427" y="750422"/>
        <a:ext cx="6209531" cy="375211"/>
      </dsp:txXfrm>
    </dsp:sp>
    <dsp:sp modelId="{CBC258A7-39EA-4CE9-85DF-4E0997E7688A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CFAD1-073F-4DBC-8646-C98D159E0760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Explication du code</a:t>
          </a:r>
        </a:p>
      </dsp:txBody>
      <dsp:txXfrm>
        <a:off x="738559" y="1313168"/>
        <a:ext cx="6068399" cy="375211"/>
      </dsp:txXfrm>
    </dsp:sp>
    <dsp:sp modelId="{3F8116AC-FAC3-4E95-9865-93CCFEB191B9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46B99-CB87-4AB4-87F3-E3DEA47E57D9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Difficultés rencontrer</a:t>
          </a:r>
        </a:p>
      </dsp:txBody>
      <dsp:txXfrm>
        <a:off x="738559" y="1875558"/>
        <a:ext cx="6068399" cy="375211"/>
      </dsp:txXfrm>
    </dsp:sp>
    <dsp:sp modelId="{9DD5DA2A-A2D2-4F7C-8DC2-6744D19B20B5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6FF5D-D5EC-4C0B-821F-59DA5E645A25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Test</a:t>
          </a:r>
        </a:p>
      </dsp:txBody>
      <dsp:txXfrm>
        <a:off x="597427" y="2438303"/>
        <a:ext cx="6209531" cy="375211"/>
      </dsp:txXfrm>
    </dsp:sp>
    <dsp:sp modelId="{F3DBE427-CCD6-446B-81B7-D155F14AA311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02270-6C56-497E-8074-378949AE0030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Conclusion</a:t>
          </a:r>
        </a:p>
      </dsp:txBody>
      <dsp:txXfrm>
        <a:off x="288790" y="3001049"/>
        <a:ext cx="6518168" cy="375211"/>
      </dsp:txXfrm>
    </dsp:sp>
    <dsp:sp modelId="{9EE6F75C-8886-405A-8FDD-888DECC0A9CF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01/12/2023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01/12/2023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Python(</a:t>
            </a:r>
            <a:r>
              <a:rPr lang="fr-FR" sz="4200" dirty="0" err="1">
                <a:solidFill>
                  <a:schemeClr val="bg1"/>
                </a:solidFill>
              </a:rPr>
              <a:t>advanced</a:t>
            </a:r>
            <a:r>
              <a:rPr lang="fr-FR" sz="4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3355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Dorian-Lenoir</a:t>
            </a:r>
          </a:p>
          <a:p>
            <a:pPr rtl="0"/>
            <a:r>
              <a:rPr lang="fr-FR" dirty="0">
                <a:solidFill>
                  <a:srgbClr val="7CEBFF"/>
                </a:solidFill>
              </a:rPr>
              <a:t>Benitez-Noah</a:t>
            </a:r>
          </a:p>
          <a:p>
            <a:pPr rtl="0"/>
            <a:r>
              <a:rPr lang="fr-FR" dirty="0">
                <a:solidFill>
                  <a:srgbClr val="7CEBFF"/>
                </a:solidFill>
              </a:rPr>
              <a:t>OUSMANE SEYE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Sommaire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10589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15BF3-993A-5376-1BA9-6C3668EE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Applications utilisées</a:t>
            </a:r>
          </a:p>
        </p:txBody>
      </p:sp>
      <p:pic>
        <p:nvPicPr>
          <p:cNvPr id="4" name="Image 3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BF197CA0-EA7B-D0EA-A1FB-CDCE7000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3" y="2493674"/>
            <a:ext cx="4182533" cy="23526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18679A-891B-92B9-6113-AB5E61BB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540" y="2493674"/>
            <a:ext cx="2725842" cy="20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4A85D5D-8708-8067-5BFE-661C49A89994}"/>
              </a:ext>
            </a:extLst>
          </p:cNvPr>
          <p:cNvSpPr txBox="1"/>
          <p:nvPr/>
        </p:nvSpPr>
        <p:spPr>
          <a:xfrm>
            <a:off x="3767040" y="2074668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</a:t>
            </a:r>
            <a:r>
              <a:rPr lang="fr-FR" sz="2400" dirty="0">
                <a:latin typeface="Algerian" panose="04020705040A02060702" pitchFamily="82" charset="0"/>
                <a:cs typeface="Cascadia Code" panose="020B0609020000020004" pitchFamily="49" charset="0"/>
              </a:rPr>
              <a:t>DORIAN</a:t>
            </a:r>
            <a:r>
              <a:rPr lang="fr-FR" sz="2400" dirty="0"/>
              <a:t> </a:t>
            </a:r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614020DE-67F2-AE40-B1E6-CEA4A588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86696A-7EEE-9B48-C354-2636E554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2500605"/>
            <a:ext cx="8929395" cy="42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AB1CD12-E998-AD1F-20A3-87F86E28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97D43AA-893C-9BEE-A615-700CB7CA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650974"/>
            <a:ext cx="11029615" cy="106498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7316A62-F661-8BF9-9A63-E2B0815264F9}"/>
              </a:ext>
            </a:extLst>
          </p:cNvPr>
          <p:cNvSpPr txBox="1"/>
          <p:nvPr/>
        </p:nvSpPr>
        <p:spPr>
          <a:xfrm>
            <a:off x="4768915" y="1855405"/>
            <a:ext cx="461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</a:t>
            </a:r>
            <a:r>
              <a:rPr lang="fr-FR" sz="2400" dirty="0">
                <a:latin typeface="Algerian" panose="04020705040A02060702" pitchFamily="82" charset="0"/>
              </a:rPr>
              <a:t>OUSMANE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65D4EB-5A77-315B-A962-F9280B71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17070"/>
            <a:ext cx="6391274" cy="36265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4462F6-73B7-00A6-C2D1-83B41EB9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1" y="2317070"/>
            <a:ext cx="6008238" cy="36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AB1CD12-E998-AD1F-20A3-87F86E28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97D43AA-893C-9BEE-A615-700CB7CA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650974"/>
            <a:ext cx="11029615" cy="106498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7316A62-F661-8BF9-9A63-E2B0815264F9}"/>
              </a:ext>
            </a:extLst>
          </p:cNvPr>
          <p:cNvSpPr txBox="1"/>
          <p:nvPr/>
        </p:nvSpPr>
        <p:spPr>
          <a:xfrm>
            <a:off x="4768915" y="1855405"/>
            <a:ext cx="461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</a:t>
            </a:r>
            <a:r>
              <a:rPr lang="fr-FR" sz="2400" dirty="0">
                <a:latin typeface="Algerian" panose="04020705040A02060702" pitchFamily="82" charset="0"/>
              </a:rPr>
              <a:t>Noah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AE7B17-5CFD-B073-DB81-F8213191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52" y="2287428"/>
            <a:ext cx="8417296" cy="41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Une salle grisée remplie de points d’interrogation avec une ouverture en sortie">
            <a:extLst>
              <a:ext uri="{FF2B5EF4-FFF2-40B4-BE49-F238E27FC236}">
                <a16:creationId xmlns:a16="http://schemas.microsoft.com/office/drawing/2014/main" id="{648CD71E-E2CE-712C-E4A3-DDE137DA5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Difficultés rencontrer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40E816-4BB8-913F-FD4E-0FF981C566C0}"/>
              </a:ext>
            </a:extLst>
          </p:cNvPr>
          <p:cNvSpPr txBox="1"/>
          <p:nvPr/>
        </p:nvSpPr>
        <p:spPr>
          <a:xfrm>
            <a:off x="581193" y="2438399"/>
            <a:ext cx="3415074" cy="356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bg1"/>
                </a:solidFill>
              </a:rPr>
              <a:t>Mettre</a:t>
            </a:r>
            <a:r>
              <a:rPr lang="en-US" dirty="0">
                <a:solidFill>
                  <a:schemeClr val="bg1"/>
                </a:solidFill>
              </a:rPr>
              <a:t> à jour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bg1"/>
                </a:solidFill>
              </a:rPr>
              <a:t>Erreur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synthaxe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8" y="1268963"/>
            <a:ext cx="3800316" cy="1530221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>
                <a:solidFill>
                  <a:srgbClr val="FFFFFF"/>
                </a:solidFill>
              </a:rPr>
              <a:t>Question/réponse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9F97818B0A64BB6314E12057E0E60" ma:contentTypeVersion="5" ma:contentTypeDescription="Crée un document." ma:contentTypeScope="" ma:versionID="d92d7abfb3f6022b1a4e5a0697678fe9">
  <xsd:schema xmlns:xsd="http://www.w3.org/2001/XMLSchema" xmlns:xs="http://www.w3.org/2001/XMLSchema" xmlns:p="http://schemas.microsoft.com/office/2006/metadata/properties" xmlns:ns2="fb2f6a9e-7552-42d5-90dd-65e863d4fd67" targetNamespace="http://schemas.microsoft.com/office/2006/metadata/properties" ma:root="true" ma:fieldsID="e9096d72df7ae92a237f6a91e320a299" ns2:_="">
    <xsd:import namespace="fb2f6a9e-7552-42d5-90dd-65e863d4fd6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f6a9e-7552-42d5-90dd-65e863d4fd6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b2f6a9e-7552-42d5-90dd-65e863d4fd67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FA28CB-4EA1-42D2-8C83-9A1769573C24}"/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2182</TotalTime>
  <Words>48</Words>
  <Application>Microsoft Office PowerPoint</Application>
  <PresentationFormat>Grand écran</PresentationFormat>
  <Paragraphs>26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Algerian</vt:lpstr>
      <vt:lpstr>Calibri</vt:lpstr>
      <vt:lpstr>Gill Sans MT</vt:lpstr>
      <vt:lpstr>Wingdings 2</vt:lpstr>
      <vt:lpstr>Dividende</vt:lpstr>
      <vt:lpstr>Python(advanced)</vt:lpstr>
      <vt:lpstr>Sommaire</vt:lpstr>
      <vt:lpstr>Applications utilisées</vt:lpstr>
      <vt:lpstr>Explication du code</vt:lpstr>
      <vt:lpstr>Présentation PowerPoint</vt:lpstr>
      <vt:lpstr>Présentation PowerPoint</vt:lpstr>
      <vt:lpstr>Difficultés rencontrer </vt:lpstr>
      <vt:lpstr>Question/réponse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Linux-gestionnaire de tache</dc:title>
  <dc:creator>Noah Benitez</dc:creator>
  <cp:lastModifiedBy>Noah Benitez</cp:lastModifiedBy>
  <cp:revision>29</cp:revision>
  <dcterms:created xsi:type="dcterms:W3CDTF">2023-10-19T22:18:43Z</dcterms:created>
  <dcterms:modified xsi:type="dcterms:W3CDTF">2023-12-01T10:03:11Z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0x0101009F09F97818B0A64BB6314E12057E0E60</vt:lpwstr>
  </property>
</Properties>
</file>