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5" r:id="rId7"/>
    <p:sldId id="283" r:id="rId8"/>
    <p:sldId id="296" r:id="rId9"/>
    <p:sldId id="297" r:id="rId10"/>
    <p:sldId id="284" r:id="rId11"/>
    <p:sldId id="298" r:id="rId12"/>
    <p:sldId id="300" r:id="rId13"/>
    <p:sldId id="288" r:id="rId14"/>
    <p:sldId id="299" r:id="rId15"/>
    <p:sldId id="289" r:id="rId16"/>
    <p:sldId id="291" r:id="rId17"/>
    <p:sldId id="292" r:id="rId18"/>
    <p:sldId id="293" r:id="rId19"/>
    <p:sldId id="294" r:id="rId20"/>
    <p:sldId id="295" r:id="rId21"/>
    <p:sldId id="286" r:id="rId22"/>
    <p:sldId id="287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Die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기</a:t>
            </a:r>
            <a:r>
              <a:rPr lang="ko-KR" altLang="en-US" sz="1050" b="1" dirty="0"/>
              <a:t>본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DDCharacterTable</a:t>
            </a:r>
            <a:r>
              <a:rPr lang="ko-KR" altLang="en-US" sz="900" dirty="0"/>
              <a:t>에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능력치와</a:t>
            </a:r>
            <a:r>
              <a:rPr lang="ko-KR" altLang="en-US" sz="900" dirty="0" smtClean="0"/>
              <a:t> 사용가능 스킬 유아이디 입력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사용가능 스킬 정의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1</a:t>
            </a:r>
            <a:r>
              <a:rPr lang="ko-KR" altLang="en-US" sz="900" dirty="0" smtClean="0"/>
              <a:t>캐릭터당 </a:t>
            </a:r>
            <a:r>
              <a:rPr lang="en-US" altLang="ko-KR" sz="900" dirty="0" smtClean="0"/>
              <a:t>3</a:t>
            </a:r>
            <a:r>
              <a:rPr lang="ko-KR" altLang="en-US" sz="900" dirty="0" err="1" smtClean="0"/>
              <a:t>개스킬사용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(ex)</a:t>
            </a:r>
            <a:r>
              <a:rPr lang="ko-KR" altLang="en-US" sz="900" dirty="0" smtClean="0"/>
              <a:t>액티브 스킬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패시브</a:t>
            </a:r>
            <a:r>
              <a:rPr lang="ko-KR" altLang="en-US" sz="900" dirty="0" smtClean="0"/>
              <a:t> 스킬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개사용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쿨타임마다의</a:t>
            </a:r>
            <a:r>
              <a:rPr lang="ko-KR" altLang="en-US" sz="900" dirty="0" smtClean="0"/>
              <a:t> 액티브 </a:t>
            </a:r>
            <a:r>
              <a:rPr lang="ko-KR" altLang="en-US" sz="900" dirty="0" err="1" smtClean="0"/>
              <a:t>스킬사용이</a:t>
            </a:r>
            <a:r>
              <a:rPr lang="ko-KR" altLang="en-US" sz="900" dirty="0" smtClean="0"/>
              <a:t> 기본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플레이어의 군중제어 커맨드 </a:t>
            </a:r>
            <a:r>
              <a:rPr lang="ko-KR" altLang="en-US" sz="900" dirty="0" err="1" smtClean="0"/>
              <a:t>입력시</a:t>
            </a:r>
            <a:r>
              <a:rPr lang="ko-KR" altLang="en-US" sz="900" dirty="0" smtClean="0"/>
              <a:t> 모든 행동을 정지 후 커맨드에 따름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NPCSkill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NPC Skill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DDNPCSkillTable</a:t>
            </a:r>
            <a:r>
              <a:rPr lang="ko-KR" altLang="en-US" sz="900" dirty="0" smtClean="0"/>
              <a:t>에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skillUID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스킬 </a:t>
            </a:r>
            <a:r>
              <a:rPr lang="en-US" altLang="ko-KR" sz="900" dirty="0"/>
              <a:t>UID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name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스킬이름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targetType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논타겟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타겟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0(</a:t>
            </a:r>
            <a:r>
              <a:rPr lang="ko-KR" altLang="en-US" sz="900" dirty="0" err="1"/>
              <a:t>패시브</a:t>
            </a:r>
            <a:r>
              <a:rPr lang="en-US" altLang="ko-KR" sz="900" dirty="0"/>
              <a:t>), 1(</a:t>
            </a:r>
            <a:r>
              <a:rPr lang="ko-KR" altLang="en-US" sz="900" dirty="0"/>
              <a:t>액티브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skillAp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스킬공격력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ccType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상태이상타입</a:t>
            </a:r>
            <a:r>
              <a:rPr lang="en-US" altLang="ko-KR" sz="900" dirty="0"/>
              <a:t>. 0(</a:t>
            </a:r>
            <a:r>
              <a:rPr lang="ko-KR" altLang="en-US" sz="900" dirty="0"/>
              <a:t>없음</a:t>
            </a:r>
            <a:r>
              <a:rPr lang="en-US" altLang="ko-KR" sz="900" dirty="0"/>
              <a:t>), 1(</a:t>
            </a:r>
            <a:r>
              <a:rPr lang="ko-KR" altLang="en-US" sz="900" dirty="0" err="1"/>
              <a:t>스턴</a:t>
            </a:r>
            <a:r>
              <a:rPr lang="en-US" altLang="ko-KR" sz="900" dirty="0"/>
              <a:t>), 2(</a:t>
            </a:r>
            <a:r>
              <a:rPr lang="ko-KR" altLang="en-US" sz="900" dirty="0"/>
              <a:t>중독</a:t>
            </a:r>
            <a:r>
              <a:rPr lang="en-US" altLang="ko-KR" sz="900" dirty="0"/>
              <a:t>), 3(</a:t>
            </a:r>
            <a:r>
              <a:rPr lang="ko-KR" altLang="en-US" sz="900" dirty="0"/>
              <a:t>속박</a:t>
            </a:r>
            <a:r>
              <a:rPr lang="en-US" altLang="ko-KR" sz="900" dirty="0"/>
              <a:t>), 4(</a:t>
            </a:r>
            <a:r>
              <a:rPr lang="ko-KR" altLang="en-US" sz="900" dirty="0"/>
              <a:t>실명</a:t>
            </a:r>
            <a:r>
              <a:rPr lang="en-US" altLang="ko-KR" sz="900" dirty="0"/>
              <a:t>), 5(</a:t>
            </a:r>
            <a:r>
              <a:rPr lang="ko-KR" altLang="en-US" sz="900" dirty="0"/>
              <a:t>침묵</a:t>
            </a:r>
            <a:r>
              <a:rPr lang="en-US" altLang="ko-KR" sz="900" dirty="0"/>
              <a:t>), 6(</a:t>
            </a:r>
            <a:r>
              <a:rPr lang="ko-KR" altLang="en-US" sz="900" dirty="0"/>
              <a:t>공포</a:t>
            </a:r>
            <a:r>
              <a:rPr lang="en-US" altLang="ko-KR" sz="900" dirty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마나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	</a:t>
            </a:r>
            <a:r>
              <a:rPr lang="ko-KR" altLang="en-US" sz="900" dirty="0"/>
              <a:t>속도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캐스팅시간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coolTime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스킬쿨타임</a:t>
            </a:r>
            <a:endParaRPr lang="ko-KR" altLang="en-US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durationTime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지속 시간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6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NPCCharacter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2893702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Paladin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탱커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속박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헌신의 오라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err="1" smtClean="0"/>
              <a:t>반경내</a:t>
            </a:r>
            <a:r>
              <a:rPr lang="ko-KR" altLang="en-US" sz="900" dirty="0" smtClean="0"/>
              <a:t> 아군 </a:t>
            </a:r>
            <a:r>
              <a:rPr lang="ko-KR" altLang="en-US" sz="900" dirty="0" err="1" smtClean="0"/>
              <a:t>받는피해</a:t>
            </a:r>
            <a:r>
              <a:rPr lang="ko-KR" altLang="en-US" sz="900" dirty="0" smtClean="0"/>
              <a:t> 감소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508850"/>
            <a:ext cx="2893702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Thief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근접딜러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/>
              <a:t>맹</a:t>
            </a:r>
            <a:r>
              <a:rPr lang="ko-KR" altLang="en-US" sz="900" dirty="0" smtClean="0"/>
              <a:t>독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독의대가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적 </a:t>
            </a:r>
            <a:r>
              <a:rPr lang="ko-KR" altLang="en-US" sz="900" dirty="0" err="1" smtClean="0"/>
              <a:t>중독시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추가 대미지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8" y="1851670"/>
            <a:ext cx="2893702" cy="1638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Hunter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원거리딜러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독화살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실명화살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죽은척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패시브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죽음에 이르는 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받았을시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hp1</a:t>
            </a:r>
            <a:r>
              <a:rPr lang="ko-KR" altLang="en-US" sz="900" dirty="0" smtClean="0"/>
              <a:t>로 생존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및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초간 무적상태로 기절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보스타겟팅</a:t>
            </a:r>
            <a:r>
              <a:rPr lang="en-US" altLang="ko-KR" sz="900" dirty="0" smtClean="0"/>
              <a:t>X)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79912" y="1852551"/>
            <a:ext cx="2893702" cy="177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Wizard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원거리딜러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슬로우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시간왜곡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액티브</a:t>
            </a:r>
            <a:r>
              <a:rPr lang="en-US" altLang="ko-KR" sz="900" dirty="0" smtClean="0"/>
              <a:t>)(</a:t>
            </a:r>
            <a:r>
              <a:rPr lang="ko-KR" altLang="en-US" sz="900" dirty="0" err="1" smtClean="0"/>
              <a:t>파티원들의</a:t>
            </a:r>
            <a:r>
              <a:rPr lang="ko-KR" altLang="en-US" sz="900" dirty="0" smtClean="0"/>
              <a:t> 공격력 향상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마나폭발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일정확률로 </a:t>
            </a: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연속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회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6634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9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파티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군중제어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커맨드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392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파티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가 하던 행동을 중단시키고 플레이어 커맨드에 따르게 한다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863" y="113159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종</a:t>
            </a:r>
            <a:r>
              <a:rPr lang="ko-KR" altLang="en-US" sz="1050" b="1" dirty="0"/>
              <a:t>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집결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해당플레이어근처로 모두 모이게 한다</a:t>
            </a:r>
            <a:r>
              <a:rPr lang="en-US" altLang="ko-KR" sz="900" dirty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산개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각각 현재 위치에서 보스 반대방향으로 이동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자동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커맨드를 멈추고 </a:t>
            </a:r>
            <a:r>
              <a:rPr lang="en-US" altLang="ko-KR" sz="900" dirty="0" smtClean="0"/>
              <a:t>AI</a:t>
            </a:r>
            <a:r>
              <a:rPr lang="ko-KR" altLang="en-US" sz="900" dirty="0" smtClean="0"/>
              <a:t>를 원상복구</a:t>
            </a:r>
            <a:r>
              <a:rPr lang="en-US" altLang="ko-KR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스킬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한 </a:t>
            </a:r>
            <a:r>
              <a:rPr lang="ko-KR" altLang="en-US" sz="1050" b="1" dirty="0" err="1" smtClean="0"/>
              <a:t>던전당</a:t>
            </a:r>
            <a:r>
              <a:rPr lang="ko-KR" altLang="en-US" sz="1050" b="1" dirty="0" smtClean="0"/>
              <a:t> 가져 갈 수 있는 스킬 개수의 제한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프로토타입에서는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개로 정의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던전에</a:t>
            </a:r>
            <a:r>
              <a:rPr lang="ko-KR" altLang="en-US" sz="900" dirty="0" smtClean="0"/>
              <a:t> 진입하기 전에 보유스킬 중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개를 고르는 형태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2910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21929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정의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Mp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마나 사용량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:</a:t>
            </a:r>
            <a:r>
              <a:rPr lang="ko-KR" altLang="en-US" sz="900" dirty="0" smtClean="0"/>
              <a:t> 즉시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== 0) or </a:t>
            </a:r>
            <a:r>
              <a:rPr lang="ko-KR" altLang="en-US" sz="900" dirty="0" smtClean="0"/>
              <a:t>캐스팅 </a:t>
            </a:r>
            <a:r>
              <a:rPr lang="ko-KR" altLang="en-US" sz="900" dirty="0" err="1" smtClean="0"/>
              <a:t>시전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castingTime</a:t>
            </a:r>
            <a:r>
              <a:rPr lang="en-US" altLang="ko-KR" sz="900" dirty="0" smtClean="0"/>
              <a:t> &gt; 0)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CoolTime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SkillDistance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시전가능거리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HealValue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ko-KR" altLang="en-US" sz="900" dirty="0" err="1" smtClean="0"/>
              <a:t>회복량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Range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범위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RemainTime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지속시간 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</a:t>
            </a:r>
            <a:r>
              <a:rPr lang="ko-KR" altLang="en-US" sz="900" dirty="0" err="1" smtClean="0"/>
              <a:t>도트힐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쉴드등을</a:t>
            </a:r>
            <a:r>
              <a:rPr lang="ko-KR" altLang="en-US" sz="900" dirty="0" smtClean="0"/>
              <a:t> 위한 </a:t>
            </a:r>
            <a:r>
              <a:rPr lang="ko-KR" altLang="en-US" sz="900" dirty="0" err="1" smtClean="0"/>
              <a:t>예비값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System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or </a:t>
            </a:r>
            <a:r>
              <a:rPr lang="ko-KR" altLang="en-US" sz="900" dirty="0" err="1" smtClean="0"/>
              <a:t>논타겟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Type 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속성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직접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도트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, Shield, Buff, </a:t>
            </a:r>
            <a:r>
              <a:rPr lang="en-US" altLang="ko-KR" sz="900" dirty="0" err="1" smtClean="0"/>
              <a:t>Debuff</a:t>
            </a:r>
            <a:r>
              <a:rPr lang="en-US" altLang="ko-KR" sz="900" dirty="0"/>
              <a:t>, </a:t>
            </a:r>
            <a:r>
              <a:rPr lang="en-US" altLang="ko-KR" sz="900" dirty="0" smtClean="0"/>
              <a:t>Special)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Buff : </a:t>
            </a:r>
            <a:r>
              <a:rPr lang="ko-KR" altLang="en-US" sz="900" dirty="0" smtClean="0"/>
              <a:t>방어력 증가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공격력증가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Debuff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적 방어력 감소 등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Special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특수스킬</a:t>
            </a:r>
            <a:r>
              <a:rPr lang="en-US" altLang="ko-KR" sz="900" dirty="0" smtClean="0"/>
              <a:t> – ex)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인을 </a:t>
            </a:r>
            <a:r>
              <a:rPr lang="ko-KR" altLang="en-US" sz="900" dirty="0" err="1" smtClean="0"/>
              <a:t>자기앞으로</a:t>
            </a:r>
            <a:r>
              <a:rPr lang="ko-KR" altLang="en-US" sz="900" dirty="0" smtClean="0"/>
              <a:t> 당겨오기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38138" y="27877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마나 사용량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3012" y="393592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캐스팅 시간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012" y="340631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쿨타임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47886" y="44999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시전거리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501748" y="3291830"/>
            <a:ext cx="936104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타겟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501748" y="393592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논 </a:t>
            </a:r>
            <a:r>
              <a:rPr lang="ko-KR" altLang="en-US" sz="1000" dirty="0" err="1" smtClean="0"/>
              <a:t>타겟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600739" y="3607312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Instant Heal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644008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Dot Heal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Shield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660232" y="3604257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Buff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668344" y="3604776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DeBuff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41519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Special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38598" y="282090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범위 값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38598" y="335051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지속시간 값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338598" y="391452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Hp</a:t>
            </a:r>
            <a:r>
              <a:rPr lang="ko-KR" altLang="en-US" sz="1000" dirty="0" err="1" smtClean="0"/>
              <a:t>회복값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8598" y="444114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ExValue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: 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100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(Instant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192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20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(Dot Heal)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ko-KR" altLang="en-US" sz="900" dirty="0" smtClean="0"/>
              <a:t>동안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r>
              <a:rPr lang="ko-KR" altLang="en-US" sz="900" dirty="0" smtClean="0"/>
              <a:t>값 회복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도트 </a:t>
            </a:r>
            <a:r>
              <a:rPr lang="ko-KR" altLang="en-US" dirty="0" err="1" smtClean="0"/>
              <a:t>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(Shield)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쉴드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4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2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Buff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방어력을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증가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방어력 </a:t>
            </a:r>
            <a:r>
              <a:rPr lang="ko-KR" altLang="en-US" dirty="0" err="1" smtClean="0"/>
              <a:t>버프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</a:t>
            </a:r>
            <a:r>
              <a:rPr lang="en-US" altLang="ko-KR" sz="900" dirty="0" err="1" smtClean="0"/>
              <a:t>Debuff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타겟</a:t>
            </a:r>
            <a:r>
              <a:rPr lang="ko-KR" altLang="en-US" sz="900" dirty="0" smtClean="0"/>
              <a:t> 공격력을 </a:t>
            </a: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감소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 </a:t>
            </a:r>
            <a:r>
              <a:rPr lang="ko-KR" altLang="en-US" dirty="0" err="1" smtClean="0"/>
              <a:t>디버프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6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9999</a:t>
            </a:r>
          </a:p>
          <a:p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2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7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Target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선택한 </a:t>
            </a:r>
            <a:r>
              <a:rPr lang="ko-KR" altLang="en-US" sz="900" dirty="0" err="1" smtClean="0"/>
              <a:t>타겟을</a:t>
            </a:r>
            <a:r>
              <a:rPr lang="ko-KR" altLang="en-US" sz="900" dirty="0" smtClean="0"/>
              <a:t> 내 앞으로 당겨온다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당기</a:t>
            </a:r>
            <a:r>
              <a:rPr lang="ko-KR" altLang="en-US" dirty="0"/>
              <a:t>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8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Shield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200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논타겟으로지정한</a:t>
            </a:r>
            <a:r>
              <a:rPr lang="ko-KR" altLang="en-US" sz="900" dirty="0" smtClean="0"/>
              <a:t> 곳으로부터 </a:t>
            </a:r>
            <a:r>
              <a:rPr lang="en-US" altLang="ko-KR" sz="900" dirty="0" smtClean="0"/>
              <a:t>Range(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내의 아군들을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ko-KR" altLang="en-US" sz="900" dirty="0" smtClean="0"/>
              <a:t>만큼 보호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889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038" y="6993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힐러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577" y="2920019"/>
            <a:ext cx="3679196" cy="2054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9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30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Special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논타겟으로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지정한곳에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1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소환물</a:t>
            </a:r>
            <a:r>
              <a:rPr lang="ko-KR" altLang="en-US" sz="900" dirty="0" smtClean="0"/>
              <a:t> 설치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소환물이</a:t>
            </a:r>
            <a:r>
              <a:rPr lang="ko-KR" altLang="en-US" sz="900" dirty="0" smtClean="0"/>
              <a:t> 있는 동안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Range</a:t>
            </a:r>
            <a:r>
              <a:rPr lang="ko-KR" altLang="en-US" sz="900" dirty="0" smtClean="0"/>
              <a:t>내의 아군들은 </a:t>
            </a:r>
            <a:r>
              <a:rPr lang="en-US" altLang="ko-KR" sz="900" dirty="0" err="1" smtClean="0"/>
              <a:t>hp</a:t>
            </a:r>
            <a:r>
              <a:rPr lang="ko-KR" altLang="en-US" sz="900" dirty="0" smtClean="0"/>
              <a:t>를 공유하여 고르게 분배됨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02986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스피릿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06" y="2931790"/>
            <a:ext cx="3679196" cy="1915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스킬 값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UID : 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 : 50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astingTime</a:t>
            </a:r>
            <a:r>
              <a:rPr lang="en-US" altLang="ko-KR" sz="900" dirty="0" smtClean="0"/>
              <a:t> : 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C</a:t>
            </a:r>
            <a:r>
              <a:rPr lang="en-US" altLang="ko-KR" sz="900" dirty="0" err="1" smtClean="0"/>
              <a:t>oolTime</a:t>
            </a:r>
            <a:r>
              <a:rPr lang="en-US" altLang="ko-KR" sz="900" dirty="0" smtClean="0"/>
              <a:t> : 120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/>
              <a:t>S</a:t>
            </a:r>
            <a:r>
              <a:rPr lang="en-US" altLang="ko-KR" sz="900" dirty="0" err="1" smtClean="0"/>
              <a:t>killDistance</a:t>
            </a:r>
            <a:r>
              <a:rPr lang="en-US" altLang="ko-KR" sz="900" dirty="0" smtClean="0"/>
              <a:t> : 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HealValue</a:t>
            </a:r>
            <a:r>
              <a:rPr lang="en-US" altLang="ko-KR" sz="900" dirty="0" smtClean="0"/>
              <a:t> : 50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Range : 500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RemainTime</a:t>
            </a:r>
            <a:r>
              <a:rPr lang="en-US" altLang="ko-KR" sz="900" dirty="0" smtClean="0"/>
              <a:t> : 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System : </a:t>
            </a:r>
            <a:r>
              <a:rPr lang="en-US" altLang="ko-KR" sz="900" dirty="0" err="1" smtClean="0"/>
              <a:t>NoneTarget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Type : Dot Heal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 : 0.5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시전</a:t>
            </a:r>
            <a:r>
              <a:rPr lang="ko-KR" altLang="en-US" sz="900" dirty="0" smtClean="0"/>
              <a:t> 즉시 </a:t>
            </a:r>
            <a:r>
              <a:rPr lang="en-US" altLang="ko-KR" sz="900" dirty="0" smtClean="0"/>
              <a:t>Range </a:t>
            </a:r>
            <a:r>
              <a:rPr lang="ko-KR" altLang="en-US" sz="900" dirty="0" smtClean="0"/>
              <a:t>안의 아군들에게 </a:t>
            </a:r>
            <a:r>
              <a:rPr lang="en-US" altLang="ko-KR" sz="900" dirty="0" err="1" smtClean="0"/>
              <a:t>ExValue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HealValue</a:t>
            </a:r>
            <a:endParaRPr lang="en-US" altLang="ko-KR" sz="9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1131590"/>
            <a:ext cx="237626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도트힐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보스를죽여라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223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평타</a:t>
            </a:r>
            <a:r>
              <a:rPr lang="ko-KR" altLang="en-US" sz="900" dirty="0" smtClean="0"/>
              <a:t> 처리 </a:t>
            </a:r>
            <a:r>
              <a:rPr lang="en-US" altLang="ko-KR" sz="900" dirty="0" smtClean="0"/>
              <a:t>= </a:t>
            </a:r>
            <a:r>
              <a:rPr lang="ko-KR" altLang="en-US" sz="900" dirty="0" smtClean="0"/>
              <a:t>캐릭터의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안에 들어온 적에 대하여 </a:t>
            </a: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데미지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/>
              <a:t>평타</a:t>
            </a:r>
            <a:r>
              <a:rPr lang="ko-KR" altLang="en-US" sz="900" dirty="0"/>
              <a:t> 공식 </a:t>
            </a:r>
            <a:r>
              <a:rPr lang="en-US" altLang="ko-KR" sz="900" dirty="0"/>
              <a:t>: </a:t>
            </a:r>
            <a:r>
              <a:rPr lang="en-US" altLang="ko-KR" sz="900" dirty="0" err="1"/>
              <a:t>Hp</a:t>
            </a:r>
            <a:r>
              <a:rPr lang="en-US" altLang="ko-KR" sz="900" dirty="0"/>
              <a:t> – </a:t>
            </a:r>
            <a:r>
              <a:rPr lang="en-US" altLang="ko-KR" sz="900" dirty="0" err="1"/>
              <a:t>Ap</a:t>
            </a: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스킬 공식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– </a:t>
            </a:r>
            <a:r>
              <a:rPr lang="en-US" altLang="ko-KR" sz="900" dirty="0" err="1" smtClean="0"/>
              <a:t>SkillAp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상태이상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스턴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모든 행동 정지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중독</a:t>
            </a:r>
            <a:r>
              <a:rPr lang="en-US" altLang="ko-KR" sz="900" dirty="0" smtClean="0"/>
              <a:t>(dot damage),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출혈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속박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이동불가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실명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침묵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스킬불가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공포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무작위방향강제이동</a:t>
            </a:r>
            <a:r>
              <a:rPr lang="en-US" altLang="ko-KR" sz="900" dirty="0" smtClean="0"/>
              <a:t>) 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슬로우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모든행동</a:t>
            </a:r>
            <a:r>
              <a:rPr lang="ko-KR" altLang="en-US" sz="900" dirty="0" smtClean="0"/>
              <a:t> 느려짐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기본 정보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177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</a:t>
            </a:r>
            <a:r>
              <a:rPr lang="ko-KR" altLang="en-US" sz="1050" b="1" dirty="0"/>
              <a:t>통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attackPoint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</a:t>
            </a:r>
            <a:r>
              <a:rPr lang="ko-KR" altLang="en-US" sz="900" dirty="0" err="1" smtClean="0"/>
              <a:t>초당마나회복률</a:t>
            </a:r>
            <a:r>
              <a:rPr lang="en-US" altLang="ko-KR" sz="900" dirty="0" smtClean="0"/>
              <a:t>(%)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공격속도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평타</a:t>
            </a:r>
            <a:r>
              <a:rPr lang="en-US" altLang="ko-KR" sz="900" dirty="0" smtClean="0"/>
              <a:t>)(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이동속도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공격사거리</a:t>
            </a:r>
            <a:r>
              <a:rPr lang="en-US" altLang="ko-KR" sz="900" dirty="0" smtClean="0"/>
              <a:t>(1</a:t>
            </a:r>
            <a:r>
              <a:rPr lang="ko-KR" altLang="en-US" sz="900" dirty="0" err="1" smtClean="0"/>
              <a:t>일때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근접평타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Shield		</a:t>
            </a:r>
            <a:r>
              <a:rPr lang="ko-KR" altLang="en-US" sz="900" dirty="0" err="1" smtClean="0"/>
              <a:t>쉴드스킬을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받았을때를</a:t>
            </a:r>
            <a:r>
              <a:rPr lang="ko-KR" altLang="en-US" sz="900" dirty="0" smtClean="0"/>
              <a:t> 위한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BlockRate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완전방어확률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9863" y="2438660"/>
            <a:ext cx="8640960" cy="669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</a:t>
            </a:r>
            <a:r>
              <a:rPr lang="ko-KR" altLang="en-US" sz="1050" b="1" dirty="0"/>
              <a:t>의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모든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적에게 </a:t>
            </a: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안으로 접근하면 멈춘 뒤 </a:t>
            </a:r>
            <a:r>
              <a:rPr lang="en-US" altLang="ko-KR" sz="900" dirty="0" err="1" smtClean="0"/>
              <a:t>AttackSpeed</a:t>
            </a:r>
            <a:r>
              <a:rPr lang="ko-KR" altLang="en-US" sz="900" dirty="0" smtClean="0"/>
              <a:t>마다 </a:t>
            </a:r>
            <a:r>
              <a:rPr lang="en-US" altLang="ko-KR" sz="900" dirty="0" err="1" smtClean="0"/>
              <a:t>Ap</a:t>
            </a:r>
            <a:r>
              <a:rPr lang="ko-KR" altLang="en-US" sz="900" dirty="0" smtClean="0"/>
              <a:t>만큼 </a:t>
            </a:r>
            <a:r>
              <a:rPr lang="ko-KR" altLang="en-US" sz="900" dirty="0" err="1" smtClean="0"/>
              <a:t>평타공격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보다 큰 </a:t>
            </a:r>
            <a:r>
              <a:rPr lang="ko-KR" altLang="en-US" sz="900" dirty="0" err="1" smtClean="0"/>
              <a:t>유닛은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으로 기본 </a:t>
            </a:r>
            <a:r>
              <a:rPr lang="ko-KR" altLang="en-US" sz="900" dirty="0" err="1" smtClean="0"/>
              <a:t>평타공격을</a:t>
            </a:r>
            <a:r>
              <a:rPr lang="ko-KR" altLang="en-US" sz="900" dirty="0" smtClean="0"/>
              <a:t> 대체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 </a:t>
            </a:r>
            <a:r>
              <a:rPr lang="ko-KR" altLang="en-US" sz="1050" b="1" dirty="0" smtClean="0"/>
              <a:t>설계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/>
              <a:t>Condition System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보스가 행동할 수 있는 </a:t>
            </a:r>
            <a:r>
              <a:rPr lang="en-US" altLang="ko-KR" sz="900" dirty="0" smtClean="0"/>
              <a:t>Condition</a:t>
            </a:r>
            <a:r>
              <a:rPr lang="ko-KR" altLang="en-US" sz="900" dirty="0" smtClean="0"/>
              <a:t>을 정하고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Condition 1</a:t>
            </a:r>
            <a:r>
              <a:rPr lang="ko-KR" altLang="en-US" sz="900" dirty="0" smtClean="0"/>
              <a:t>은 가장 할 가능성이 </a:t>
            </a:r>
            <a:r>
              <a:rPr lang="ko-KR" altLang="en-US" sz="900" dirty="0" err="1" smtClean="0"/>
              <a:t>희박한것으로부터</a:t>
            </a:r>
            <a:r>
              <a:rPr lang="ko-KR" altLang="en-US" sz="900" dirty="0" smtClean="0"/>
              <a:t> 마지막은 가장 가능성이 </a:t>
            </a:r>
            <a:r>
              <a:rPr lang="ko-KR" altLang="en-US" sz="900" dirty="0" err="1" smtClean="0"/>
              <a:t>높은것으로</a:t>
            </a:r>
            <a:r>
              <a:rPr lang="ko-KR" altLang="en-US" sz="900" dirty="0" smtClean="0"/>
              <a:t> 설정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조건검사를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부터 해나간다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조건설정은 </a:t>
            </a:r>
            <a:r>
              <a:rPr lang="en-US" altLang="ko-KR" sz="900" dirty="0" smtClean="0"/>
              <a:t>Scriptable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다이아몬드 5"/>
          <p:cNvSpPr/>
          <p:nvPr/>
        </p:nvSpPr>
        <p:spPr>
          <a:xfrm>
            <a:off x="558379" y="2452398"/>
            <a:ext cx="1224136" cy="158417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Boss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195736" y="1575531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Conditon1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191085" y="2457848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Conditon2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174671" y="3339979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Conditon3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2174671" y="4227934"/>
            <a:ext cx="1152128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Conditon4</a:t>
            </a:r>
            <a:endParaRPr lang="ko-KR" altLang="en-US" sz="1000" dirty="0"/>
          </a:p>
        </p:txBody>
      </p:sp>
      <p:sp>
        <p:nvSpPr>
          <p:cNvPr id="2" name="아래쪽 화살표 1"/>
          <p:cNvSpPr/>
          <p:nvPr/>
        </p:nvSpPr>
        <p:spPr>
          <a:xfrm>
            <a:off x="2671836" y="2101880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671836" y="2961904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667185" y="3844035"/>
            <a:ext cx="199928" cy="350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71764" y="207916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5816" y="298352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5" y="388079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4821" y="1570656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4821" y="4237822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4947240" y="1604401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4947240" y="2492724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4932040" y="3377509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4932040" y="427031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 Pattern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4821" y="244377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94820" y="3345014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5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38" y="508850"/>
            <a:ext cx="2389646" cy="1361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Boss Prototype 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 / </a:t>
            </a:r>
            <a:r>
              <a:rPr lang="en-US" altLang="ko-KR" sz="900" dirty="0" err="1" smtClean="0"/>
              <a:t>maxHp</a:t>
            </a:r>
            <a:r>
              <a:rPr lang="en-US" altLang="ko-KR" sz="900" dirty="0" smtClean="0"/>
              <a:t>		10000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Ap</a:t>
            </a:r>
            <a:r>
              <a:rPr lang="en-US" altLang="ko-KR" sz="900" dirty="0"/>
              <a:t>	</a:t>
            </a:r>
            <a:r>
              <a:rPr lang="en-US" altLang="ko-KR" sz="900" dirty="0" smtClean="0"/>
              <a:t>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</a:t>
            </a:r>
            <a:r>
              <a:rPr lang="en-US" altLang="ko-KR" sz="900" dirty="0" smtClean="0"/>
              <a:t>		100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MpRegenRate</a:t>
            </a:r>
            <a:r>
              <a:rPr lang="en-US" altLang="ko-KR" sz="900" dirty="0" smtClean="0"/>
              <a:t>		10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AttackSpeed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MoveSpeed</a:t>
            </a:r>
            <a:r>
              <a:rPr lang="en-US" altLang="ko-KR" sz="900" dirty="0" smtClean="0"/>
              <a:t>		3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err="1" smtClean="0"/>
              <a:t>AttackRange</a:t>
            </a:r>
            <a:r>
              <a:rPr lang="en-US" altLang="ko-KR" sz="900" dirty="0" smtClean="0"/>
              <a:t>		1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86296" y="483518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6296" y="4076515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조건없</a:t>
            </a:r>
            <a:r>
              <a:rPr lang="ko-KR" altLang="en-US" sz="1200" dirty="0" err="1"/>
              <a:t>음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86296" y="2282463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2.CoolTime20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86295" y="3183707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이상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2.CoolTime10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4638715" y="407912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가장 근접캐릭터에게 이동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평타공격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6296" y="1386430"/>
            <a:ext cx="1221195" cy="816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1.Hp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50%</a:t>
            </a:r>
            <a:r>
              <a:rPr lang="ko-KR" altLang="en-US" sz="1100" dirty="0" smtClean="0"/>
              <a:t>이하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CoolTime</a:t>
            </a:r>
            <a:r>
              <a:rPr lang="en-US" altLang="ko-KR" sz="1100" dirty="0" smtClean="0"/>
              <a:t> 5</a:t>
            </a:r>
          </a:p>
          <a:p>
            <a:pPr algn="ctr"/>
            <a:r>
              <a:rPr lang="en-US" altLang="ko-KR" sz="1100" dirty="0" smtClean="0"/>
              <a:t>3.Mp</a:t>
            </a:r>
            <a:endParaRPr lang="ko-KR" altLang="en-US" sz="1100" dirty="0"/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4638715" y="1420175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1. 2</a:t>
            </a:r>
            <a:r>
              <a:rPr lang="ko-KR" altLang="en-US" sz="900" dirty="0" smtClean="0"/>
              <a:t>초간 제자리에 멈춤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근접캐릭터를 제외한 캐릭터를 </a:t>
            </a:r>
            <a:r>
              <a:rPr lang="ko-KR" altLang="en-US" sz="900" dirty="0" err="1" smtClean="0"/>
              <a:t>타겟팅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2. </a:t>
            </a:r>
            <a:r>
              <a:rPr lang="ko-KR" altLang="en-US" sz="900" dirty="0" smtClean="0"/>
              <a:t>돌진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경로내</a:t>
            </a:r>
            <a:r>
              <a:rPr lang="ko-KR" altLang="en-US" sz="900" dirty="0" smtClean="0"/>
              <a:t> 캐릭터 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err="1" smtClean="0"/>
              <a:t>넉백</a:t>
            </a:r>
            <a:endParaRPr lang="ko-KR" altLang="en-US" sz="900" dirty="0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4648836" y="508850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2</a:t>
            </a:r>
            <a:r>
              <a:rPr lang="ko-KR" altLang="en-US" sz="900" dirty="0" smtClean="0"/>
              <a:t>초간 제자리 멈춤 </a:t>
            </a:r>
            <a:r>
              <a:rPr lang="en-US" altLang="ko-KR" sz="900" dirty="0" smtClean="0"/>
              <a:t>+ 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타겟팅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3</a:t>
            </a:r>
            <a:r>
              <a:rPr lang="ko-KR" altLang="en-US" sz="900" dirty="0" smtClean="0"/>
              <a:t>초간 회전하며 </a:t>
            </a:r>
            <a:r>
              <a:rPr lang="en-US" altLang="ko-KR" sz="900" dirty="0" smtClean="0"/>
              <a:t>Bullet</a:t>
            </a:r>
            <a:r>
              <a:rPr lang="ko-KR" altLang="en-US" sz="900" dirty="0" smtClean="0"/>
              <a:t>을 전방발사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4638715" y="2282463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 smtClean="0"/>
              <a:t>5</a:t>
            </a:r>
            <a:r>
              <a:rPr lang="ko-KR" altLang="en-US" sz="900" dirty="0" smtClean="0"/>
              <a:t>초간 제자리 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’ 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범위 내에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랜덤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하게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원형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돌덩이를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초당 하나씩 떨어뜨림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데미지</a:t>
            </a:r>
            <a:r>
              <a:rPr lang="ko-KR" altLang="en-US" sz="900" dirty="0" smtClean="0"/>
              <a:t> 주기 전 바닥표시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초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4648836" y="3183707"/>
            <a:ext cx="3744416" cy="7517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900" dirty="0"/>
              <a:t>3</a:t>
            </a:r>
            <a:r>
              <a:rPr lang="ko-KR" altLang="en-US" sz="900" dirty="0" smtClean="0"/>
              <a:t>초간 제자리 멈춤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r>
              <a:rPr lang="ko-KR" altLang="en-US" sz="900" dirty="0" smtClean="0"/>
              <a:t>멈춤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후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전방 부채꼴 </a:t>
            </a:r>
            <a:r>
              <a:rPr lang="en-US" altLang="ko-KR" sz="900" dirty="0" smtClean="0"/>
              <a:t>1</a:t>
            </a:r>
            <a:r>
              <a:rPr lang="ko-KR" altLang="en-US" sz="900" dirty="0" err="1" smtClean="0"/>
              <a:t>회공격</a:t>
            </a:r>
            <a:endParaRPr lang="en-US" altLang="ko-KR" sz="900" dirty="0" smtClean="0"/>
          </a:p>
          <a:p>
            <a:pPr marL="228600" indent="-228600" algn="ctr">
              <a:buAutoNum type="arabicPeriod"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27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1598</Words>
  <Application>Microsoft Office PowerPoint</Application>
  <PresentationFormat>화면 슬라이드 쇼(16:9)</PresentationFormat>
  <Paragraphs>379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236</cp:revision>
  <dcterms:created xsi:type="dcterms:W3CDTF">2017-12-06T01:48:41Z</dcterms:created>
  <dcterms:modified xsi:type="dcterms:W3CDTF">2018-05-16T15:33:54Z</dcterms:modified>
</cp:coreProperties>
</file>