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8" r:id="rId4"/>
    <p:sldId id="282" r:id="rId5"/>
    <p:sldId id="257" r:id="rId6"/>
    <p:sldId id="283" r:id="rId7"/>
    <p:sldId id="284" r:id="rId8"/>
    <p:sldId id="285" r:id="rId9"/>
    <p:sldId id="286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9669" autoAdjust="0"/>
  </p:normalViewPr>
  <p:slideViewPr>
    <p:cSldViewPr>
      <p:cViewPr>
        <p:scale>
          <a:sx n="172" d="100"/>
          <a:sy n="172" d="100"/>
        </p:scale>
        <p:origin x="-156" y="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1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5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01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0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9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8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6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61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4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92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927A5-CECA-4F02-9555-A3703B8FD879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84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1779662"/>
            <a:ext cx="9147313" cy="14221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Don’t Dead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79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Dead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핵심 재미 요소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9512" y="508851"/>
            <a:ext cx="8640960" cy="946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Don’t Dead</a:t>
            </a:r>
            <a:r>
              <a:rPr lang="ko-KR" altLang="en-US" sz="1050" b="1" dirty="0" smtClean="0"/>
              <a:t>란</a:t>
            </a:r>
            <a:r>
              <a:rPr lang="en-US" altLang="ko-KR" sz="1050" b="1" dirty="0" smtClean="0"/>
              <a:t>?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나 자신을 포함한 </a:t>
            </a:r>
            <a:r>
              <a:rPr lang="en-US" altLang="ko-KR" sz="900" dirty="0" smtClean="0"/>
              <a:t>5</a:t>
            </a:r>
            <a:r>
              <a:rPr lang="ko-KR" altLang="en-US" sz="900" dirty="0" smtClean="0"/>
              <a:t>인의 </a:t>
            </a:r>
            <a:r>
              <a:rPr lang="ko-KR" altLang="en-US" sz="900" dirty="0" err="1" smtClean="0"/>
              <a:t>파티원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탱</a:t>
            </a:r>
            <a:r>
              <a:rPr lang="en-US" altLang="ko-KR" sz="900" dirty="0" smtClean="0"/>
              <a:t>. </a:t>
            </a:r>
            <a:r>
              <a:rPr lang="ko-KR" altLang="en-US" sz="900" dirty="0" err="1" smtClean="0"/>
              <a:t>딜</a:t>
            </a:r>
            <a:r>
              <a:rPr lang="en-US" altLang="ko-KR" sz="900" dirty="0" smtClean="0"/>
              <a:t>. </a:t>
            </a:r>
            <a:r>
              <a:rPr lang="ko-KR" altLang="en-US" sz="900" dirty="0" err="1" smtClean="0"/>
              <a:t>힐</a:t>
            </a:r>
            <a:r>
              <a:rPr lang="en-US" altLang="ko-KR" sz="900" dirty="0" smtClean="0"/>
              <a:t>)</a:t>
            </a:r>
            <a:r>
              <a:rPr lang="ko-KR" altLang="en-US" sz="900" dirty="0"/>
              <a:t> </a:t>
            </a:r>
            <a:r>
              <a:rPr lang="en-US" altLang="ko-KR" sz="900" dirty="0" smtClean="0"/>
              <a:t>vs </a:t>
            </a:r>
            <a:r>
              <a:rPr lang="ko-KR" altLang="en-US" sz="900" dirty="0" smtClean="0"/>
              <a:t>보스와의 싸움에서 </a:t>
            </a:r>
            <a:r>
              <a:rPr lang="en-US" altLang="ko-KR" sz="900" dirty="0" smtClean="0"/>
              <a:t>“</a:t>
            </a:r>
            <a:r>
              <a:rPr lang="ko-KR" altLang="en-US" sz="900" dirty="0" err="1" smtClean="0"/>
              <a:t>힐러</a:t>
            </a:r>
            <a:r>
              <a:rPr lang="en-US" altLang="ko-KR" sz="900" dirty="0" smtClean="0"/>
              <a:t>”</a:t>
            </a:r>
            <a:r>
              <a:rPr lang="ko-KR" altLang="en-US" sz="900" dirty="0" smtClean="0"/>
              <a:t>가 되어 </a:t>
            </a:r>
            <a:r>
              <a:rPr lang="ko-KR" altLang="en-US" sz="900" dirty="0" err="1" smtClean="0"/>
              <a:t>파티원을</a:t>
            </a:r>
            <a:r>
              <a:rPr lang="ko-KR" altLang="en-US" sz="900" dirty="0" smtClean="0"/>
              <a:t> 살려 </a:t>
            </a:r>
            <a:r>
              <a:rPr lang="ko-KR" altLang="en-US" sz="900" dirty="0" err="1" smtClean="0"/>
              <a:t>던전을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클리어하는</a:t>
            </a:r>
            <a:r>
              <a:rPr lang="ko-KR" altLang="en-US" sz="900" dirty="0" smtClean="0"/>
              <a:t> 게임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Wow</a:t>
            </a:r>
            <a:r>
              <a:rPr lang="ko-KR" altLang="en-US" sz="900" dirty="0" smtClean="0"/>
              <a:t>의 </a:t>
            </a:r>
            <a:r>
              <a:rPr lang="ko-KR" altLang="en-US" sz="900" dirty="0" err="1" smtClean="0"/>
              <a:t>레이드에</a:t>
            </a:r>
            <a:r>
              <a:rPr lang="ko-KR" altLang="en-US" sz="900" dirty="0" smtClean="0"/>
              <a:t> 참가하는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힐러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의 재미</a:t>
            </a:r>
            <a:r>
              <a:rPr lang="en-US" altLang="ko-KR" sz="900" dirty="0" smtClean="0"/>
              <a:t>. (</a:t>
            </a:r>
            <a:r>
              <a:rPr lang="ko-KR" altLang="en-US" sz="900" dirty="0" smtClean="0"/>
              <a:t>마나 효율 계산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바닥 피하거나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보스패턴 학습 등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순간 순간의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판단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을 요함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로그라이크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장르의 컨트롤위주의 게임</a:t>
            </a:r>
            <a:r>
              <a:rPr lang="en-US" altLang="ko-KR" sz="900" dirty="0" smtClean="0"/>
              <a:t>.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+@ </a:t>
            </a:r>
            <a:r>
              <a:rPr lang="ko-KR" altLang="en-US" sz="900" dirty="0" smtClean="0"/>
              <a:t>전략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파티원</a:t>
            </a:r>
            <a:r>
              <a:rPr lang="ko-KR" altLang="en-US" sz="900" dirty="0" smtClean="0"/>
              <a:t> 구성 조절</a:t>
            </a:r>
            <a:r>
              <a:rPr lang="en-US" altLang="ko-KR" sz="900" dirty="0" smtClean="0"/>
              <a:t>), </a:t>
            </a:r>
            <a:r>
              <a:rPr lang="ko-KR" altLang="en-US" sz="900" dirty="0" smtClean="0"/>
              <a:t>성장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파밍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등의 요소를 필요에 따라 가미</a:t>
            </a:r>
            <a:r>
              <a:rPr lang="en-US" altLang="ko-KR" sz="900" dirty="0" smtClean="0"/>
              <a:t>.  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79512" y="1563638"/>
            <a:ext cx="4824536" cy="7848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스테이지구성은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보스</a:t>
            </a:r>
            <a:r>
              <a:rPr lang="en-US" altLang="ko-KR" sz="900" dirty="0" smtClean="0"/>
              <a:t>’ vs ‘AI</a:t>
            </a:r>
            <a:r>
              <a:rPr lang="ko-KR" altLang="en-US" sz="900" dirty="0" err="1" smtClean="0"/>
              <a:t>파티원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4</a:t>
            </a:r>
            <a:r>
              <a:rPr lang="ko-KR" altLang="en-US" sz="900" dirty="0" smtClean="0"/>
              <a:t>인</a:t>
            </a:r>
            <a:r>
              <a:rPr lang="en-US" altLang="ko-KR" sz="900" dirty="0" smtClean="0"/>
              <a:t>’ + </a:t>
            </a:r>
            <a:r>
              <a:rPr lang="ko-KR" altLang="en-US" sz="900" dirty="0" err="1" smtClean="0"/>
              <a:t>내가컨트롤하는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힐러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로 기본구성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핵심은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보스 패턴 학습</a:t>
            </a:r>
            <a:r>
              <a:rPr lang="en-US" altLang="ko-KR" sz="900" dirty="0" smtClean="0"/>
              <a:t>’,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판단</a:t>
            </a:r>
            <a:r>
              <a:rPr lang="en-US" altLang="ko-KR" sz="900" dirty="0" smtClean="0"/>
              <a:t>’,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컨트롤</a:t>
            </a:r>
            <a:r>
              <a:rPr lang="en-US" altLang="ko-KR" sz="900" dirty="0" smtClean="0"/>
              <a:t>’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스테이지 단계가 올라갈수록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컨트롤 난이도 상승하여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엔딩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을 보는 것이 목표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단계가 오를수록 사용할 수 있는 스킬 추가로 패턴의 복잡성에 대한 해결 제시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71750"/>
            <a:ext cx="2380204" cy="14876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571811"/>
            <a:ext cx="2644671" cy="1487628"/>
          </a:xfrm>
          <a:prstGeom prst="rect">
            <a:avLst/>
          </a:prstGeom>
        </p:spPr>
      </p:pic>
      <p:sp>
        <p:nvSpPr>
          <p:cNvPr id="8" name="덧셈 기호 7"/>
          <p:cNvSpPr/>
          <p:nvPr/>
        </p:nvSpPr>
        <p:spPr>
          <a:xfrm>
            <a:off x="3059832" y="3147814"/>
            <a:ext cx="288032" cy="2880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83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Dead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Prototype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개요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512" y="508851"/>
            <a:ext cx="8640960" cy="9694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Prototype </a:t>
            </a:r>
            <a:r>
              <a:rPr lang="ko-KR" altLang="en-US" sz="1050" b="1" dirty="0" smtClean="0"/>
              <a:t>정의</a:t>
            </a:r>
            <a:endParaRPr lang="en-US" altLang="ko-KR" sz="1050" b="1" dirty="0" smtClean="0"/>
          </a:p>
          <a:p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Unity</a:t>
            </a:r>
            <a:r>
              <a:rPr lang="ko-KR" altLang="en-US" sz="900" dirty="0" smtClean="0"/>
              <a:t>로 개발</a:t>
            </a:r>
            <a:r>
              <a:rPr lang="en-US" altLang="ko-KR" sz="900" dirty="0" smtClean="0"/>
              <a:t>(Ver.)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Steam Platform</a:t>
            </a:r>
            <a:r>
              <a:rPr lang="ko-KR" altLang="en-US" sz="900" dirty="0" smtClean="0"/>
              <a:t>을 염두에 둔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키보드 </a:t>
            </a:r>
            <a:r>
              <a:rPr lang="en-US" altLang="ko-KR" sz="900" dirty="0" smtClean="0"/>
              <a:t>+ </a:t>
            </a:r>
            <a:r>
              <a:rPr lang="ko-KR" altLang="en-US" sz="900" dirty="0" smtClean="0"/>
              <a:t>마우스</a:t>
            </a:r>
            <a:r>
              <a:rPr lang="en-US" altLang="ko-KR" sz="900" dirty="0" smtClean="0"/>
              <a:t>’ </a:t>
            </a:r>
            <a:r>
              <a:rPr lang="ko-KR" altLang="en-US" sz="900" dirty="0" smtClean="0"/>
              <a:t>컨트롤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모바일은</a:t>
            </a:r>
            <a:r>
              <a:rPr lang="ko-KR" altLang="en-US" sz="900" dirty="0" smtClean="0"/>
              <a:t> 차후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무엇이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재미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있는가에 가장 초점을 두고 충분한 </a:t>
            </a:r>
            <a:r>
              <a:rPr lang="en-US" altLang="ko-KR" sz="900" dirty="0" smtClean="0"/>
              <a:t>Test</a:t>
            </a:r>
            <a:r>
              <a:rPr lang="ko-KR" altLang="en-US" sz="900" dirty="0" smtClean="0"/>
              <a:t>및 논의를 거쳐 완성에 목표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79512" y="1707654"/>
            <a:ext cx="8640960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Prototype </a:t>
            </a:r>
            <a:r>
              <a:rPr lang="ko-KR" altLang="en-US" sz="900" b="1" dirty="0" smtClean="0"/>
              <a:t>목</a:t>
            </a:r>
            <a:r>
              <a:rPr lang="ko-KR" altLang="en-US" sz="900" b="1" dirty="0"/>
              <a:t>표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힐러</a:t>
            </a:r>
            <a:r>
              <a:rPr lang="ko-KR" altLang="en-US" sz="900" dirty="0" smtClean="0"/>
              <a:t> 캐릭터 조작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체계의 확립</a:t>
            </a:r>
            <a:r>
              <a:rPr lang="en-US" altLang="ko-KR" sz="900" dirty="0" smtClean="0"/>
              <a:t>.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전반적인 게임 및 </a:t>
            </a:r>
            <a:r>
              <a:rPr lang="en-US" altLang="ko-KR" sz="900" dirty="0" smtClean="0"/>
              <a:t>UI</a:t>
            </a:r>
            <a:r>
              <a:rPr lang="ko-KR" altLang="en-US" sz="900" dirty="0" smtClean="0"/>
              <a:t>의 레이아웃 설정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전투 </a:t>
            </a:r>
            <a:r>
              <a:rPr lang="en-US" altLang="ko-KR" sz="900" dirty="0" smtClean="0"/>
              <a:t>AI(</a:t>
            </a:r>
            <a:r>
              <a:rPr lang="ko-KR" altLang="en-US" sz="900" dirty="0" smtClean="0"/>
              <a:t>적 및 아군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의 방식 결정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전투 공식 및 레벨 디자인 기반 확립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컨셉</a:t>
            </a:r>
            <a:r>
              <a:rPr lang="ko-KR" altLang="en-US" sz="900" dirty="0" smtClean="0"/>
              <a:t> 결정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cxnSp>
        <p:nvCxnSpPr>
          <p:cNvPr id="45" name="직선 연결선 44"/>
          <p:cNvCxnSpPr/>
          <p:nvPr/>
        </p:nvCxnSpPr>
        <p:spPr>
          <a:xfrm>
            <a:off x="179512" y="1491630"/>
            <a:ext cx="86409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60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Dead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캐릭터 조작 체계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41151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/>
              <a:t>힐러캐릭터의</a:t>
            </a:r>
            <a:r>
              <a:rPr lang="ko-KR" altLang="en-US" sz="900" b="1" dirty="0" smtClean="0"/>
              <a:t> 이동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키보드 기반 </a:t>
            </a:r>
            <a:r>
              <a:rPr lang="en-US" altLang="ko-KR" sz="900" dirty="0" smtClean="0"/>
              <a:t>8</a:t>
            </a:r>
            <a:r>
              <a:rPr lang="ko-KR" altLang="en-US" sz="900" dirty="0" smtClean="0"/>
              <a:t>방향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카메라가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엔터</a:t>
            </a:r>
            <a:r>
              <a:rPr lang="ko-KR" altLang="en-US" sz="900" dirty="0" smtClean="0"/>
              <a:t> 더 건전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과 같은 플레이어를 쫓아다니는 </a:t>
            </a:r>
            <a:r>
              <a:rPr lang="ko-KR" altLang="en-US" sz="900" dirty="0" err="1" smtClean="0"/>
              <a:t>무빙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2499742"/>
            <a:ext cx="64807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/>
              <a:t>힐러캐릭터의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스킬사</a:t>
            </a:r>
            <a:r>
              <a:rPr lang="ko-KR" altLang="en-US" sz="900" b="1" dirty="0" err="1"/>
              <a:t>용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키보드 기반 단축키 사용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타게팅</a:t>
            </a:r>
            <a:r>
              <a:rPr lang="en-US" altLang="ko-KR" sz="900" dirty="0" smtClean="0"/>
              <a:t>’ </a:t>
            </a:r>
            <a:r>
              <a:rPr lang="ko-KR" altLang="en-US" sz="900" dirty="0" err="1" smtClean="0"/>
              <a:t>힐스킬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논타게팅</a:t>
            </a:r>
            <a:r>
              <a:rPr lang="en-US" altLang="ko-KR" sz="900" dirty="0" smtClean="0"/>
              <a:t>’ </a:t>
            </a:r>
            <a:r>
              <a:rPr lang="ko-KR" altLang="en-US" sz="900" dirty="0" err="1" smtClean="0"/>
              <a:t>힐스킬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299372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Dead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인게임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UI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레이아웃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68586" y="771550"/>
            <a:ext cx="5544616" cy="3960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971600" y="699542"/>
            <a:ext cx="720080" cy="7200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323528" y="555526"/>
            <a:ext cx="720079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i="1" dirty="0" smtClean="0"/>
              <a:t>map</a:t>
            </a:r>
            <a:endParaRPr lang="ko-KR" altLang="en-US" sz="1000" i="1" dirty="0"/>
          </a:p>
        </p:txBody>
      </p:sp>
      <p:sp>
        <p:nvSpPr>
          <p:cNvPr id="10" name="직사각형 9"/>
          <p:cNvSpPr/>
          <p:nvPr/>
        </p:nvSpPr>
        <p:spPr>
          <a:xfrm>
            <a:off x="2123728" y="1491630"/>
            <a:ext cx="3168352" cy="2520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617894" y="2667271"/>
            <a:ext cx="180020" cy="16899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581890" y="1529762"/>
            <a:ext cx="432048" cy="4574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보</a:t>
            </a:r>
            <a:r>
              <a:rPr lang="ko-KR" altLang="en-US" sz="700" dirty="0"/>
              <a:t>스</a:t>
            </a:r>
          </a:p>
        </p:txBody>
      </p:sp>
      <p:sp>
        <p:nvSpPr>
          <p:cNvPr id="18" name="타원 17"/>
          <p:cNvSpPr/>
          <p:nvPr/>
        </p:nvSpPr>
        <p:spPr>
          <a:xfrm>
            <a:off x="3716662" y="2012379"/>
            <a:ext cx="180020" cy="1689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983453" y="1843381"/>
            <a:ext cx="180020" cy="1689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59832" y="2355726"/>
            <a:ext cx="180020" cy="16899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283968" y="2440225"/>
            <a:ext cx="180020" cy="16899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488324" y="3016386"/>
            <a:ext cx="180020" cy="16899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488324" y="2498273"/>
            <a:ext cx="180020" cy="16899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490993" y="1860425"/>
            <a:ext cx="180020" cy="1689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488324" y="2181377"/>
            <a:ext cx="180020" cy="1689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stCxn id="25" idx="6"/>
          </p:cNvCxnSpPr>
          <p:nvPr/>
        </p:nvCxnSpPr>
        <p:spPr>
          <a:xfrm>
            <a:off x="7671013" y="1944924"/>
            <a:ext cx="285363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6" idx="6"/>
          </p:cNvCxnSpPr>
          <p:nvPr/>
        </p:nvCxnSpPr>
        <p:spPr>
          <a:xfrm>
            <a:off x="7668344" y="2265876"/>
            <a:ext cx="28803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4" idx="6"/>
          </p:cNvCxnSpPr>
          <p:nvPr/>
        </p:nvCxnSpPr>
        <p:spPr>
          <a:xfrm>
            <a:off x="7668344" y="2582772"/>
            <a:ext cx="28803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3" idx="6"/>
          </p:cNvCxnSpPr>
          <p:nvPr/>
        </p:nvCxnSpPr>
        <p:spPr>
          <a:xfrm>
            <a:off x="7668344" y="3100885"/>
            <a:ext cx="28803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956375" y="1860425"/>
            <a:ext cx="100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탱커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7956374" y="2158154"/>
            <a:ext cx="100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근거리 딜러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7956373" y="2475050"/>
            <a:ext cx="100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원거리 딜러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7956372" y="2993163"/>
            <a:ext cx="100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플레이어 </a:t>
            </a:r>
            <a:r>
              <a:rPr lang="ko-KR" altLang="en-US" sz="800" dirty="0" err="1" smtClean="0"/>
              <a:t>힐러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2132486" y="3585144"/>
            <a:ext cx="316835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896682" y="3579862"/>
            <a:ext cx="1398115" cy="432048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177734" y="3687874"/>
            <a:ext cx="1404156" cy="21602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1~10</a:t>
            </a:r>
            <a:endParaRPr lang="ko-KR" altLang="en-US" dirty="0"/>
          </a:p>
        </p:txBody>
      </p:sp>
      <p:cxnSp>
        <p:nvCxnSpPr>
          <p:cNvPr id="42" name="직선 연결선 41"/>
          <p:cNvCxnSpPr>
            <a:endCxn id="39" idx="1"/>
          </p:cNvCxnSpPr>
          <p:nvPr/>
        </p:nvCxnSpPr>
        <p:spPr>
          <a:xfrm>
            <a:off x="1259632" y="3687874"/>
            <a:ext cx="918102" cy="10801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31206" y="3525856"/>
            <a:ext cx="1008112" cy="3240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단축키슬롯</a:t>
            </a:r>
            <a:endParaRPr lang="ko-KR" altLang="en-US" sz="1000" dirty="0"/>
          </a:p>
        </p:txBody>
      </p:sp>
      <p:cxnSp>
        <p:nvCxnSpPr>
          <p:cNvPr id="46" name="직선 연결선 45"/>
          <p:cNvCxnSpPr/>
          <p:nvPr/>
        </p:nvCxnSpPr>
        <p:spPr>
          <a:xfrm flipV="1">
            <a:off x="5300838" y="3687874"/>
            <a:ext cx="495298" cy="11329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5796136" y="3435846"/>
            <a:ext cx="1152128" cy="365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캐릭터 정보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슬롯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3942631" y="3614146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942631" y="3801168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384315" y="3614146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384315" y="3801168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825714" y="3614146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457413" y="2096878"/>
            <a:ext cx="648072" cy="1689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825999" y="2261217"/>
            <a:ext cx="279486" cy="4741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488324" y="3410864"/>
            <a:ext cx="182689" cy="1689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>
            <a:stCxn id="57" idx="3"/>
          </p:cNvCxnSpPr>
          <p:nvPr/>
        </p:nvCxnSpPr>
        <p:spPr>
          <a:xfrm>
            <a:off x="7671013" y="3495363"/>
            <a:ext cx="285359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56371" y="3388991"/>
            <a:ext cx="100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맵</a:t>
            </a:r>
            <a:r>
              <a:rPr lang="ko-KR" altLang="en-US" sz="800" dirty="0" smtClean="0"/>
              <a:t> 오브젝트</a:t>
            </a:r>
            <a:endParaRPr lang="ko-KR" altLang="en-US" sz="800" dirty="0"/>
          </a:p>
        </p:txBody>
      </p:sp>
      <p:sp>
        <p:nvSpPr>
          <p:cNvPr id="63" name="직사각형 62"/>
          <p:cNvSpPr/>
          <p:nvPr/>
        </p:nvSpPr>
        <p:spPr>
          <a:xfrm>
            <a:off x="2177734" y="1584023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024469" y="2272866"/>
            <a:ext cx="263438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581890" y="2590139"/>
            <a:ext cx="263438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242259" y="2361299"/>
            <a:ext cx="263438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674953" y="1931827"/>
            <a:ext cx="263438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938391" y="1759668"/>
            <a:ext cx="263438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596554" y="1381781"/>
            <a:ext cx="402719" cy="720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367712" y="3437696"/>
            <a:ext cx="795761" cy="590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stCxn id="70" idx="1"/>
          </p:cNvCxnSpPr>
          <p:nvPr/>
        </p:nvCxnSpPr>
        <p:spPr>
          <a:xfrm flipH="1" flipV="1">
            <a:off x="1403648" y="3185384"/>
            <a:ext cx="1964064" cy="28182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598549" y="3006542"/>
            <a:ext cx="795761" cy="3576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mp</a:t>
            </a:r>
            <a:endParaRPr lang="ko-KR" altLang="en-US" sz="1400" dirty="0"/>
          </a:p>
        </p:txBody>
      </p:sp>
      <p:cxnSp>
        <p:nvCxnSpPr>
          <p:cNvPr id="76" name="직선 화살표 연결선 75"/>
          <p:cNvCxnSpPr>
            <a:stCxn id="63" idx="1"/>
          </p:cNvCxnSpPr>
          <p:nvPr/>
        </p:nvCxnSpPr>
        <p:spPr>
          <a:xfrm flipH="1">
            <a:off x="1331640" y="1671248"/>
            <a:ext cx="84609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686832" y="1544615"/>
            <a:ext cx="644808" cy="260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target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606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Dead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전투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AI(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보스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6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Dead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전투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AI(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아군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Dead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전투 공식 및 레벨 디자인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Dead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ISSUE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167" y="1347614"/>
            <a:ext cx="8640960" cy="8079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다소 </a:t>
            </a:r>
            <a:r>
              <a:rPr lang="ko-KR" altLang="en-US" sz="1050" b="1" dirty="0" err="1" smtClean="0"/>
              <a:t>마이너한</a:t>
            </a:r>
            <a:r>
              <a:rPr lang="ko-KR" altLang="en-US" sz="1050" b="1" dirty="0" smtClean="0"/>
              <a:t> 장르와 </a:t>
            </a:r>
            <a:r>
              <a:rPr lang="ko-KR" altLang="en-US" sz="1050" b="1" dirty="0" err="1" smtClean="0"/>
              <a:t>유저풀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사실 </a:t>
            </a:r>
            <a:r>
              <a:rPr lang="ko-KR" altLang="en-US" sz="900" dirty="0" err="1" smtClean="0"/>
              <a:t>어떤게임이던지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딜러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를 하는 유저보다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힐러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를 하는 유저가 적은 것은 사실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로그라이크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장르도 마찬가지로 </a:t>
            </a:r>
            <a:r>
              <a:rPr lang="ko-KR" altLang="en-US" sz="900" dirty="0" err="1" smtClean="0"/>
              <a:t>매니아층이</a:t>
            </a:r>
            <a:r>
              <a:rPr lang="ko-KR" altLang="en-US" sz="900" dirty="0" smtClean="0"/>
              <a:t> 즐기는 경향이 높음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512" y="555526"/>
            <a:ext cx="8640960" cy="5309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AI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보스의 이동 및 패턴에 따른 </a:t>
            </a:r>
            <a:r>
              <a:rPr lang="ko-KR" altLang="en-US" sz="900" dirty="0" err="1" smtClean="0"/>
              <a:t>파티원</a:t>
            </a:r>
            <a:r>
              <a:rPr lang="en-US" altLang="ko-KR" sz="900" dirty="0" smtClean="0"/>
              <a:t>NPC</a:t>
            </a:r>
            <a:r>
              <a:rPr lang="ko-KR" altLang="en-US" sz="900" dirty="0" smtClean="0"/>
              <a:t>의 대응 문제</a:t>
            </a:r>
            <a:endParaRPr lang="en-US" altLang="ko-KR" sz="900" dirty="0" smtClean="0"/>
          </a:p>
          <a:p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48931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none" w="med" len="med"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5350</TotalTime>
  <Words>358</Words>
  <Application>Microsoft Office PowerPoint</Application>
  <PresentationFormat>화면 슬라이드 쇼(16:9)</PresentationFormat>
  <Paragraphs>56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JJS</dc:creator>
  <cp:lastModifiedBy>방현기</cp:lastModifiedBy>
  <cp:revision>189</cp:revision>
  <dcterms:created xsi:type="dcterms:W3CDTF">2017-12-06T01:48:41Z</dcterms:created>
  <dcterms:modified xsi:type="dcterms:W3CDTF">2018-05-07T16:56:40Z</dcterms:modified>
</cp:coreProperties>
</file>