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Dead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67418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Dead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1680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67418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242</Words>
  <Application>Microsoft Office PowerPoint</Application>
  <PresentationFormat>화면 슬라이드 쇼(16:9)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179</cp:revision>
  <dcterms:created xsi:type="dcterms:W3CDTF">2017-12-06T01:48:41Z</dcterms:created>
  <dcterms:modified xsi:type="dcterms:W3CDTF">2018-05-07T15:38:10Z</dcterms:modified>
</cp:coreProperties>
</file>