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8" r:id="rId4"/>
    <p:sldId id="282" r:id="rId5"/>
    <p:sldId id="257" r:id="rId6"/>
    <p:sldId id="285" r:id="rId7"/>
    <p:sldId id="283" r:id="rId8"/>
    <p:sldId id="296" r:id="rId9"/>
    <p:sldId id="297" r:id="rId10"/>
    <p:sldId id="284" r:id="rId11"/>
    <p:sldId id="298" r:id="rId12"/>
    <p:sldId id="288" r:id="rId13"/>
    <p:sldId id="299" r:id="rId14"/>
    <p:sldId id="289" r:id="rId15"/>
    <p:sldId id="291" r:id="rId16"/>
    <p:sldId id="292" r:id="rId17"/>
    <p:sldId id="293" r:id="rId18"/>
    <p:sldId id="294" r:id="rId19"/>
    <p:sldId id="295" r:id="rId20"/>
    <p:sldId id="286" r:id="rId21"/>
    <p:sldId id="287" r:id="rId2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40" autoAdjust="0"/>
    <p:restoredTop sz="99669" autoAdjust="0"/>
  </p:normalViewPr>
  <p:slideViewPr>
    <p:cSldViewPr>
      <p:cViewPr>
        <p:scale>
          <a:sx n="172" d="100"/>
          <a:sy n="172" d="100"/>
        </p:scale>
        <p:origin x="-156" y="-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27A5-CECA-4F02-9555-A3703B8FD879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116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27A5-CECA-4F02-9555-A3703B8FD879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55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27A5-CECA-4F02-9555-A3703B8FD879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016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27A5-CECA-4F02-9555-A3703B8FD879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806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27A5-CECA-4F02-9555-A3703B8FD879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94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27A5-CECA-4F02-9555-A3703B8FD879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981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27A5-CECA-4F02-9555-A3703B8FD879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5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27A5-CECA-4F02-9555-A3703B8FD879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160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27A5-CECA-4F02-9555-A3703B8FD879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616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27A5-CECA-4F02-9555-A3703B8FD879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84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27A5-CECA-4F02-9555-A3703B8FD879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92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927A5-CECA-4F02-9555-A3703B8FD879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846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EITR" TargetMode="External"/><Relationship Id="rId2" Type="http://schemas.openxmlformats.org/officeDocument/2006/relationships/hyperlink" Target="https://namu.wiki/w/Titan%20Souls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namu.wiki/w/EVIL%20FACTORY" TargetMode="External"/><Relationship Id="rId4" Type="http://schemas.openxmlformats.org/officeDocument/2006/relationships/hyperlink" Target="https://namu.wiki/w/Enter%20the%20Gungeon?from=%EC%97%94%ED%84%B0%20%EB%8D%94%20%EA%B1%B4%EC%A0%8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313" y="1779662"/>
            <a:ext cx="9147313" cy="14221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Don’t Die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79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313" y="0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전투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AI(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아군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)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8138" y="508850"/>
            <a:ext cx="8640960" cy="12234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AI </a:t>
            </a:r>
            <a:r>
              <a:rPr lang="ko-KR" altLang="en-US" sz="1050" b="1" dirty="0" smtClean="0"/>
              <a:t>기</a:t>
            </a:r>
            <a:r>
              <a:rPr lang="ko-KR" altLang="en-US" sz="1050" b="1" dirty="0"/>
              <a:t>본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DDCharacterTable</a:t>
            </a:r>
            <a:r>
              <a:rPr lang="ko-KR" altLang="en-US" sz="900" dirty="0"/>
              <a:t>에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능력치와</a:t>
            </a:r>
            <a:r>
              <a:rPr lang="ko-KR" altLang="en-US" sz="900" dirty="0" smtClean="0"/>
              <a:t> 사용가능 스킬 유아이디 입력</a:t>
            </a:r>
            <a:r>
              <a:rPr lang="en-US" altLang="ko-KR" sz="900" dirty="0" smtClean="0"/>
              <a:t>.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DDNPCSkillTable</a:t>
            </a:r>
            <a:r>
              <a:rPr lang="ko-KR" altLang="en-US" sz="900" dirty="0" smtClean="0"/>
              <a:t>에 사용가능 스킬 정의</a:t>
            </a:r>
            <a:r>
              <a:rPr lang="en-US" altLang="ko-KR" sz="900" dirty="0" smtClean="0"/>
              <a:t>.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1</a:t>
            </a:r>
            <a:r>
              <a:rPr lang="ko-KR" altLang="en-US" sz="900" dirty="0" smtClean="0"/>
              <a:t>캐릭터당 </a:t>
            </a:r>
            <a:r>
              <a:rPr lang="en-US" altLang="ko-KR" sz="900" dirty="0" smtClean="0"/>
              <a:t>3</a:t>
            </a:r>
            <a:r>
              <a:rPr lang="ko-KR" altLang="en-US" sz="900" dirty="0" err="1" smtClean="0"/>
              <a:t>개스킬사용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(ex)</a:t>
            </a:r>
            <a:r>
              <a:rPr lang="ko-KR" altLang="en-US" sz="900" dirty="0" smtClean="0"/>
              <a:t>액티브 스킬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개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패시브</a:t>
            </a:r>
            <a:r>
              <a:rPr lang="ko-KR" altLang="en-US" sz="900" dirty="0" smtClean="0"/>
              <a:t> 스킬 </a:t>
            </a:r>
            <a:r>
              <a:rPr lang="en-US" altLang="ko-KR" sz="900" dirty="0" smtClean="0"/>
              <a:t>1</a:t>
            </a:r>
            <a:r>
              <a:rPr lang="ko-KR" altLang="en-US" sz="900" dirty="0" smtClean="0"/>
              <a:t>개사용</a:t>
            </a:r>
            <a:r>
              <a:rPr lang="en-US" altLang="ko-KR" sz="900" dirty="0" smtClean="0"/>
              <a:t>.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err="1" smtClean="0"/>
              <a:t>평타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+ </a:t>
            </a:r>
            <a:r>
              <a:rPr lang="ko-KR" altLang="en-US" sz="900" dirty="0" err="1" smtClean="0"/>
              <a:t>쿨타임마다의</a:t>
            </a:r>
            <a:r>
              <a:rPr lang="ko-KR" altLang="en-US" sz="900" dirty="0" smtClean="0"/>
              <a:t> 액티브 </a:t>
            </a:r>
            <a:r>
              <a:rPr lang="ko-KR" altLang="en-US" sz="900" dirty="0" err="1" smtClean="0"/>
              <a:t>스킬사용이</a:t>
            </a:r>
            <a:r>
              <a:rPr lang="ko-KR" altLang="en-US" sz="900" dirty="0" smtClean="0"/>
              <a:t> 기본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플레이어의 군중제어 커맨드 </a:t>
            </a:r>
            <a:r>
              <a:rPr lang="ko-KR" altLang="en-US" sz="900" dirty="0" err="1" smtClean="0"/>
              <a:t>입력시</a:t>
            </a:r>
            <a:r>
              <a:rPr lang="ko-KR" altLang="en-US" sz="900" dirty="0" smtClean="0"/>
              <a:t> 모든 행동을 정지 후 커맨드에 따름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</p:spTree>
    <p:extLst>
      <p:ext uri="{BB962C8B-B14F-4D97-AF65-F5344CB8AC3E}">
        <p14:creationId xmlns:p14="http://schemas.microsoft.com/office/powerpoint/2010/main" val="34769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313" y="0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</a:t>
            </a:r>
            <a:r>
              <a:rPr lang="en-US" altLang="ko-KR" sz="1600" b="1" dirty="0" err="1" smtClean="0">
                <a:solidFill>
                  <a:schemeClr val="bg1"/>
                </a:solidFill>
              </a:rPr>
              <a:t>NPCSkill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8138" y="508850"/>
            <a:ext cx="8640960" cy="21929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NPC Skill</a:t>
            </a:r>
            <a:r>
              <a:rPr lang="ko-KR" altLang="en-US" sz="1050" b="1" dirty="0" smtClean="0"/>
              <a:t>정의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DDNPCSkillTable</a:t>
            </a:r>
            <a:r>
              <a:rPr lang="ko-KR" altLang="en-US" sz="900" dirty="0" smtClean="0"/>
              <a:t>에 정의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skillUID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스킬 </a:t>
            </a:r>
            <a:r>
              <a:rPr lang="en-US" altLang="ko-KR" sz="900" dirty="0"/>
              <a:t>UID 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name </a:t>
            </a:r>
            <a:r>
              <a:rPr lang="en-US" altLang="ko-KR" sz="900" dirty="0"/>
              <a:t>: </a:t>
            </a:r>
            <a:r>
              <a:rPr lang="ko-KR" altLang="en-US" sz="900" dirty="0" err="1"/>
              <a:t>스킬이름</a:t>
            </a:r>
            <a:endParaRPr lang="ko-KR" altLang="en-US" sz="900" dirty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targetType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: 0(</a:t>
            </a:r>
            <a:r>
              <a:rPr lang="ko-KR" altLang="en-US" sz="900" dirty="0" err="1"/>
              <a:t>논타겟</a:t>
            </a:r>
            <a:r>
              <a:rPr lang="en-US" altLang="ko-KR" sz="900" dirty="0"/>
              <a:t>), 1(</a:t>
            </a:r>
            <a:r>
              <a:rPr lang="ko-KR" altLang="en-US" sz="900" dirty="0" err="1"/>
              <a:t>타겟</a:t>
            </a:r>
            <a:r>
              <a:rPr lang="en-US" altLang="ko-KR" sz="900" dirty="0"/>
              <a:t>)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skillType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: 0(</a:t>
            </a:r>
            <a:r>
              <a:rPr lang="ko-KR" altLang="en-US" sz="900" dirty="0" err="1"/>
              <a:t>패시브</a:t>
            </a:r>
            <a:r>
              <a:rPr lang="en-US" altLang="ko-KR" sz="900" dirty="0"/>
              <a:t>), 1(</a:t>
            </a:r>
            <a:r>
              <a:rPr lang="ko-KR" altLang="en-US" sz="900" dirty="0"/>
              <a:t>액티브</a:t>
            </a:r>
            <a:r>
              <a:rPr lang="en-US" altLang="ko-KR" sz="900" dirty="0"/>
              <a:t>)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skillAp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: </a:t>
            </a:r>
            <a:r>
              <a:rPr lang="ko-KR" altLang="en-US" sz="900" dirty="0" err="1"/>
              <a:t>스킬공격력</a:t>
            </a:r>
            <a:endParaRPr lang="ko-KR" altLang="en-US" sz="900" dirty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ccType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: </a:t>
            </a:r>
            <a:r>
              <a:rPr lang="ko-KR" altLang="en-US" sz="900" dirty="0" err="1"/>
              <a:t>상태이상타입</a:t>
            </a:r>
            <a:r>
              <a:rPr lang="en-US" altLang="ko-KR" sz="900" dirty="0"/>
              <a:t>. 0(</a:t>
            </a:r>
            <a:r>
              <a:rPr lang="ko-KR" altLang="en-US" sz="900" dirty="0"/>
              <a:t>없음</a:t>
            </a:r>
            <a:r>
              <a:rPr lang="en-US" altLang="ko-KR" sz="900" dirty="0"/>
              <a:t>), 1(</a:t>
            </a:r>
            <a:r>
              <a:rPr lang="ko-KR" altLang="en-US" sz="900" dirty="0" err="1"/>
              <a:t>스턴</a:t>
            </a:r>
            <a:r>
              <a:rPr lang="en-US" altLang="ko-KR" sz="900" dirty="0"/>
              <a:t>), 2(</a:t>
            </a:r>
            <a:r>
              <a:rPr lang="ko-KR" altLang="en-US" sz="900" dirty="0"/>
              <a:t>중독</a:t>
            </a:r>
            <a:r>
              <a:rPr lang="en-US" altLang="ko-KR" sz="900" dirty="0"/>
              <a:t>), 3(</a:t>
            </a:r>
            <a:r>
              <a:rPr lang="ko-KR" altLang="en-US" sz="900" dirty="0"/>
              <a:t>속박</a:t>
            </a:r>
            <a:r>
              <a:rPr lang="en-US" altLang="ko-KR" sz="900" dirty="0"/>
              <a:t>), 4(</a:t>
            </a:r>
            <a:r>
              <a:rPr lang="ko-KR" altLang="en-US" sz="900" dirty="0"/>
              <a:t>실명</a:t>
            </a:r>
            <a:r>
              <a:rPr lang="en-US" altLang="ko-KR" sz="900" dirty="0"/>
              <a:t>), 5(</a:t>
            </a:r>
            <a:r>
              <a:rPr lang="ko-KR" altLang="en-US" sz="900" dirty="0"/>
              <a:t>침묵</a:t>
            </a:r>
            <a:r>
              <a:rPr lang="en-US" altLang="ko-KR" sz="900" dirty="0"/>
              <a:t>), 6(</a:t>
            </a:r>
            <a:r>
              <a:rPr lang="ko-KR" altLang="en-US" sz="900" dirty="0"/>
              <a:t>공포</a:t>
            </a:r>
            <a:r>
              <a:rPr lang="en-US" altLang="ko-KR" sz="900" dirty="0"/>
              <a:t>)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mp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마나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moveSpeed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:	</a:t>
            </a:r>
            <a:r>
              <a:rPr lang="ko-KR" altLang="en-US" sz="900" dirty="0"/>
              <a:t>속도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castingTime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캐스팅시간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coolTime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: </a:t>
            </a:r>
            <a:r>
              <a:rPr lang="ko-KR" altLang="en-US" sz="900" dirty="0" err="1"/>
              <a:t>스킬쿨타임</a:t>
            </a:r>
            <a:endParaRPr lang="ko-KR" altLang="en-US" sz="900" dirty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smtClean="0"/>
              <a:t>durationTime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지속 시간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</p:spTree>
    <p:extLst>
      <p:ext uri="{BB962C8B-B14F-4D97-AF65-F5344CB8AC3E}">
        <p14:creationId xmlns:p14="http://schemas.microsoft.com/office/powerpoint/2010/main" val="31620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5039" y="6993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파티</a:t>
            </a:r>
            <a:r>
              <a:rPr lang="en-US" altLang="ko-KR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제어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군중제어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)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커맨드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8138" y="508850"/>
            <a:ext cx="8640960" cy="3924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정</a:t>
            </a:r>
            <a:r>
              <a:rPr lang="ko-KR" altLang="en-US" sz="1050" b="1" dirty="0"/>
              <a:t>의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파티</a:t>
            </a:r>
            <a:r>
              <a:rPr lang="en-US" altLang="ko-KR" sz="900" dirty="0" smtClean="0"/>
              <a:t>AI</a:t>
            </a:r>
            <a:r>
              <a:rPr lang="ko-KR" altLang="en-US" sz="900" dirty="0" smtClean="0"/>
              <a:t>가 하던 행동을 중단시키고 플레이어 커맨드에 따르게 한다</a:t>
            </a:r>
            <a:r>
              <a:rPr lang="en-US" altLang="ko-KR" sz="900" dirty="0" smtClean="0"/>
              <a:t>.</a:t>
            </a:r>
            <a:endParaRPr lang="en-US" altLang="ko-KR" sz="9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49863" y="1131590"/>
            <a:ext cx="8640960" cy="6694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종</a:t>
            </a:r>
            <a:r>
              <a:rPr lang="ko-KR" altLang="en-US" sz="1050" b="1" dirty="0"/>
              <a:t>류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집결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해당플레이어근처로 모두 모이게 한다</a:t>
            </a:r>
            <a:r>
              <a:rPr lang="en-US" altLang="ko-KR" sz="900" dirty="0"/>
              <a:t>)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산개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각각 현재 위치에서 보스 반대방향으로 이동</a:t>
            </a:r>
            <a:r>
              <a:rPr lang="en-US" altLang="ko-KR" sz="900" dirty="0" smtClean="0"/>
              <a:t>)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자동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커맨드를 멈추고 </a:t>
            </a:r>
            <a:r>
              <a:rPr lang="en-US" altLang="ko-KR" sz="900" dirty="0" smtClean="0"/>
              <a:t>AI</a:t>
            </a:r>
            <a:r>
              <a:rPr lang="ko-KR" altLang="en-US" sz="900" dirty="0" smtClean="0"/>
              <a:t>를 원상복구</a:t>
            </a:r>
            <a:r>
              <a:rPr lang="en-US" altLang="ko-KR" sz="900" dirty="0" smtClean="0"/>
              <a:t>)</a:t>
            </a:r>
            <a:endParaRPr lang="en-US" altLang="ko-KR" sz="900" dirty="0" smtClean="0"/>
          </a:p>
        </p:txBody>
      </p:sp>
    </p:spTree>
    <p:extLst>
      <p:ext uri="{BB962C8B-B14F-4D97-AF65-F5344CB8AC3E}">
        <p14:creationId xmlns:p14="http://schemas.microsoft.com/office/powerpoint/2010/main" val="243484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5038" y="6993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스킬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커스터마이징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시스템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8138" y="508850"/>
            <a:ext cx="8640960" cy="5309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한 </a:t>
            </a:r>
            <a:r>
              <a:rPr lang="ko-KR" altLang="en-US" sz="1050" b="1" dirty="0" err="1" smtClean="0"/>
              <a:t>던전당</a:t>
            </a:r>
            <a:r>
              <a:rPr lang="ko-KR" altLang="en-US" sz="1050" b="1" dirty="0" smtClean="0"/>
              <a:t> 가져 갈 수 있는 스킬 개수의 제한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err="1" smtClean="0"/>
              <a:t>프로토타입에서는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5</a:t>
            </a:r>
            <a:r>
              <a:rPr lang="ko-KR" altLang="en-US" sz="900" dirty="0" smtClean="0"/>
              <a:t>개로 정의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err="1" smtClean="0"/>
              <a:t>던전에</a:t>
            </a:r>
            <a:r>
              <a:rPr lang="ko-KR" altLang="en-US" sz="900" dirty="0" smtClean="0"/>
              <a:t> 진입하기 전에 보유스킬 중 </a:t>
            </a:r>
            <a:r>
              <a:rPr lang="en-US" altLang="ko-KR" sz="900" dirty="0" smtClean="0"/>
              <a:t>5</a:t>
            </a:r>
            <a:r>
              <a:rPr lang="ko-KR" altLang="en-US" sz="900" dirty="0" smtClean="0"/>
              <a:t>개를 고르는 형태</a:t>
            </a:r>
            <a:endParaRPr lang="en-US" altLang="ko-KR" sz="900" dirty="0" smtClean="0"/>
          </a:p>
        </p:txBody>
      </p:sp>
    </p:spTree>
    <p:extLst>
      <p:ext uri="{BB962C8B-B14F-4D97-AF65-F5344CB8AC3E}">
        <p14:creationId xmlns:p14="http://schemas.microsoft.com/office/powerpoint/2010/main" val="229100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5038" y="6993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힐러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스킬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8138" y="508850"/>
            <a:ext cx="8640960" cy="21929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스킬 정의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Mp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 : </a:t>
            </a:r>
            <a:r>
              <a:rPr lang="ko-KR" altLang="en-US" sz="900" dirty="0" smtClean="0"/>
              <a:t>마나 사용량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castingTime</a:t>
            </a:r>
            <a:r>
              <a:rPr lang="en-US" altLang="ko-KR" sz="900" dirty="0" smtClean="0"/>
              <a:t> :</a:t>
            </a:r>
            <a:r>
              <a:rPr lang="ko-KR" altLang="en-US" sz="900" dirty="0" smtClean="0"/>
              <a:t> 즉시 </a:t>
            </a:r>
            <a:r>
              <a:rPr lang="ko-KR" altLang="en-US" sz="900" dirty="0" err="1" smtClean="0"/>
              <a:t>시전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castingTime</a:t>
            </a:r>
            <a:r>
              <a:rPr lang="en-US" altLang="ko-KR" sz="900" dirty="0" smtClean="0"/>
              <a:t> == 0) or </a:t>
            </a:r>
            <a:r>
              <a:rPr lang="ko-KR" altLang="en-US" sz="900" dirty="0" smtClean="0"/>
              <a:t>캐스팅 </a:t>
            </a:r>
            <a:r>
              <a:rPr lang="ko-KR" altLang="en-US" sz="900" dirty="0" err="1" smtClean="0"/>
              <a:t>시전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castingTime</a:t>
            </a:r>
            <a:r>
              <a:rPr lang="en-US" altLang="ko-KR" sz="900" dirty="0" smtClean="0"/>
              <a:t> &gt; 0)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CoolTime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SkillDistance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: </a:t>
            </a:r>
            <a:r>
              <a:rPr lang="ko-KR" altLang="en-US" sz="900" dirty="0" err="1" smtClean="0"/>
              <a:t>시전가능거리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HealValue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: </a:t>
            </a:r>
            <a:r>
              <a:rPr lang="en-US" altLang="ko-KR" sz="900" dirty="0" err="1" smtClean="0"/>
              <a:t>Hp</a:t>
            </a:r>
            <a:r>
              <a:rPr lang="ko-KR" altLang="en-US" sz="900" dirty="0" err="1" smtClean="0"/>
              <a:t>회복량</a:t>
            </a:r>
            <a:endParaRPr lang="en-US" altLang="ko-KR" sz="900" dirty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/>
              <a:t>Range </a:t>
            </a:r>
            <a:r>
              <a:rPr lang="en-US" altLang="ko-KR" sz="900" dirty="0" smtClean="0"/>
              <a:t> : </a:t>
            </a:r>
            <a:r>
              <a:rPr lang="ko-KR" altLang="en-US" sz="900" dirty="0" smtClean="0"/>
              <a:t>범위 값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RemainTime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지속시간 값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ExValue</a:t>
            </a:r>
            <a:r>
              <a:rPr lang="en-US" altLang="ko-KR" sz="900" dirty="0" smtClean="0"/>
              <a:t> : </a:t>
            </a:r>
            <a:r>
              <a:rPr lang="ko-KR" altLang="en-US" sz="900" dirty="0" err="1" smtClean="0"/>
              <a:t>도트힐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쉴드등을</a:t>
            </a:r>
            <a:r>
              <a:rPr lang="ko-KR" altLang="en-US" sz="900" dirty="0" smtClean="0"/>
              <a:t> 위한 </a:t>
            </a:r>
            <a:r>
              <a:rPr lang="ko-KR" altLang="en-US" sz="900" dirty="0" err="1" smtClean="0"/>
              <a:t>예비값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/>
              <a:t>System </a:t>
            </a:r>
            <a:r>
              <a:rPr lang="en-US" altLang="ko-KR" sz="900" dirty="0" smtClean="0"/>
              <a:t>: </a:t>
            </a:r>
            <a:r>
              <a:rPr lang="ko-KR" altLang="en-US" sz="900" dirty="0" err="1" smtClean="0"/>
              <a:t>타겟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or </a:t>
            </a:r>
            <a:r>
              <a:rPr lang="ko-KR" altLang="en-US" sz="900" dirty="0" err="1" smtClean="0"/>
              <a:t>논타겟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/>
              <a:t>Type </a:t>
            </a:r>
            <a:r>
              <a:rPr lang="en-US" altLang="ko-KR" sz="900" dirty="0" smtClean="0"/>
              <a:t> : </a:t>
            </a:r>
            <a:r>
              <a:rPr lang="ko-KR" altLang="en-US" sz="900" dirty="0" smtClean="0"/>
              <a:t>속성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직접 </a:t>
            </a:r>
            <a:r>
              <a:rPr lang="ko-KR" altLang="en-US" sz="900" dirty="0" err="1" smtClean="0"/>
              <a:t>힐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도트 </a:t>
            </a:r>
            <a:r>
              <a:rPr lang="ko-KR" altLang="en-US" sz="900" dirty="0" err="1" smtClean="0"/>
              <a:t>힐</a:t>
            </a:r>
            <a:r>
              <a:rPr lang="en-US" altLang="ko-KR" sz="900" dirty="0" smtClean="0"/>
              <a:t>, Shield, Buff, </a:t>
            </a:r>
            <a:r>
              <a:rPr lang="en-US" altLang="ko-KR" sz="900" dirty="0" err="1" smtClean="0"/>
              <a:t>Debuff</a:t>
            </a:r>
            <a:r>
              <a:rPr lang="en-US" altLang="ko-KR" sz="900" dirty="0"/>
              <a:t>, </a:t>
            </a:r>
            <a:r>
              <a:rPr lang="en-US" altLang="ko-KR" sz="900" dirty="0" smtClean="0"/>
              <a:t>Special)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Buff : </a:t>
            </a:r>
            <a:r>
              <a:rPr lang="ko-KR" altLang="en-US" sz="900" dirty="0" smtClean="0"/>
              <a:t>방어력 증가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공격력증가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등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Debuff</a:t>
            </a:r>
            <a:r>
              <a:rPr lang="en-US" altLang="ko-KR" sz="900" dirty="0" smtClean="0"/>
              <a:t> : </a:t>
            </a:r>
            <a:r>
              <a:rPr lang="ko-KR" altLang="en-US" sz="900" dirty="0" smtClean="0"/>
              <a:t>적 방어력 감소 등</a:t>
            </a:r>
            <a:r>
              <a:rPr lang="en-US" altLang="ko-KR" sz="900" dirty="0" smtClean="0"/>
              <a:t>.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Special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특수스킬</a:t>
            </a:r>
            <a:r>
              <a:rPr lang="en-US" altLang="ko-KR" sz="900" dirty="0" smtClean="0"/>
              <a:t> – ex)</a:t>
            </a:r>
            <a:r>
              <a:rPr lang="ko-KR" altLang="en-US" sz="900" dirty="0" err="1" smtClean="0"/>
              <a:t>파티원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1</a:t>
            </a:r>
            <a:r>
              <a:rPr lang="ko-KR" altLang="en-US" sz="900" dirty="0" smtClean="0"/>
              <a:t>인을 </a:t>
            </a:r>
            <a:r>
              <a:rPr lang="ko-KR" altLang="en-US" sz="900" dirty="0" err="1" smtClean="0"/>
              <a:t>자기앞으로</a:t>
            </a:r>
            <a:r>
              <a:rPr lang="ko-KR" altLang="en-US" sz="900" dirty="0" smtClean="0"/>
              <a:t> 당겨오기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238138" y="2787774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마나 사용량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243012" y="3935924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캐스팅 시간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243012" y="3406318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쿨타임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247886" y="4499936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시전거리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2501748" y="3291830"/>
            <a:ext cx="936104" cy="43204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타겟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2501748" y="3935924"/>
            <a:ext cx="936104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논 </a:t>
            </a:r>
            <a:r>
              <a:rPr lang="ko-KR" altLang="en-US" sz="1000" dirty="0" err="1" smtClean="0"/>
              <a:t>타겟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3600739" y="3607312"/>
            <a:ext cx="93610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Instant Heal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4644008" y="3604776"/>
            <a:ext cx="93610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Dot Heal</a:t>
            </a:r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5652120" y="3604257"/>
            <a:ext cx="93610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Shield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6660232" y="3604257"/>
            <a:ext cx="93610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Buff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7668344" y="3604776"/>
            <a:ext cx="93610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DeBuff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5436096" y="4151948"/>
            <a:ext cx="93610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Special</a:t>
            </a:r>
            <a:endParaRPr lang="ko-KR" altLang="en-US" sz="1000" dirty="0"/>
          </a:p>
        </p:txBody>
      </p:sp>
      <p:sp>
        <p:nvSpPr>
          <p:cNvPr id="17" name="직사각형 16"/>
          <p:cNvSpPr/>
          <p:nvPr/>
        </p:nvSpPr>
        <p:spPr>
          <a:xfrm>
            <a:off x="1338598" y="2820908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범위 값</a:t>
            </a:r>
            <a:endParaRPr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1338598" y="3350514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지속시간 값</a:t>
            </a:r>
            <a:endParaRPr lang="ko-KR" altLang="en-US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1338598" y="3914526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Hp</a:t>
            </a:r>
            <a:r>
              <a:rPr lang="ko-KR" altLang="en-US" sz="1000" dirty="0" err="1" smtClean="0"/>
              <a:t>회복값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1338598" y="4441149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ExValue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2572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5038" y="6993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힐러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스킬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2931790"/>
            <a:ext cx="3679196" cy="1915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스킬 값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UID : 1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Mp</a:t>
            </a:r>
            <a:r>
              <a:rPr lang="en-US" altLang="ko-KR" sz="900" dirty="0" smtClean="0"/>
              <a:t>: 20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C</a:t>
            </a:r>
            <a:r>
              <a:rPr lang="en-US" altLang="ko-KR" sz="900" dirty="0" err="1" smtClean="0"/>
              <a:t>astingTime</a:t>
            </a:r>
            <a:r>
              <a:rPr lang="en-US" altLang="ko-KR" sz="900" dirty="0" smtClean="0"/>
              <a:t> : 2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C</a:t>
            </a:r>
            <a:r>
              <a:rPr lang="en-US" altLang="ko-KR" sz="900" dirty="0" err="1" smtClean="0"/>
              <a:t>oolTime</a:t>
            </a:r>
            <a:r>
              <a:rPr lang="en-US" altLang="ko-KR" sz="900" dirty="0" smtClean="0"/>
              <a:t> : 2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S</a:t>
            </a:r>
            <a:r>
              <a:rPr lang="en-US" altLang="ko-KR" sz="900" dirty="0" err="1" smtClean="0"/>
              <a:t>killDistance</a:t>
            </a:r>
            <a:r>
              <a:rPr lang="en-US" altLang="ko-KR" sz="900" dirty="0" smtClean="0"/>
              <a:t> : 100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HealValue</a:t>
            </a:r>
            <a:r>
              <a:rPr lang="en-US" altLang="ko-KR" sz="900" dirty="0" smtClean="0"/>
              <a:t> : 100</a:t>
            </a:r>
            <a:endParaRPr lang="en-US" altLang="ko-KR" sz="900" dirty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Range : 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RemainTime</a:t>
            </a:r>
            <a:r>
              <a:rPr lang="en-US" altLang="ko-KR" sz="900" dirty="0" smtClean="0"/>
              <a:t> : 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System : Target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Type : (Instant Heal)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ExValue</a:t>
            </a:r>
            <a:r>
              <a:rPr lang="en-US" altLang="ko-KR" sz="900" dirty="0" smtClean="0"/>
              <a:t> : 0</a:t>
            </a:r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902986" y="1131590"/>
            <a:ext cx="2376264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직접 </a:t>
            </a:r>
            <a:r>
              <a:rPr lang="ko-KR" altLang="en-US" dirty="0" err="1" smtClean="0"/>
              <a:t>힐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568606" y="2931790"/>
            <a:ext cx="3679196" cy="21929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스킬 값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UID : 2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Mp</a:t>
            </a:r>
            <a:r>
              <a:rPr lang="en-US" altLang="ko-KR" sz="900" dirty="0" smtClean="0"/>
              <a:t> : 10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C</a:t>
            </a:r>
            <a:r>
              <a:rPr lang="en-US" altLang="ko-KR" sz="900" dirty="0" err="1" smtClean="0"/>
              <a:t>astingTime</a:t>
            </a:r>
            <a:r>
              <a:rPr lang="en-US" altLang="ko-KR" sz="900" dirty="0" smtClean="0"/>
              <a:t> : 1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C</a:t>
            </a:r>
            <a:r>
              <a:rPr lang="en-US" altLang="ko-KR" sz="900" dirty="0" err="1" smtClean="0"/>
              <a:t>oolTime</a:t>
            </a:r>
            <a:r>
              <a:rPr lang="en-US" altLang="ko-KR" sz="900" dirty="0" smtClean="0"/>
              <a:t> : 2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S</a:t>
            </a:r>
            <a:r>
              <a:rPr lang="en-US" altLang="ko-KR" sz="900" dirty="0" err="1" smtClean="0"/>
              <a:t>killDistance</a:t>
            </a:r>
            <a:r>
              <a:rPr lang="en-US" altLang="ko-KR" sz="900" dirty="0" smtClean="0"/>
              <a:t> : 100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HealValue</a:t>
            </a:r>
            <a:r>
              <a:rPr lang="en-US" altLang="ko-KR" sz="900" dirty="0" smtClean="0"/>
              <a:t> : 20</a:t>
            </a:r>
            <a:endParaRPr lang="en-US" altLang="ko-KR" sz="900" dirty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Range : 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RemainTime</a:t>
            </a:r>
            <a:r>
              <a:rPr lang="en-US" altLang="ko-KR" sz="900" dirty="0" smtClean="0"/>
              <a:t> : 5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System : Target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Type : (Dot Heal)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ExValue</a:t>
            </a:r>
            <a:r>
              <a:rPr lang="en-US" altLang="ko-KR" sz="900" dirty="0" smtClean="0"/>
              <a:t> : 1</a:t>
            </a:r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RemainTime</a:t>
            </a:r>
            <a:r>
              <a:rPr lang="ko-KR" altLang="en-US" sz="900" dirty="0" smtClean="0"/>
              <a:t>동안 </a:t>
            </a:r>
            <a:r>
              <a:rPr lang="en-US" altLang="ko-KR" sz="900" dirty="0" err="1" smtClean="0"/>
              <a:t>ExValue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초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마다 </a:t>
            </a:r>
            <a:r>
              <a:rPr lang="en-US" altLang="ko-KR" sz="900" dirty="0" err="1" smtClean="0"/>
              <a:t>HealValue</a:t>
            </a:r>
            <a:r>
              <a:rPr lang="ko-KR" altLang="en-US" sz="900" dirty="0" smtClean="0"/>
              <a:t>값 회복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220072" y="1131590"/>
            <a:ext cx="2376264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도트 </a:t>
            </a:r>
            <a:r>
              <a:rPr lang="ko-KR" altLang="en-US" dirty="0" err="1" smtClean="0"/>
              <a:t>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579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5038" y="6993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힐러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스킬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2931790"/>
            <a:ext cx="3679196" cy="1915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스킬 값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UID : 3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Mp</a:t>
            </a:r>
            <a:r>
              <a:rPr lang="en-US" altLang="ko-KR" sz="900" dirty="0" smtClean="0"/>
              <a:t> : 30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C</a:t>
            </a:r>
            <a:r>
              <a:rPr lang="en-US" altLang="ko-KR" sz="900" dirty="0" err="1" smtClean="0"/>
              <a:t>astingTime</a:t>
            </a:r>
            <a:r>
              <a:rPr lang="en-US" altLang="ko-KR" sz="900" dirty="0" smtClean="0"/>
              <a:t> : 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C</a:t>
            </a:r>
            <a:r>
              <a:rPr lang="en-US" altLang="ko-KR" sz="900" dirty="0" err="1" smtClean="0"/>
              <a:t>oolTime</a:t>
            </a:r>
            <a:r>
              <a:rPr lang="en-US" altLang="ko-KR" sz="900" dirty="0" smtClean="0"/>
              <a:t> : 3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S</a:t>
            </a:r>
            <a:r>
              <a:rPr lang="en-US" altLang="ko-KR" sz="900" dirty="0" err="1" smtClean="0"/>
              <a:t>killDistance</a:t>
            </a:r>
            <a:r>
              <a:rPr lang="en-US" altLang="ko-KR" sz="900" dirty="0" smtClean="0"/>
              <a:t> : 100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HealValue</a:t>
            </a:r>
            <a:r>
              <a:rPr lang="en-US" altLang="ko-KR" sz="900" dirty="0" smtClean="0"/>
              <a:t> : 0</a:t>
            </a:r>
            <a:endParaRPr lang="en-US" altLang="ko-KR" sz="900" dirty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Range : 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RemainTime</a:t>
            </a:r>
            <a:r>
              <a:rPr lang="en-US" altLang="ko-KR" sz="900" dirty="0" smtClean="0"/>
              <a:t> : 3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System : Target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Type : (Shield)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ExValue</a:t>
            </a:r>
            <a:r>
              <a:rPr lang="en-US" altLang="ko-KR" sz="900" dirty="0" smtClean="0"/>
              <a:t> : 200</a:t>
            </a:r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902986" y="1131590"/>
            <a:ext cx="2376264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쉴드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568606" y="2931790"/>
            <a:ext cx="3679196" cy="20544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스킬 값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UID : 4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Mp</a:t>
            </a:r>
            <a:r>
              <a:rPr lang="en-US" altLang="ko-KR" sz="900" dirty="0" smtClean="0"/>
              <a:t> : 10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C</a:t>
            </a:r>
            <a:r>
              <a:rPr lang="en-US" altLang="ko-KR" sz="900" dirty="0" err="1" smtClean="0"/>
              <a:t>astingTime</a:t>
            </a:r>
            <a:r>
              <a:rPr lang="en-US" altLang="ko-KR" sz="900" dirty="0" smtClean="0"/>
              <a:t> : 1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C</a:t>
            </a:r>
            <a:r>
              <a:rPr lang="en-US" altLang="ko-KR" sz="900" dirty="0" err="1" smtClean="0"/>
              <a:t>oolTime</a:t>
            </a:r>
            <a:r>
              <a:rPr lang="en-US" altLang="ko-KR" sz="900" dirty="0" smtClean="0"/>
              <a:t> : 2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S</a:t>
            </a:r>
            <a:r>
              <a:rPr lang="en-US" altLang="ko-KR" sz="900" dirty="0" err="1" smtClean="0"/>
              <a:t>killDistance</a:t>
            </a:r>
            <a:r>
              <a:rPr lang="en-US" altLang="ko-KR" sz="900" dirty="0" smtClean="0"/>
              <a:t> : 100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HealValue</a:t>
            </a:r>
            <a:r>
              <a:rPr lang="en-US" altLang="ko-KR" sz="900" dirty="0" smtClean="0"/>
              <a:t> : 0</a:t>
            </a:r>
            <a:endParaRPr lang="en-US" altLang="ko-KR" sz="900" dirty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Range : 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RemainTime</a:t>
            </a:r>
            <a:r>
              <a:rPr lang="en-US" altLang="ko-KR" sz="900" dirty="0" smtClean="0"/>
              <a:t> : 10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System : Target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Type : Buff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ExValue</a:t>
            </a:r>
            <a:r>
              <a:rPr lang="en-US" altLang="ko-KR" sz="900" dirty="0" smtClean="0"/>
              <a:t> : 10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err="1" smtClean="0"/>
              <a:t>타겟</a:t>
            </a:r>
            <a:r>
              <a:rPr lang="ko-KR" altLang="en-US" sz="900" dirty="0" smtClean="0"/>
              <a:t> 방어력을 </a:t>
            </a:r>
            <a:r>
              <a:rPr lang="en-US" altLang="ko-KR" sz="900" dirty="0" err="1" smtClean="0"/>
              <a:t>ExValue</a:t>
            </a:r>
            <a:r>
              <a:rPr lang="ko-KR" altLang="en-US" sz="900" dirty="0" smtClean="0"/>
              <a:t>만큼 증가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220072" y="1131590"/>
            <a:ext cx="2376264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방어력 </a:t>
            </a:r>
            <a:r>
              <a:rPr lang="ko-KR" altLang="en-US" dirty="0" err="1" smtClean="0"/>
              <a:t>버프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503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5038" y="6993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힐러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스킬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2931790"/>
            <a:ext cx="3679196" cy="20544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스킬 값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UID : 5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Mp</a:t>
            </a:r>
            <a:r>
              <a:rPr lang="en-US" altLang="ko-KR" sz="900" dirty="0" smtClean="0"/>
              <a:t> : 30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C</a:t>
            </a:r>
            <a:r>
              <a:rPr lang="en-US" altLang="ko-KR" sz="900" dirty="0" err="1" smtClean="0"/>
              <a:t>astingTime</a:t>
            </a:r>
            <a:r>
              <a:rPr lang="en-US" altLang="ko-KR" sz="900" dirty="0" smtClean="0"/>
              <a:t> : 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C</a:t>
            </a:r>
            <a:r>
              <a:rPr lang="en-US" altLang="ko-KR" sz="900" dirty="0" err="1" smtClean="0"/>
              <a:t>oolTime</a:t>
            </a:r>
            <a:r>
              <a:rPr lang="en-US" altLang="ko-KR" sz="900" dirty="0" smtClean="0"/>
              <a:t> : 3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S</a:t>
            </a:r>
            <a:r>
              <a:rPr lang="en-US" altLang="ko-KR" sz="900" dirty="0" err="1" smtClean="0"/>
              <a:t>killDistance</a:t>
            </a:r>
            <a:r>
              <a:rPr lang="en-US" altLang="ko-KR" sz="900" dirty="0" smtClean="0"/>
              <a:t> : 100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HealValue</a:t>
            </a:r>
            <a:r>
              <a:rPr lang="en-US" altLang="ko-KR" sz="900" dirty="0" smtClean="0"/>
              <a:t> : 0</a:t>
            </a:r>
            <a:endParaRPr lang="en-US" altLang="ko-KR" sz="900" dirty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Range : 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RemainTime</a:t>
            </a:r>
            <a:r>
              <a:rPr lang="en-US" altLang="ko-KR" sz="900" dirty="0" smtClean="0"/>
              <a:t> : 3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System : Target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Type : </a:t>
            </a:r>
            <a:r>
              <a:rPr lang="en-US" altLang="ko-KR" sz="900" dirty="0" err="1" smtClean="0"/>
              <a:t>Debuff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ExValue</a:t>
            </a:r>
            <a:r>
              <a:rPr lang="en-US" altLang="ko-KR" sz="900" dirty="0" smtClean="0"/>
              <a:t> : 10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err="1" smtClean="0"/>
              <a:t>타겟</a:t>
            </a:r>
            <a:r>
              <a:rPr lang="ko-KR" altLang="en-US" sz="900" dirty="0" smtClean="0"/>
              <a:t> 공격력을 </a:t>
            </a:r>
            <a:r>
              <a:rPr lang="en-US" altLang="ko-KR" sz="900" dirty="0" err="1" smtClean="0"/>
              <a:t>ExValue</a:t>
            </a:r>
            <a:r>
              <a:rPr lang="ko-KR" altLang="en-US" sz="900" dirty="0" smtClean="0"/>
              <a:t>만큼 감소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902986" y="1131590"/>
            <a:ext cx="2376264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공격력 </a:t>
            </a:r>
            <a:r>
              <a:rPr lang="ko-KR" altLang="en-US" dirty="0" err="1" smtClean="0"/>
              <a:t>디버프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568606" y="2931790"/>
            <a:ext cx="3679196" cy="1915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스킬 값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UID : 6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Mp</a:t>
            </a:r>
            <a:r>
              <a:rPr lang="en-US" altLang="ko-KR" sz="900" dirty="0" smtClean="0"/>
              <a:t> : 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C</a:t>
            </a:r>
            <a:r>
              <a:rPr lang="en-US" altLang="ko-KR" sz="900" dirty="0" err="1" smtClean="0"/>
              <a:t>astingTime</a:t>
            </a:r>
            <a:r>
              <a:rPr lang="en-US" altLang="ko-KR" sz="900" dirty="0" smtClean="0"/>
              <a:t> : 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C</a:t>
            </a:r>
            <a:r>
              <a:rPr lang="en-US" altLang="ko-KR" sz="900" dirty="0" err="1" smtClean="0"/>
              <a:t>oolTime</a:t>
            </a:r>
            <a:r>
              <a:rPr lang="en-US" altLang="ko-KR" sz="900" dirty="0" smtClean="0"/>
              <a:t> : 120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S</a:t>
            </a:r>
            <a:r>
              <a:rPr lang="en-US" altLang="ko-KR" sz="900" dirty="0" err="1" smtClean="0"/>
              <a:t>killDistance</a:t>
            </a:r>
            <a:r>
              <a:rPr lang="en-US" altLang="ko-KR" sz="900" dirty="0" smtClean="0"/>
              <a:t> : 100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HealValue</a:t>
            </a:r>
            <a:r>
              <a:rPr lang="en-US" altLang="ko-KR" sz="900" dirty="0" smtClean="0"/>
              <a:t> : 0</a:t>
            </a:r>
            <a:endParaRPr lang="en-US" altLang="ko-KR" sz="900" dirty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Range : 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RemainTime</a:t>
            </a:r>
            <a:r>
              <a:rPr lang="en-US" altLang="ko-KR" sz="900" dirty="0" smtClean="0"/>
              <a:t> : 3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System : Target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Type : Shield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ExValue</a:t>
            </a:r>
            <a:r>
              <a:rPr lang="en-US" altLang="ko-KR" sz="900" dirty="0" smtClean="0"/>
              <a:t> : 9999</a:t>
            </a:r>
          </a:p>
          <a:p>
            <a:endParaRPr lang="en-US" altLang="ko-KR" sz="900" dirty="0" smtClean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220072" y="1131590"/>
            <a:ext cx="2376264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무적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쉴드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029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5038" y="6993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힐러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스킬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2931790"/>
            <a:ext cx="3679196" cy="20544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스킬 값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UID : 7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Mp</a:t>
            </a:r>
            <a:r>
              <a:rPr lang="en-US" altLang="ko-KR" sz="900" dirty="0" smtClean="0"/>
              <a:t> : 30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C</a:t>
            </a:r>
            <a:r>
              <a:rPr lang="en-US" altLang="ko-KR" sz="900" dirty="0" err="1" smtClean="0"/>
              <a:t>astingTime</a:t>
            </a:r>
            <a:r>
              <a:rPr lang="en-US" altLang="ko-KR" sz="900" dirty="0" smtClean="0"/>
              <a:t> : 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C</a:t>
            </a:r>
            <a:r>
              <a:rPr lang="en-US" altLang="ko-KR" sz="900" dirty="0" err="1" smtClean="0"/>
              <a:t>oolTime</a:t>
            </a:r>
            <a:r>
              <a:rPr lang="en-US" altLang="ko-KR" sz="900" dirty="0" smtClean="0"/>
              <a:t> : 15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S</a:t>
            </a:r>
            <a:r>
              <a:rPr lang="en-US" altLang="ko-KR" sz="900" dirty="0" err="1" smtClean="0"/>
              <a:t>killDistance</a:t>
            </a:r>
            <a:r>
              <a:rPr lang="en-US" altLang="ko-KR" sz="900" dirty="0" smtClean="0"/>
              <a:t> : 100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HealValue</a:t>
            </a:r>
            <a:r>
              <a:rPr lang="en-US" altLang="ko-KR" sz="900" dirty="0" smtClean="0"/>
              <a:t> : 0</a:t>
            </a:r>
            <a:endParaRPr lang="en-US" altLang="ko-KR" sz="900" dirty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Range : 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RemainTime</a:t>
            </a:r>
            <a:r>
              <a:rPr lang="en-US" altLang="ko-KR" sz="900" dirty="0" smtClean="0"/>
              <a:t> : 3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System : Target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Type : Special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ExValue</a:t>
            </a:r>
            <a:r>
              <a:rPr lang="en-US" altLang="ko-KR" sz="900" dirty="0" smtClean="0"/>
              <a:t> : 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선택한 </a:t>
            </a:r>
            <a:r>
              <a:rPr lang="ko-KR" altLang="en-US" sz="900" dirty="0" err="1" smtClean="0"/>
              <a:t>타겟을</a:t>
            </a:r>
            <a:r>
              <a:rPr lang="ko-KR" altLang="en-US" sz="900" dirty="0" smtClean="0"/>
              <a:t> 내 앞으로 당겨온다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902986" y="1131590"/>
            <a:ext cx="2376264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당기</a:t>
            </a:r>
            <a:r>
              <a:rPr lang="ko-KR" altLang="en-US" dirty="0"/>
              <a:t>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68606" y="2931790"/>
            <a:ext cx="3679196" cy="20544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스킬 값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UID : 8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Mp</a:t>
            </a:r>
            <a:r>
              <a:rPr lang="en-US" altLang="ko-KR" sz="900" dirty="0" smtClean="0"/>
              <a:t> : 10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C</a:t>
            </a:r>
            <a:r>
              <a:rPr lang="en-US" altLang="ko-KR" sz="900" dirty="0" err="1" smtClean="0"/>
              <a:t>astingTime</a:t>
            </a:r>
            <a:r>
              <a:rPr lang="en-US" altLang="ko-KR" sz="900" dirty="0" smtClean="0"/>
              <a:t> : 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C</a:t>
            </a:r>
            <a:r>
              <a:rPr lang="en-US" altLang="ko-KR" sz="900" dirty="0" err="1" smtClean="0"/>
              <a:t>oolTime</a:t>
            </a:r>
            <a:r>
              <a:rPr lang="en-US" altLang="ko-KR" sz="900" dirty="0" smtClean="0"/>
              <a:t> : 120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S</a:t>
            </a:r>
            <a:r>
              <a:rPr lang="en-US" altLang="ko-KR" sz="900" dirty="0" err="1" smtClean="0"/>
              <a:t>killDistance</a:t>
            </a:r>
            <a:r>
              <a:rPr lang="en-US" altLang="ko-KR" sz="900" dirty="0" smtClean="0"/>
              <a:t> : 100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HealValue</a:t>
            </a:r>
            <a:r>
              <a:rPr lang="en-US" altLang="ko-KR" sz="900" dirty="0" smtClean="0"/>
              <a:t> : 0</a:t>
            </a:r>
            <a:endParaRPr lang="en-US" altLang="ko-KR" sz="900" dirty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Range : 100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RemainTime</a:t>
            </a:r>
            <a:r>
              <a:rPr lang="en-US" altLang="ko-KR" sz="900" dirty="0" smtClean="0"/>
              <a:t> : 5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System : </a:t>
            </a:r>
            <a:r>
              <a:rPr lang="en-US" altLang="ko-KR" sz="900" dirty="0" err="1" smtClean="0"/>
              <a:t>NoneTarget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Type : Shield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ExValue</a:t>
            </a:r>
            <a:r>
              <a:rPr lang="en-US" altLang="ko-KR" sz="900" dirty="0" smtClean="0"/>
              <a:t> : 200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err="1" smtClean="0"/>
              <a:t>논타겟으로지정한</a:t>
            </a:r>
            <a:r>
              <a:rPr lang="ko-KR" altLang="en-US" sz="900" dirty="0" smtClean="0"/>
              <a:t> 곳으로부터 </a:t>
            </a:r>
            <a:r>
              <a:rPr lang="en-US" altLang="ko-KR" sz="900" dirty="0" smtClean="0"/>
              <a:t>Range(</a:t>
            </a:r>
            <a:r>
              <a:rPr lang="ko-KR" altLang="en-US" sz="900" dirty="0" smtClean="0"/>
              <a:t>원형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지름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내의 아군들을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ExValue</a:t>
            </a:r>
            <a:r>
              <a:rPr lang="ko-KR" altLang="en-US" sz="900" dirty="0" smtClean="0"/>
              <a:t>만큼 보호</a:t>
            </a:r>
            <a:endParaRPr lang="en-US" altLang="ko-KR" sz="900" dirty="0" smtClean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220072" y="1131590"/>
            <a:ext cx="2376264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방</a:t>
            </a:r>
            <a:r>
              <a:rPr lang="ko-KR" altLang="en-US" dirty="0"/>
              <a:t>벽</a:t>
            </a:r>
          </a:p>
        </p:txBody>
      </p:sp>
    </p:spTree>
    <p:extLst>
      <p:ext uri="{BB962C8B-B14F-4D97-AF65-F5344CB8AC3E}">
        <p14:creationId xmlns:p14="http://schemas.microsoft.com/office/powerpoint/2010/main" val="88946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5038" y="6993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힐러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스킬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1577" y="2920019"/>
            <a:ext cx="3679196" cy="20544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스킬 값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UID : 9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Mp</a:t>
            </a:r>
            <a:r>
              <a:rPr lang="en-US" altLang="ko-KR" sz="900" dirty="0" smtClean="0"/>
              <a:t> : 30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C</a:t>
            </a:r>
            <a:r>
              <a:rPr lang="en-US" altLang="ko-KR" sz="900" dirty="0" err="1" smtClean="0"/>
              <a:t>astingTime</a:t>
            </a:r>
            <a:r>
              <a:rPr lang="en-US" altLang="ko-KR" sz="900" dirty="0" smtClean="0"/>
              <a:t> : 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C</a:t>
            </a:r>
            <a:r>
              <a:rPr lang="en-US" altLang="ko-KR" sz="900" dirty="0" err="1" smtClean="0"/>
              <a:t>oolTime</a:t>
            </a:r>
            <a:r>
              <a:rPr lang="en-US" altLang="ko-KR" sz="900" dirty="0" smtClean="0"/>
              <a:t> : 120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S</a:t>
            </a:r>
            <a:r>
              <a:rPr lang="en-US" altLang="ko-KR" sz="900" dirty="0" err="1" smtClean="0"/>
              <a:t>killDistance</a:t>
            </a:r>
            <a:r>
              <a:rPr lang="en-US" altLang="ko-KR" sz="900" dirty="0" smtClean="0"/>
              <a:t> : 100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HealValue</a:t>
            </a:r>
            <a:r>
              <a:rPr lang="en-US" altLang="ko-KR" sz="900" dirty="0" smtClean="0"/>
              <a:t> : 0</a:t>
            </a:r>
            <a:endParaRPr lang="en-US" altLang="ko-KR" sz="900" dirty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Range : 100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RemainTime</a:t>
            </a:r>
            <a:r>
              <a:rPr lang="en-US" altLang="ko-KR" sz="900" dirty="0" smtClean="0"/>
              <a:t> : 5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System : </a:t>
            </a:r>
            <a:r>
              <a:rPr lang="en-US" altLang="ko-KR" sz="900" dirty="0" err="1" smtClean="0"/>
              <a:t>NoneTarget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Type : Special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ExValue</a:t>
            </a:r>
            <a:r>
              <a:rPr lang="en-US" altLang="ko-KR" sz="900" dirty="0" smtClean="0"/>
              <a:t> : 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err="1" smtClean="0"/>
              <a:t>논타겟으로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지정한곳에</a:t>
            </a:r>
            <a:r>
              <a:rPr lang="ko-KR" altLang="en-US" sz="900" dirty="0" smtClean="0"/>
              <a:t> </a:t>
            </a:r>
            <a:r>
              <a:rPr lang="en-US" altLang="ko-KR" sz="900" dirty="0" err="1" smtClean="0"/>
              <a:t>hp</a:t>
            </a:r>
            <a:r>
              <a:rPr lang="en-US" altLang="ko-KR" sz="900" dirty="0" smtClean="0"/>
              <a:t> 1</a:t>
            </a:r>
            <a:r>
              <a:rPr lang="ko-KR" altLang="en-US" sz="900" dirty="0" smtClean="0"/>
              <a:t>의 </a:t>
            </a:r>
            <a:r>
              <a:rPr lang="ko-KR" altLang="en-US" sz="900" dirty="0" err="1" smtClean="0"/>
              <a:t>소환물</a:t>
            </a:r>
            <a:r>
              <a:rPr lang="ko-KR" altLang="en-US" sz="900" dirty="0" smtClean="0"/>
              <a:t> 설치</a:t>
            </a:r>
            <a:r>
              <a:rPr lang="en-US" altLang="ko-KR" sz="900" dirty="0" smtClean="0"/>
              <a:t>. </a:t>
            </a:r>
            <a:r>
              <a:rPr lang="ko-KR" altLang="en-US" sz="900" dirty="0" err="1" smtClean="0"/>
              <a:t>소환물이</a:t>
            </a:r>
            <a:r>
              <a:rPr lang="ko-KR" altLang="en-US" sz="900" dirty="0" smtClean="0"/>
              <a:t> 있는 동안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Range</a:t>
            </a:r>
            <a:r>
              <a:rPr lang="ko-KR" altLang="en-US" sz="900" dirty="0" smtClean="0"/>
              <a:t>내의 아군들은 </a:t>
            </a:r>
            <a:r>
              <a:rPr lang="en-US" altLang="ko-KR" sz="900" dirty="0" err="1" smtClean="0"/>
              <a:t>hp</a:t>
            </a:r>
            <a:r>
              <a:rPr lang="ko-KR" altLang="en-US" sz="900" dirty="0" smtClean="0"/>
              <a:t>를 공유하여 고르게 분배됨</a:t>
            </a:r>
            <a:r>
              <a:rPr lang="en-US" altLang="ko-KR" sz="900" dirty="0" smtClean="0"/>
              <a:t>.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902986" y="1131590"/>
            <a:ext cx="2376264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스피릿</a:t>
            </a:r>
            <a:r>
              <a:rPr lang="ko-KR" altLang="en-US" dirty="0" smtClean="0"/>
              <a:t> 링크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568606" y="2931790"/>
            <a:ext cx="3679196" cy="1915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스킬 값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UID : 10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Mp</a:t>
            </a:r>
            <a:r>
              <a:rPr lang="en-US" altLang="ko-KR" sz="900" dirty="0" smtClean="0"/>
              <a:t> : 50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C</a:t>
            </a:r>
            <a:r>
              <a:rPr lang="en-US" altLang="ko-KR" sz="900" dirty="0" err="1" smtClean="0"/>
              <a:t>astingTime</a:t>
            </a:r>
            <a:r>
              <a:rPr lang="en-US" altLang="ko-KR" sz="900" dirty="0" smtClean="0"/>
              <a:t> : 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C</a:t>
            </a:r>
            <a:r>
              <a:rPr lang="en-US" altLang="ko-KR" sz="900" dirty="0" err="1" smtClean="0"/>
              <a:t>oolTime</a:t>
            </a:r>
            <a:r>
              <a:rPr lang="en-US" altLang="ko-KR" sz="900" dirty="0" smtClean="0"/>
              <a:t> : 120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S</a:t>
            </a:r>
            <a:r>
              <a:rPr lang="en-US" altLang="ko-KR" sz="900" dirty="0" err="1" smtClean="0"/>
              <a:t>killDistance</a:t>
            </a:r>
            <a:r>
              <a:rPr lang="en-US" altLang="ko-KR" sz="900" dirty="0" smtClean="0"/>
              <a:t> : 100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HealValue</a:t>
            </a:r>
            <a:r>
              <a:rPr lang="en-US" altLang="ko-KR" sz="900" dirty="0" smtClean="0"/>
              <a:t> : 50</a:t>
            </a:r>
            <a:endParaRPr lang="en-US" altLang="ko-KR" sz="900" dirty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Range : 500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RemainTime</a:t>
            </a:r>
            <a:r>
              <a:rPr lang="en-US" altLang="ko-KR" sz="900" dirty="0" smtClean="0"/>
              <a:t> : 5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System : </a:t>
            </a:r>
            <a:r>
              <a:rPr lang="en-US" altLang="ko-KR" sz="900" dirty="0" err="1" smtClean="0"/>
              <a:t>NoneTarget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Type : Dot Heal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ExValue</a:t>
            </a:r>
            <a:r>
              <a:rPr lang="en-US" altLang="ko-KR" sz="900" dirty="0" smtClean="0"/>
              <a:t> : 0.5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err="1" smtClean="0"/>
              <a:t>시전</a:t>
            </a:r>
            <a:r>
              <a:rPr lang="ko-KR" altLang="en-US" sz="900" dirty="0" smtClean="0"/>
              <a:t> 즉시 </a:t>
            </a:r>
            <a:r>
              <a:rPr lang="en-US" altLang="ko-KR" sz="900" dirty="0" smtClean="0"/>
              <a:t>Range </a:t>
            </a:r>
            <a:r>
              <a:rPr lang="ko-KR" altLang="en-US" sz="900" dirty="0" smtClean="0"/>
              <a:t>안의 아군들에게 </a:t>
            </a:r>
            <a:r>
              <a:rPr lang="en-US" altLang="ko-KR" sz="900" dirty="0" err="1" smtClean="0"/>
              <a:t>ExValue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초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마다 </a:t>
            </a:r>
            <a:r>
              <a:rPr lang="en-US" altLang="ko-KR" sz="900" dirty="0" err="1" smtClean="0"/>
              <a:t>HealValue</a:t>
            </a:r>
            <a:endParaRPr lang="en-US" altLang="ko-KR" sz="900" dirty="0" smtClean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220072" y="1131590"/>
            <a:ext cx="2376264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범</a:t>
            </a:r>
            <a:r>
              <a:rPr lang="ko-KR" altLang="en-US" dirty="0"/>
              <a:t>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도트힐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77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313" y="0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핵심 재미 요소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79512" y="508851"/>
            <a:ext cx="8640960" cy="9464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Don’t Dead</a:t>
            </a:r>
            <a:r>
              <a:rPr lang="ko-KR" altLang="en-US" sz="1050" b="1" dirty="0" smtClean="0"/>
              <a:t>란</a:t>
            </a:r>
            <a:r>
              <a:rPr lang="en-US" altLang="ko-KR" sz="1050" b="1" dirty="0" smtClean="0"/>
              <a:t>?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나 자신을 포함한 </a:t>
            </a:r>
            <a:r>
              <a:rPr lang="en-US" altLang="ko-KR" sz="900" dirty="0" smtClean="0"/>
              <a:t>5</a:t>
            </a:r>
            <a:r>
              <a:rPr lang="ko-KR" altLang="en-US" sz="900" dirty="0" smtClean="0"/>
              <a:t>인의 </a:t>
            </a:r>
            <a:r>
              <a:rPr lang="ko-KR" altLang="en-US" sz="900" dirty="0" err="1" smtClean="0"/>
              <a:t>파티원</a:t>
            </a:r>
            <a:r>
              <a:rPr lang="en-US" altLang="ko-KR" sz="900" dirty="0" smtClean="0"/>
              <a:t>(</a:t>
            </a:r>
            <a:r>
              <a:rPr lang="ko-KR" altLang="en-US" sz="900" dirty="0" err="1" smtClean="0"/>
              <a:t>탱</a:t>
            </a:r>
            <a:r>
              <a:rPr lang="en-US" altLang="ko-KR" sz="900" dirty="0" smtClean="0"/>
              <a:t>. </a:t>
            </a:r>
            <a:r>
              <a:rPr lang="ko-KR" altLang="en-US" sz="900" dirty="0" err="1" smtClean="0"/>
              <a:t>딜</a:t>
            </a:r>
            <a:r>
              <a:rPr lang="en-US" altLang="ko-KR" sz="900" dirty="0" smtClean="0"/>
              <a:t>. </a:t>
            </a:r>
            <a:r>
              <a:rPr lang="ko-KR" altLang="en-US" sz="900" dirty="0" err="1" smtClean="0"/>
              <a:t>힐</a:t>
            </a:r>
            <a:r>
              <a:rPr lang="en-US" altLang="ko-KR" sz="900" dirty="0" smtClean="0"/>
              <a:t>)</a:t>
            </a:r>
            <a:r>
              <a:rPr lang="ko-KR" altLang="en-US" sz="900" dirty="0"/>
              <a:t> </a:t>
            </a:r>
            <a:r>
              <a:rPr lang="en-US" altLang="ko-KR" sz="900" dirty="0" smtClean="0"/>
              <a:t>vs </a:t>
            </a:r>
            <a:r>
              <a:rPr lang="ko-KR" altLang="en-US" sz="900" dirty="0" smtClean="0"/>
              <a:t>보스와의 싸움에서 </a:t>
            </a:r>
            <a:r>
              <a:rPr lang="en-US" altLang="ko-KR" sz="900" dirty="0" smtClean="0"/>
              <a:t>“</a:t>
            </a:r>
            <a:r>
              <a:rPr lang="ko-KR" altLang="en-US" sz="900" dirty="0" err="1" smtClean="0"/>
              <a:t>힐러</a:t>
            </a:r>
            <a:r>
              <a:rPr lang="en-US" altLang="ko-KR" sz="900" dirty="0" smtClean="0"/>
              <a:t>”</a:t>
            </a:r>
            <a:r>
              <a:rPr lang="ko-KR" altLang="en-US" sz="900" dirty="0" smtClean="0"/>
              <a:t>가 되어 </a:t>
            </a:r>
            <a:r>
              <a:rPr lang="ko-KR" altLang="en-US" sz="900" dirty="0" err="1" smtClean="0"/>
              <a:t>파티원을</a:t>
            </a:r>
            <a:r>
              <a:rPr lang="ko-KR" altLang="en-US" sz="900" dirty="0" smtClean="0"/>
              <a:t> 살려 </a:t>
            </a:r>
            <a:r>
              <a:rPr lang="ko-KR" altLang="en-US" sz="900" dirty="0" err="1" smtClean="0"/>
              <a:t>던전을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클리어하는</a:t>
            </a:r>
            <a:r>
              <a:rPr lang="ko-KR" altLang="en-US" sz="900" dirty="0" smtClean="0"/>
              <a:t> 게임</a:t>
            </a:r>
            <a:r>
              <a:rPr lang="en-US" altLang="ko-KR" sz="900" dirty="0" smtClean="0"/>
              <a:t>.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Wow</a:t>
            </a:r>
            <a:r>
              <a:rPr lang="ko-KR" altLang="en-US" sz="900" dirty="0" smtClean="0"/>
              <a:t>의 </a:t>
            </a:r>
            <a:r>
              <a:rPr lang="ko-KR" altLang="en-US" sz="900" dirty="0" err="1" smtClean="0"/>
              <a:t>레이드에</a:t>
            </a:r>
            <a:r>
              <a:rPr lang="ko-KR" altLang="en-US" sz="900" dirty="0" smtClean="0"/>
              <a:t> 참가하는 </a:t>
            </a:r>
            <a:r>
              <a:rPr lang="en-US" altLang="ko-KR" sz="900" dirty="0" smtClean="0"/>
              <a:t>‘</a:t>
            </a:r>
            <a:r>
              <a:rPr lang="ko-KR" altLang="en-US" sz="900" dirty="0" err="1" smtClean="0"/>
              <a:t>힐러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의 재미</a:t>
            </a:r>
            <a:r>
              <a:rPr lang="en-US" altLang="ko-KR" sz="900" dirty="0" smtClean="0"/>
              <a:t>. (</a:t>
            </a:r>
            <a:r>
              <a:rPr lang="ko-KR" altLang="en-US" sz="900" dirty="0" smtClean="0"/>
              <a:t>마나 효율 계산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바닥 피하거나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보스패턴 학습 등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순간 순간의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판단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을 요함</a:t>
            </a:r>
            <a:r>
              <a:rPr lang="en-US" altLang="ko-KR" sz="900" dirty="0" smtClean="0"/>
              <a:t>)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‘</a:t>
            </a:r>
            <a:r>
              <a:rPr lang="ko-KR" altLang="en-US" sz="900" dirty="0" err="1" smtClean="0"/>
              <a:t>로그라이크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장르의 컨트롤위주의 게임</a:t>
            </a:r>
            <a:r>
              <a:rPr lang="en-US" altLang="ko-KR" sz="900" dirty="0" smtClean="0"/>
              <a:t>.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+@ </a:t>
            </a:r>
            <a:r>
              <a:rPr lang="ko-KR" altLang="en-US" sz="900" dirty="0" smtClean="0"/>
              <a:t>전략</a:t>
            </a:r>
            <a:r>
              <a:rPr lang="en-US" altLang="ko-KR" sz="900" dirty="0" smtClean="0"/>
              <a:t>(</a:t>
            </a:r>
            <a:r>
              <a:rPr lang="ko-KR" altLang="en-US" sz="900" dirty="0" err="1" smtClean="0"/>
              <a:t>파티원</a:t>
            </a:r>
            <a:r>
              <a:rPr lang="ko-KR" altLang="en-US" sz="900" dirty="0" smtClean="0"/>
              <a:t> 구성 조절</a:t>
            </a:r>
            <a:r>
              <a:rPr lang="en-US" altLang="ko-KR" sz="900" dirty="0" smtClean="0"/>
              <a:t>), </a:t>
            </a:r>
            <a:r>
              <a:rPr lang="ko-KR" altLang="en-US" sz="900" dirty="0" smtClean="0"/>
              <a:t>성장</a:t>
            </a:r>
            <a:r>
              <a:rPr lang="en-US" altLang="ko-KR" sz="900" dirty="0" smtClean="0"/>
              <a:t>,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파밍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등의 요소를 필요에 따라 가미</a:t>
            </a:r>
            <a:r>
              <a:rPr lang="en-US" altLang="ko-KR" sz="900" dirty="0" smtClean="0"/>
              <a:t>.  </a:t>
            </a:r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79512" y="1563638"/>
            <a:ext cx="4824536" cy="7848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스테이지구성은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보스</a:t>
            </a:r>
            <a:r>
              <a:rPr lang="en-US" altLang="ko-KR" sz="900" dirty="0" smtClean="0"/>
              <a:t>’ vs ‘AI</a:t>
            </a:r>
            <a:r>
              <a:rPr lang="ko-KR" altLang="en-US" sz="900" dirty="0" err="1" smtClean="0"/>
              <a:t>파티원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4</a:t>
            </a:r>
            <a:r>
              <a:rPr lang="ko-KR" altLang="en-US" sz="900" dirty="0" smtClean="0"/>
              <a:t>인</a:t>
            </a:r>
            <a:r>
              <a:rPr lang="en-US" altLang="ko-KR" sz="900" dirty="0" smtClean="0"/>
              <a:t>’ + </a:t>
            </a:r>
            <a:r>
              <a:rPr lang="ko-KR" altLang="en-US" sz="900" dirty="0" err="1" smtClean="0"/>
              <a:t>내가컨트롤하는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‘</a:t>
            </a:r>
            <a:r>
              <a:rPr lang="ko-KR" altLang="en-US" sz="900" dirty="0" err="1" smtClean="0"/>
              <a:t>힐러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로 기본구성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핵심은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보스 패턴 학습</a:t>
            </a:r>
            <a:r>
              <a:rPr lang="en-US" altLang="ko-KR" sz="900" dirty="0" smtClean="0"/>
              <a:t>’,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판단</a:t>
            </a:r>
            <a:r>
              <a:rPr lang="en-US" altLang="ko-KR" sz="900" dirty="0" smtClean="0"/>
              <a:t>’,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컨트롤</a:t>
            </a:r>
            <a:r>
              <a:rPr lang="en-US" altLang="ko-KR" sz="900" dirty="0" smtClean="0"/>
              <a:t>’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스테이지 단계가 올라갈수록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컨트롤 난이도 상승하여 </a:t>
            </a:r>
            <a:r>
              <a:rPr lang="en-US" altLang="ko-KR" sz="900" dirty="0" smtClean="0"/>
              <a:t>‘</a:t>
            </a:r>
            <a:r>
              <a:rPr lang="ko-KR" altLang="en-US" sz="900" dirty="0" err="1" smtClean="0"/>
              <a:t>엔딩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을 보는 것이 목표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단계가 오를수록 사용할 수 있는 스킬 추가로 패턴의 복잡성에 대한 해결 제시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571750"/>
            <a:ext cx="2380204" cy="148762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2571811"/>
            <a:ext cx="2644671" cy="1487628"/>
          </a:xfrm>
          <a:prstGeom prst="rect">
            <a:avLst/>
          </a:prstGeom>
        </p:spPr>
      </p:pic>
      <p:sp>
        <p:nvSpPr>
          <p:cNvPr id="8" name="덧셈 기호 7"/>
          <p:cNvSpPr/>
          <p:nvPr/>
        </p:nvSpPr>
        <p:spPr>
          <a:xfrm>
            <a:off x="3059832" y="3147814"/>
            <a:ext cx="288032" cy="28803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83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313" y="0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ISSUE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167" y="1347614"/>
            <a:ext cx="8640960" cy="8079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다소 </a:t>
            </a:r>
            <a:r>
              <a:rPr lang="ko-KR" altLang="en-US" sz="1050" b="1" dirty="0" err="1" smtClean="0"/>
              <a:t>마이너한</a:t>
            </a:r>
            <a:r>
              <a:rPr lang="ko-KR" altLang="en-US" sz="1050" b="1" dirty="0" smtClean="0"/>
              <a:t> 장르와 </a:t>
            </a:r>
            <a:r>
              <a:rPr lang="ko-KR" altLang="en-US" sz="1050" b="1" dirty="0" err="1" smtClean="0"/>
              <a:t>유저풀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사실 </a:t>
            </a:r>
            <a:r>
              <a:rPr lang="ko-KR" altLang="en-US" sz="900" dirty="0" err="1" smtClean="0"/>
              <a:t>어떤게임이던지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딜러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를 하는 유저보다 </a:t>
            </a:r>
            <a:r>
              <a:rPr lang="en-US" altLang="ko-KR" sz="900" dirty="0" smtClean="0"/>
              <a:t>‘</a:t>
            </a:r>
            <a:r>
              <a:rPr lang="ko-KR" altLang="en-US" sz="900" dirty="0" err="1" smtClean="0"/>
              <a:t>힐러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를 하는 유저가 적은 것은 사실</a:t>
            </a:r>
            <a:r>
              <a:rPr lang="en-US" altLang="ko-KR" sz="900" dirty="0" smtClean="0"/>
              <a:t>.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‘</a:t>
            </a:r>
            <a:r>
              <a:rPr lang="ko-KR" altLang="en-US" sz="900" dirty="0" err="1" smtClean="0"/>
              <a:t>로그라이크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장르도 마찬가지로 </a:t>
            </a:r>
            <a:r>
              <a:rPr lang="ko-KR" altLang="en-US" sz="900" dirty="0" err="1" smtClean="0"/>
              <a:t>매니아층이</a:t>
            </a:r>
            <a:r>
              <a:rPr lang="ko-KR" altLang="en-US" sz="900" dirty="0" smtClean="0"/>
              <a:t> 즐기는 경향이 높음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79512" y="555526"/>
            <a:ext cx="8640960" cy="5309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AI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보스의 이동 및 패턴에 따른 </a:t>
            </a:r>
            <a:r>
              <a:rPr lang="ko-KR" altLang="en-US" sz="900" dirty="0" err="1" smtClean="0"/>
              <a:t>파티원</a:t>
            </a:r>
            <a:r>
              <a:rPr lang="en-US" altLang="ko-KR" sz="900" dirty="0" smtClean="0"/>
              <a:t>NPC</a:t>
            </a:r>
            <a:r>
              <a:rPr lang="ko-KR" altLang="en-US" sz="900" dirty="0" smtClean="0"/>
              <a:t>의 대응 문제</a:t>
            </a:r>
            <a:endParaRPr lang="en-US" altLang="ko-KR" sz="900" dirty="0" smtClean="0"/>
          </a:p>
          <a:p>
            <a:endParaRPr lang="en-US" altLang="ko-KR" sz="900" dirty="0" smtClean="0"/>
          </a:p>
        </p:txBody>
      </p:sp>
    </p:spTree>
    <p:extLst>
      <p:ext uri="{BB962C8B-B14F-4D97-AF65-F5344CB8AC3E}">
        <p14:creationId xmlns:p14="http://schemas.microsoft.com/office/powerpoint/2010/main" val="48931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313" y="0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Reference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2285" y="1347614"/>
            <a:ext cx="8640960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Steam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1050" dirty="0"/>
              <a:t>Titan Souls - </a:t>
            </a:r>
            <a:r>
              <a:rPr lang="en-US" altLang="ko-KR" sz="1050" dirty="0">
                <a:hlinkClick r:id="rId2"/>
              </a:rPr>
              <a:t>https://namu.wiki/w/Titan%20Souls</a:t>
            </a:r>
            <a:endParaRPr lang="en-US" altLang="ko-KR" sz="1050" dirty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1050" dirty="0"/>
              <a:t>EITR - </a:t>
            </a:r>
            <a:r>
              <a:rPr lang="en-US" altLang="ko-KR" sz="1050" dirty="0">
                <a:hlinkClick r:id="rId3"/>
              </a:rPr>
              <a:t>https://</a:t>
            </a:r>
            <a:r>
              <a:rPr lang="en-US" altLang="ko-KR" sz="1050" dirty="0" smtClean="0">
                <a:hlinkClick r:id="rId3"/>
              </a:rPr>
              <a:t>namu.wiki/w/EITR</a:t>
            </a:r>
            <a:endParaRPr lang="en-US" altLang="ko-KR" sz="105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1050" dirty="0" smtClean="0"/>
              <a:t>Enter the </a:t>
            </a:r>
            <a:r>
              <a:rPr lang="en-US" altLang="ko-KR" sz="1050" dirty="0" err="1" smtClean="0"/>
              <a:t>Gungeon</a:t>
            </a:r>
            <a:r>
              <a:rPr lang="en-US" altLang="ko-KR" sz="1050" dirty="0"/>
              <a:t> - </a:t>
            </a:r>
            <a:r>
              <a:rPr lang="en-US" altLang="ko-KR" sz="1050" dirty="0">
                <a:hlinkClick r:id="rId4"/>
              </a:rPr>
              <a:t>https://namu.wiki/w/Enter%20the%20Gungeon?from=%</a:t>
            </a:r>
            <a:r>
              <a:rPr lang="en-US" altLang="ko-KR" sz="1050" dirty="0" smtClean="0">
                <a:hlinkClick r:id="rId4"/>
              </a:rPr>
              <a:t>EC%97%94%ED%84%B0%20%EB%8D%94%20%EA%B1%B4%EC%A0%84</a:t>
            </a:r>
            <a:endParaRPr lang="en-US" altLang="ko-KR" sz="1050" dirty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49863" y="483518"/>
            <a:ext cx="8640960" cy="5309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World of Warcraft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err="1" smtClean="0"/>
              <a:t>힐러</a:t>
            </a:r>
            <a:r>
              <a:rPr lang="ko-KR" altLang="en-US" sz="900" dirty="0" smtClean="0"/>
              <a:t> 스킬 구성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직업</a:t>
            </a:r>
            <a:r>
              <a:rPr lang="en-US" altLang="ko-KR" sz="900" dirty="0" smtClean="0"/>
              <a:t>(</a:t>
            </a:r>
            <a:r>
              <a:rPr lang="ko-KR" altLang="en-US" sz="900" dirty="0" err="1" smtClean="0"/>
              <a:t>파티원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간 </a:t>
            </a:r>
            <a:r>
              <a:rPr lang="ko-KR" altLang="en-US" sz="900" dirty="0" err="1" smtClean="0"/>
              <a:t>밸런싱</a:t>
            </a:r>
            <a:endParaRPr lang="en-US" altLang="ko-KR" sz="9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02285" y="2787774"/>
            <a:ext cx="8640960" cy="7155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Mobile</a:t>
            </a:r>
            <a:endParaRPr lang="en-US" altLang="ko-KR" sz="1200" b="1" dirty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1050" dirty="0" smtClean="0"/>
              <a:t>EVIL FACTORY </a:t>
            </a:r>
            <a:r>
              <a:rPr lang="en-US" altLang="ko-KR" sz="1050" dirty="0"/>
              <a:t>- </a:t>
            </a:r>
            <a:r>
              <a:rPr lang="en-US" altLang="ko-KR" sz="1050" dirty="0">
                <a:hlinkClick r:id="rId5"/>
              </a:rPr>
              <a:t>https://</a:t>
            </a:r>
            <a:r>
              <a:rPr lang="en-US" altLang="ko-KR" sz="1050" dirty="0" smtClean="0">
                <a:hlinkClick r:id="rId5"/>
              </a:rPr>
              <a:t>namu.wiki/w/EVIL%20FACTORY</a:t>
            </a:r>
            <a:endParaRPr lang="en-US" altLang="ko-KR" sz="1050" dirty="0" smtClean="0"/>
          </a:p>
          <a:p>
            <a:r>
              <a:rPr lang="en-US" altLang="ko-KR" sz="900" dirty="0" smtClean="0"/>
              <a:t> </a:t>
            </a:r>
            <a:r>
              <a:rPr lang="ko-KR" altLang="en-US" sz="900" dirty="0" err="1" smtClean="0"/>
              <a:t>보스를죽여라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</p:spTree>
    <p:extLst>
      <p:ext uri="{BB962C8B-B14F-4D97-AF65-F5344CB8AC3E}">
        <p14:creationId xmlns:p14="http://schemas.microsoft.com/office/powerpoint/2010/main" val="31953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313" y="0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Prototype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개요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9512" y="508851"/>
            <a:ext cx="8640960" cy="9694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Prototype </a:t>
            </a:r>
            <a:r>
              <a:rPr lang="ko-KR" altLang="en-US" sz="1050" b="1" dirty="0" smtClean="0"/>
              <a:t>정의</a:t>
            </a:r>
            <a:endParaRPr lang="en-US" altLang="ko-KR" sz="1050" b="1" dirty="0" smtClean="0"/>
          </a:p>
          <a:p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Unity</a:t>
            </a:r>
            <a:r>
              <a:rPr lang="ko-KR" altLang="en-US" sz="900" dirty="0" smtClean="0"/>
              <a:t>로 개발</a:t>
            </a:r>
            <a:r>
              <a:rPr lang="en-US" altLang="ko-KR" sz="900" dirty="0" smtClean="0"/>
              <a:t>(Ver.)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Steam Platform</a:t>
            </a:r>
            <a:r>
              <a:rPr lang="ko-KR" altLang="en-US" sz="900" dirty="0" smtClean="0"/>
              <a:t>을 염두에 둔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키보드 </a:t>
            </a:r>
            <a:r>
              <a:rPr lang="en-US" altLang="ko-KR" sz="900" dirty="0" smtClean="0"/>
              <a:t>+ </a:t>
            </a:r>
            <a:r>
              <a:rPr lang="ko-KR" altLang="en-US" sz="900" dirty="0" smtClean="0"/>
              <a:t>마우스</a:t>
            </a:r>
            <a:r>
              <a:rPr lang="en-US" altLang="ko-KR" sz="900" dirty="0" smtClean="0"/>
              <a:t>’ </a:t>
            </a:r>
            <a:r>
              <a:rPr lang="ko-KR" altLang="en-US" sz="900" dirty="0" smtClean="0"/>
              <a:t>컨트롤</a:t>
            </a:r>
            <a:r>
              <a:rPr lang="en-US" altLang="ko-KR" sz="900" dirty="0" smtClean="0"/>
              <a:t>(</a:t>
            </a:r>
            <a:r>
              <a:rPr lang="ko-KR" altLang="en-US" sz="900" dirty="0" err="1" smtClean="0"/>
              <a:t>모바일은</a:t>
            </a:r>
            <a:r>
              <a:rPr lang="ko-KR" altLang="en-US" sz="900" dirty="0" smtClean="0"/>
              <a:t> 차후</a:t>
            </a:r>
            <a:r>
              <a:rPr lang="en-US" altLang="ko-KR" sz="900" dirty="0" smtClean="0"/>
              <a:t>)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무엇이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재미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있는가에 가장 초점을 두고 충분한 </a:t>
            </a:r>
            <a:r>
              <a:rPr lang="en-US" altLang="ko-KR" sz="900" dirty="0" smtClean="0"/>
              <a:t>Test</a:t>
            </a:r>
            <a:r>
              <a:rPr lang="ko-KR" altLang="en-US" sz="900" dirty="0" smtClean="0"/>
              <a:t>및 논의를 거쳐 완성에 목표</a:t>
            </a:r>
            <a:r>
              <a:rPr lang="en-US" altLang="ko-KR" sz="900" dirty="0" smtClean="0"/>
              <a:t>.</a:t>
            </a:r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179512" y="1707654"/>
            <a:ext cx="8640960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Prototype </a:t>
            </a:r>
            <a:r>
              <a:rPr lang="ko-KR" altLang="en-US" sz="900" b="1" dirty="0" smtClean="0"/>
              <a:t>목</a:t>
            </a:r>
            <a:r>
              <a:rPr lang="ko-KR" altLang="en-US" sz="900" b="1" dirty="0"/>
              <a:t>표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err="1" smtClean="0"/>
              <a:t>힐러</a:t>
            </a:r>
            <a:r>
              <a:rPr lang="ko-KR" altLang="en-US" sz="900" dirty="0" smtClean="0"/>
              <a:t> 캐릭터 조작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체계의 확립</a:t>
            </a:r>
            <a:r>
              <a:rPr lang="en-US" altLang="ko-KR" sz="900" dirty="0" smtClean="0"/>
              <a:t>.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전반적인 게임 및 </a:t>
            </a:r>
            <a:r>
              <a:rPr lang="en-US" altLang="ko-KR" sz="900" dirty="0" smtClean="0"/>
              <a:t>UI</a:t>
            </a:r>
            <a:r>
              <a:rPr lang="ko-KR" altLang="en-US" sz="900" dirty="0" smtClean="0"/>
              <a:t>의 레이아웃 설정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전투 </a:t>
            </a:r>
            <a:r>
              <a:rPr lang="en-US" altLang="ko-KR" sz="900" dirty="0" smtClean="0"/>
              <a:t>AI(</a:t>
            </a:r>
            <a:r>
              <a:rPr lang="ko-KR" altLang="en-US" sz="900" dirty="0" smtClean="0"/>
              <a:t>적 및 아군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의 방식 결정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전투 공식 및 레벨 디자인 기반 확립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err="1" smtClean="0"/>
              <a:t>컨셉</a:t>
            </a:r>
            <a:r>
              <a:rPr lang="ko-KR" altLang="en-US" sz="900" dirty="0" smtClean="0"/>
              <a:t> 결정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  <p:cxnSp>
        <p:nvCxnSpPr>
          <p:cNvPr id="45" name="직선 연결선 44"/>
          <p:cNvCxnSpPr/>
          <p:nvPr/>
        </p:nvCxnSpPr>
        <p:spPr>
          <a:xfrm>
            <a:off x="179512" y="1491630"/>
            <a:ext cx="864096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60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313" y="0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캐릭터 조작 체계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528" y="411510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 smtClean="0"/>
              <a:t>힐러캐릭터의</a:t>
            </a:r>
            <a:r>
              <a:rPr lang="ko-KR" altLang="en-US" sz="900" b="1" dirty="0" smtClean="0"/>
              <a:t> 이동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키보드 기반 </a:t>
            </a:r>
            <a:r>
              <a:rPr lang="en-US" altLang="ko-KR" sz="900" dirty="0" smtClean="0"/>
              <a:t>8</a:t>
            </a:r>
            <a:r>
              <a:rPr lang="ko-KR" altLang="en-US" sz="900" dirty="0" smtClean="0"/>
              <a:t>방향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카메라가 </a:t>
            </a:r>
            <a:r>
              <a:rPr lang="en-US" altLang="ko-KR" sz="900" dirty="0" smtClean="0"/>
              <a:t>‘</a:t>
            </a:r>
            <a:r>
              <a:rPr lang="ko-KR" altLang="en-US" sz="900" dirty="0" err="1" smtClean="0"/>
              <a:t>엔터</a:t>
            </a:r>
            <a:r>
              <a:rPr lang="ko-KR" altLang="en-US" sz="900" dirty="0" smtClean="0"/>
              <a:t> 더 건전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과 같은 플레이어를 쫓아다니는 </a:t>
            </a:r>
            <a:r>
              <a:rPr lang="ko-KR" altLang="en-US" sz="900" dirty="0" err="1" smtClean="0"/>
              <a:t>무빙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3528" y="2499742"/>
            <a:ext cx="64807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 smtClean="0"/>
              <a:t>힐러캐릭터의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스킬사</a:t>
            </a:r>
            <a:r>
              <a:rPr lang="ko-KR" altLang="en-US" sz="900" b="1" dirty="0" err="1"/>
              <a:t>용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키보드 기반 단축키 사용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‘</a:t>
            </a:r>
            <a:r>
              <a:rPr lang="ko-KR" altLang="en-US" sz="900" dirty="0" err="1" smtClean="0"/>
              <a:t>타게팅</a:t>
            </a:r>
            <a:r>
              <a:rPr lang="en-US" altLang="ko-KR" sz="900" dirty="0" smtClean="0"/>
              <a:t>’ </a:t>
            </a:r>
            <a:r>
              <a:rPr lang="ko-KR" altLang="en-US" sz="900" dirty="0" err="1" smtClean="0"/>
              <a:t>힐스킬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‘</a:t>
            </a:r>
            <a:r>
              <a:rPr lang="ko-KR" altLang="en-US" sz="900" dirty="0" err="1" smtClean="0"/>
              <a:t>논타게팅</a:t>
            </a:r>
            <a:r>
              <a:rPr lang="en-US" altLang="ko-KR" sz="900" dirty="0" smtClean="0"/>
              <a:t>’ </a:t>
            </a:r>
            <a:r>
              <a:rPr lang="ko-KR" altLang="en-US" sz="900" dirty="0" err="1" smtClean="0"/>
              <a:t>힐스킬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</p:spTree>
    <p:extLst>
      <p:ext uri="{BB962C8B-B14F-4D97-AF65-F5344CB8AC3E}">
        <p14:creationId xmlns:p14="http://schemas.microsoft.com/office/powerpoint/2010/main" val="299372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313" y="0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인게임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및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UI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레이아웃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68586" y="771550"/>
            <a:ext cx="5544616" cy="3960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971600" y="699542"/>
            <a:ext cx="720080" cy="7200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323528" y="555526"/>
            <a:ext cx="720079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i="1" dirty="0" smtClean="0"/>
              <a:t>map</a:t>
            </a:r>
            <a:endParaRPr lang="ko-KR" altLang="en-US" sz="1000" i="1" dirty="0"/>
          </a:p>
        </p:txBody>
      </p:sp>
      <p:sp>
        <p:nvSpPr>
          <p:cNvPr id="10" name="직사각형 9"/>
          <p:cNvSpPr/>
          <p:nvPr/>
        </p:nvSpPr>
        <p:spPr>
          <a:xfrm>
            <a:off x="2123728" y="1491630"/>
            <a:ext cx="3168352" cy="25202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617894" y="2667271"/>
            <a:ext cx="180020" cy="16899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581890" y="1529762"/>
            <a:ext cx="432048" cy="4574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보</a:t>
            </a:r>
            <a:r>
              <a:rPr lang="ko-KR" altLang="en-US" sz="700" dirty="0"/>
              <a:t>스</a:t>
            </a:r>
          </a:p>
        </p:txBody>
      </p:sp>
      <p:sp>
        <p:nvSpPr>
          <p:cNvPr id="18" name="타원 17"/>
          <p:cNvSpPr/>
          <p:nvPr/>
        </p:nvSpPr>
        <p:spPr>
          <a:xfrm>
            <a:off x="3716662" y="2012379"/>
            <a:ext cx="180020" cy="1689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983453" y="1843381"/>
            <a:ext cx="180020" cy="1689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059832" y="2355726"/>
            <a:ext cx="180020" cy="16899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283968" y="2440225"/>
            <a:ext cx="180020" cy="16899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488324" y="3016386"/>
            <a:ext cx="180020" cy="16899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7488324" y="2498273"/>
            <a:ext cx="180020" cy="16899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7490993" y="1860425"/>
            <a:ext cx="180020" cy="1689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7488324" y="2181377"/>
            <a:ext cx="180020" cy="1689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>
            <a:stCxn id="25" idx="6"/>
          </p:cNvCxnSpPr>
          <p:nvPr/>
        </p:nvCxnSpPr>
        <p:spPr>
          <a:xfrm>
            <a:off x="7671013" y="1944924"/>
            <a:ext cx="285363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6" idx="6"/>
          </p:cNvCxnSpPr>
          <p:nvPr/>
        </p:nvCxnSpPr>
        <p:spPr>
          <a:xfrm>
            <a:off x="7668344" y="2265876"/>
            <a:ext cx="288032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4" idx="6"/>
          </p:cNvCxnSpPr>
          <p:nvPr/>
        </p:nvCxnSpPr>
        <p:spPr>
          <a:xfrm>
            <a:off x="7668344" y="2582772"/>
            <a:ext cx="288032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3" idx="6"/>
          </p:cNvCxnSpPr>
          <p:nvPr/>
        </p:nvCxnSpPr>
        <p:spPr>
          <a:xfrm>
            <a:off x="7668344" y="3100885"/>
            <a:ext cx="288032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956375" y="1860425"/>
            <a:ext cx="10081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탱커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7956374" y="2158154"/>
            <a:ext cx="10081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근거리 딜러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7956373" y="2475050"/>
            <a:ext cx="10081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원거리 딜러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7956372" y="2993163"/>
            <a:ext cx="10081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플레이어 </a:t>
            </a:r>
            <a:r>
              <a:rPr lang="ko-KR" altLang="en-US" sz="800" dirty="0" err="1" smtClean="0"/>
              <a:t>힐러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2132486" y="3585144"/>
            <a:ext cx="316835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3896682" y="3579862"/>
            <a:ext cx="1398115" cy="432048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2177734" y="3687874"/>
            <a:ext cx="1404156" cy="21602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1~10</a:t>
            </a:r>
            <a:endParaRPr lang="ko-KR" altLang="en-US" dirty="0"/>
          </a:p>
        </p:txBody>
      </p:sp>
      <p:cxnSp>
        <p:nvCxnSpPr>
          <p:cNvPr id="42" name="직선 연결선 41"/>
          <p:cNvCxnSpPr>
            <a:endCxn id="39" idx="1"/>
          </p:cNvCxnSpPr>
          <p:nvPr/>
        </p:nvCxnSpPr>
        <p:spPr>
          <a:xfrm>
            <a:off x="1259632" y="3687874"/>
            <a:ext cx="918102" cy="10801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31206" y="3525856"/>
            <a:ext cx="1008112" cy="3240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단축키슬롯</a:t>
            </a:r>
            <a:endParaRPr lang="ko-KR" altLang="en-US" sz="1000" dirty="0"/>
          </a:p>
        </p:txBody>
      </p:sp>
      <p:cxnSp>
        <p:nvCxnSpPr>
          <p:cNvPr id="46" name="직선 연결선 45"/>
          <p:cNvCxnSpPr/>
          <p:nvPr/>
        </p:nvCxnSpPr>
        <p:spPr>
          <a:xfrm flipV="1">
            <a:off x="5300838" y="3687874"/>
            <a:ext cx="495298" cy="11329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5796136" y="3435846"/>
            <a:ext cx="1152128" cy="3653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캐릭터 정보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슬롯</a:t>
            </a:r>
            <a:endParaRPr lang="ko-KR" altLang="en-US" sz="1000" dirty="0"/>
          </a:p>
        </p:txBody>
      </p:sp>
      <p:sp>
        <p:nvSpPr>
          <p:cNvPr id="48" name="직사각형 47"/>
          <p:cNvSpPr/>
          <p:nvPr/>
        </p:nvSpPr>
        <p:spPr>
          <a:xfrm>
            <a:off x="3942631" y="3614146"/>
            <a:ext cx="441684" cy="17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3942631" y="3801168"/>
            <a:ext cx="441684" cy="17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4384315" y="3614146"/>
            <a:ext cx="441684" cy="17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4384315" y="3801168"/>
            <a:ext cx="441684" cy="17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4825714" y="3614146"/>
            <a:ext cx="441684" cy="17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4457413" y="2096878"/>
            <a:ext cx="648072" cy="1689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4825999" y="2261217"/>
            <a:ext cx="279486" cy="4741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7488324" y="3410864"/>
            <a:ext cx="182689" cy="1689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연결선 58"/>
          <p:cNvCxnSpPr>
            <a:stCxn id="57" idx="3"/>
          </p:cNvCxnSpPr>
          <p:nvPr/>
        </p:nvCxnSpPr>
        <p:spPr>
          <a:xfrm>
            <a:off x="7671013" y="3495363"/>
            <a:ext cx="285359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956371" y="3388991"/>
            <a:ext cx="10081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맵</a:t>
            </a:r>
            <a:r>
              <a:rPr lang="ko-KR" altLang="en-US" sz="800" dirty="0" smtClean="0"/>
              <a:t> 오브젝트</a:t>
            </a:r>
            <a:endParaRPr lang="ko-KR" altLang="en-US" sz="800" dirty="0"/>
          </a:p>
        </p:txBody>
      </p:sp>
      <p:sp>
        <p:nvSpPr>
          <p:cNvPr id="63" name="직사각형 62"/>
          <p:cNvSpPr/>
          <p:nvPr/>
        </p:nvSpPr>
        <p:spPr>
          <a:xfrm>
            <a:off x="2177734" y="1584023"/>
            <a:ext cx="441684" cy="17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3024469" y="2272866"/>
            <a:ext cx="263438" cy="457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3581890" y="2590139"/>
            <a:ext cx="263438" cy="457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4242259" y="2361299"/>
            <a:ext cx="263438" cy="457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3674953" y="1931827"/>
            <a:ext cx="263438" cy="457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3938391" y="1759668"/>
            <a:ext cx="263438" cy="457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3596554" y="1381781"/>
            <a:ext cx="402719" cy="720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3367712" y="3437696"/>
            <a:ext cx="795761" cy="590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>
            <a:stCxn id="70" idx="1"/>
          </p:cNvCxnSpPr>
          <p:nvPr/>
        </p:nvCxnSpPr>
        <p:spPr>
          <a:xfrm flipH="1" flipV="1">
            <a:off x="1403648" y="3185384"/>
            <a:ext cx="1964064" cy="28182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598549" y="3006542"/>
            <a:ext cx="795761" cy="3576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mp</a:t>
            </a:r>
            <a:endParaRPr lang="ko-KR" altLang="en-US" sz="1400" dirty="0"/>
          </a:p>
        </p:txBody>
      </p:sp>
      <p:cxnSp>
        <p:nvCxnSpPr>
          <p:cNvPr id="76" name="직선 화살표 연결선 75"/>
          <p:cNvCxnSpPr>
            <a:stCxn id="63" idx="1"/>
          </p:cNvCxnSpPr>
          <p:nvPr/>
        </p:nvCxnSpPr>
        <p:spPr>
          <a:xfrm flipH="1">
            <a:off x="1331640" y="1671248"/>
            <a:ext cx="846094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686832" y="1544615"/>
            <a:ext cx="644808" cy="260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target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6060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313" y="0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전투 공식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8138" y="508850"/>
            <a:ext cx="8640960" cy="12234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공</a:t>
            </a:r>
            <a:r>
              <a:rPr lang="ko-KR" altLang="en-US" sz="1050" b="1" dirty="0"/>
              <a:t>통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err="1" smtClean="0"/>
              <a:t>평타</a:t>
            </a:r>
            <a:r>
              <a:rPr lang="ko-KR" altLang="en-US" sz="900" dirty="0" smtClean="0"/>
              <a:t> 처리 </a:t>
            </a:r>
            <a:r>
              <a:rPr lang="en-US" altLang="ko-KR" sz="900" dirty="0" smtClean="0"/>
              <a:t>= </a:t>
            </a:r>
            <a:r>
              <a:rPr lang="ko-KR" altLang="en-US" sz="900" dirty="0" smtClean="0"/>
              <a:t>캐릭터의 </a:t>
            </a:r>
            <a:r>
              <a:rPr lang="en-US" altLang="ko-KR" sz="900" dirty="0" err="1" smtClean="0"/>
              <a:t>AttackRange</a:t>
            </a:r>
            <a:r>
              <a:rPr lang="ko-KR" altLang="en-US" sz="900" dirty="0" smtClean="0"/>
              <a:t>안에 들어온 적에 대하여 </a:t>
            </a:r>
            <a:r>
              <a:rPr lang="en-US" altLang="ko-KR" sz="900" dirty="0" err="1" smtClean="0"/>
              <a:t>AttackSpeed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초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마다 </a:t>
            </a:r>
            <a:r>
              <a:rPr lang="en-US" altLang="ko-KR" sz="900" dirty="0" err="1" smtClean="0"/>
              <a:t>Ap</a:t>
            </a:r>
            <a:r>
              <a:rPr lang="ko-KR" altLang="en-US" sz="900" dirty="0" smtClean="0"/>
              <a:t>만큼 </a:t>
            </a:r>
            <a:r>
              <a:rPr lang="ko-KR" altLang="en-US" sz="900" dirty="0" err="1" smtClean="0"/>
              <a:t>데미지</a:t>
            </a:r>
            <a:r>
              <a:rPr lang="en-US" altLang="ko-KR" sz="900" dirty="0" smtClean="0"/>
              <a:t>.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err="1"/>
              <a:t>평타</a:t>
            </a:r>
            <a:r>
              <a:rPr lang="ko-KR" altLang="en-US" sz="900" dirty="0"/>
              <a:t> 공식 </a:t>
            </a:r>
            <a:r>
              <a:rPr lang="en-US" altLang="ko-KR" sz="900" dirty="0"/>
              <a:t>: </a:t>
            </a:r>
            <a:r>
              <a:rPr lang="en-US" altLang="ko-KR" sz="900" dirty="0" err="1"/>
              <a:t>Hp</a:t>
            </a:r>
            <a:r>
              <a:rPr lang="en-US" altLang="ko-KR" sz="900" dirty="0"/>
              <a:t> – </a:t>
            </a:r>
            <a:r>
              <a:rPr lang="en-US" altLang="ko-KR" sz="900" dirty="0" err="1"/>
              <a:t>Ap</a:t>
            </a:r>
            <a:endParaRPr lang="en-US" altLang="ko-KR" sz="900" dirty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스킬 공식 </a:t>
            </a:r>
            <a:r>
              <a:rPr lang="en-US" altLang="ko-KR" sz="900" dirty="0" smtClean="0"/>
              <a:t>: </a:t>
            </a:r>
            <a:r>
              <a:rPr lang="en-US" altLang="ko-KR" sz="900" dirty="0" err="1" smtClean="0"/>
              <a:t>Hp</a:t>
            </a:r>
            <a:r>
              <a:rPr lang="en-US" altLang="ko-KR" sz="900" dirty="0" smtClean="0"/>
              <a:t> </a:t>
            </a:r>
            <a:r>
              <a:rPr lang="en-US" altLang="ko-KR" sz="900" dirty="0" smtClean="0"/>
              <a:t>– </a:t>
            </a:r>
            <a:r>
              <a:rPr lang="en-US" altLang="ko-KR" sz="900" dirty="0" err="1" smtClean="0"/>
              <a:t>SkillAp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상태이상 </a:t>
            </a:r>
            <a:r>
              <a:rPr lang="en-US" altLang="ko-KR" sz="900" dirty="0" smtClean="0"/>
              <a:t>: </a:t>
            </a:r>
            <a:r>
              <a:rPr lang="ko-KR" altLang="en-US" sz="900" dirty="0" err="1" smtClean="0"/>
              <a:t>스턴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모든 행동 정지</a:t>
            </a:r>
            <a:r>
              <a:rPr lang="en-US" altLang="ko-KR" sz="900" dirty="0" smtClean="0"/>
              <a:t>), </a:t>
            </a:r>
            <a:r>
              <a:rPr lang="ko-KR" altLang="en-US" sz="900" dirty="0" smtClean="0"/>
              <a:t>중독</a:t>
            </a:r>
            <a:r>
              <a:rPr lang="en-US" altLang="ko-KR" sz="900" dirty="0" smtClean="0"/>
              <a:t>(dot damage), </a:t>
            </a:r>
            <a:r>
              <a:rPr lang="ko-KR" altLang="en-US" sz="900" dirty="0" smtClean="0"/>
              <a:t>속박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이동불가</a:t>
            </a:r>
            <a:r>
              <a:rPr lang="en-US" altLang="ko-KR" sz="900" dirty="0" smtClean="0"/>
              <a:t>),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실명</a:t>
            </a:r>
            <a:r>
              <a:rPr lang="en-US" altLang="ko-KR" sz="900" dirty="0" smtClean="0"/>
              <a:t>(</a:t>
            </a:r>
            <a:r>
              <a:rPr lang="ko-KR" altLang="en-US" sz="900" dirty="0" err="1" smtClean="0"/>
              <a:t>평타불가</a:t>
            </a:r>
            <a:r>
              <a:rPr lang="en-US" altLang="ko-KR" sz="900" dirty="0" smtClean="0"/>
              <a:t>), </a:t>
            </a:r>
            <a:r>
              <a:rPr lang="ko-KR" altLang="en-US" sz="900" dirty="0" smtClean="0"/>
              <a:t>침묵</a:t>
            </a:r>
            <a:r>
              <a:rPr lang="en-US" altLang="ko-KR" sz="900" dirty="0" smtClean="0"/>
              <a:t>(</a:t>
            </a:r>
            <a:r>
              <a:rPr lang="ko-KR" altLang="en-US" sz="900" dirty="0" err="1" smtClean="0"/>
              <a:t>스킬불가</a:t>
            </a:r>
            <a:r>
              <a:rPr lang="en-US" altLang="ko-KR" sz="900" dirty="0" smtClean="0"/>
              <a:t>), </a:t>
            </a:r>
            <a:r>
              <a:rPr lang="ko-KR" altLang="en-US" sz="900" dirty="0" smtClean="0"/>
              <a:t>공포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무작위방향강제이동</a:t>
            </a:r>
            <a:r>
              <a:rPr lang="en-US" altLang="ko-KR" sz="900" dirty="0" smtClean="0"/>
              <a:t>) 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</p:spTree>
    <p:extLst>
      <p:ext uri="{BB962C8B-B14F-4D97-AF65-F5344CB8AC3E}">
        <p14:creationId xmlns:p14="http://schemas.microsoft.com/office/powerpoint/2010/main" val="269293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313" y="0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유닛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기본 정보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8138" y="508850"/>
            <a:ext cx="8640960" cy="17774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공</a:t>
            </a:r>
            <a:r>
              <a:rPr lang="ko-KR" altLang="en-US" sz="1050" b="1" dirty="0"/>
              <a:t>통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Hp</a:t>
            </a:r>
            <a:r>
              <a:rPr lang="en-US" altLang="ko-KR" sz="900" dirty="0" smtClean="0"/>
              <a:t> / </a:t>
            </a:r>
            <a:r>
              <a:rPr lang="en-US" altLang="ko-KR" sz="900" dirty="0" err="1" smtClean="0"/>
              <a:t>maxHp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Ap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attackPoint</a:t>
            </a:r>
            <a:r>
              <a:rPr lang="en-US" altLang="ko-KR" sz="900" dirty="0" smtClean="0"/>
              <a:t>)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Mp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MpRegenRate</a:t>
            </a:r>
            <a:r>
              <a:rPr lang="en-US" altLang="ko-KR" sz="900" dirty="0" smtClean="0"/>
              <a:t>		</a:t>
            </a:r>
            <a:r>
              <a:rPr lang="ko-KR" altLang="en-US" sz="900" dirty="0" err="1" smtClean="0"/>
              <a:t>초당마나회복률</a:t>
            </a:r>
            <a:r>
              <a:rPr lang="en-US" altLang="ko-KR" sz="900" dirty="0" smtClean="0"/>
              <a:t>(%)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AttackSpeed</a:t>
            </a:r>
            <a:r>
              <a:rPr lang="en-US" altLang="ko-KR" sz="900" dirty="0" smtClean="0"/>
              <a:t>		</a:t>
            </a:r>
            <a:r>
              <a:rPr lang="ko-KR" altLang="en-US" sz="900" dirty="0" smtClean="0"/>
              <a:t>공격속도</a:t>
            </a:r>
            <a:r>
              <a:rPr lang="en-US" altLang="ko-KR" sz="900" dirty="0" smtClean="0"/>
              <a:t>(</a:t>
            </a:r>
            <a:r>
              <a:rPr lang="ko-KR" altLang="en-US" sz="900" dirty="0" err="1" smtClean="0"/>
              <a:t>평타</a:t>
            </a:r>
            <a:r>
              <a:rPr lang="en-US" altLang="ko-KR" sz="900" dirty="0" smtClean="0"/>
              <a:t>)(</a:t>
            </a:r>
            <a:r>
              <a:rPr lang="ko-KR" altLang="en-US" sz="900" dirty="0" smtClean="0"/>
              <a:t>초</a:t>
            </a:r>
            <a:r>
              <a:rPr lang="en-US" altLang="ko-KR" sz="900" dirty="0" smtClean="0"/>
              <a:t>)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MoveSpeed</a:t>
            </a:r>
            <a:r>
              <a:rPr lang="en-US" altLang="ko-KR" sz="900" dirty="0" smtClean="0"/>
              <a:t>		</a:t>
            </a:r>
            <a:r>
              <a:rPr lang="ko-KR" altLang="en-US" sz="900" dirty="0" smtClean="0"/>
              <a:t>이동속도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초</a:t>
            </a:r>
            <a:r>
              <a:rPr lang="en-US" altLang="ko-KR" sz="900" dirty="0" smtClean="0"/>
              <a:t>)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AttackRange</a:t>
            </a:r>
            <a:r>
              <a:rPr lang="en-US" altLang="ko-KR" sz="900" dirty="0" smtClean="0"/>
              <a:t>		</a:t>
            </a:r>
            <a:r>
              <a:rPr lang="ko-KR" altLang="en-US" sz="900" dirty="0" smtClean="0"/>
              <a:t>공격사거리</a:t>
            </a:r>
            <a:r>
              <a:rPr lang="en-US" altLang="ko-KR" sz="900" dirty="0" smtClean="0"/>
              <a:t>(1</a:t>
            </a:r>
            <a:r>
              <a:rPr lang="ko-KR" altLang="en-US" sz="900" dirty="0" err="1" smtClean="0"/>
              <a:t>일때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근접평타</a:t>
            </a:r>
            <a:r>
              <a:rPr lang="en-US" altLang="ko-KR" sz="900" dirty="0" smtClean="0"/>
              <a:t>)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Shield		</a:t>
            </a:r>
            <a:r>
              <a:rPr lang="ko-KR" altLang="en-US" sz="900" dirty="0" err="1" smtClean="0"/>
              <a:t>쉴드스킬을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받았을때를</a:t>
            </a:r>
            <a:r>
              <a:rPr lang="ko-KR" altLang="en-US" sz="900" dirty="0" smtClean="0"/>
              <a:t> 위한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BlockRate</a:t>
            </a:r>
            <a:r>
              <a:rPr lang="en-US" altLang="ko-KR" sz="900" dirty="0" smtClean="0"/>
              <a:t>		</a:t>
            </a:r>
            <a:r>
              <a:rPr lang="ko-KR" altLang="en-US" sz="900" dirty="0" smtClean="0"/>
              <a:t>완전방어확률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49863" y="2438660"/>
            <a:ext cx="8640960" cy="6694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정</a:t>
            </a:r>
            <a:r>
              <a:rPr lang="ko-KR" altLang="en-US" sz="1050" b="1" dirty="0"/>
              <a:t>의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모든 </a:t>
            </a:r>
            <a:r>
              <a:rPr lang="ko-KR" altLang="en-US" sz="900" dirty="0" err="1" smtClean="0"/>
              <a:t>유닛은</a:t>
            </a:r>
            <a:r>
              <a:rPr lang="ko-KR" altLang="en-US" sz="900" dirty="0" smtClean="0"/>
              <a:t> 적에게 </a:t>
            </a:r>
            <a:r>
              <a:rPr lang="en-US" altLang="ko-KR" sz="900" dirty="0" err="1" smtClean="0"/>
              <a:t>AttackRange</a:t>
            </a:r>
            <a:r>
              <a:rPr lang="ko-KR" altLang="en-US" sz="900" dirty="0" smtClean="0"/>
              <a:t>안으로 접근하면 멈춘 뒤 </a:t>
            </a:r>
            <a:r>
              <a:rPr lang="en-US" altLang="ko-KR" sz="900" dirty="0" err="1" smtClean="0"/>
              <a:t>AttackSpeed</a:t>
            </a:r>
            <a:r>
              <a:rPr lang="ko-KR" altLang="en-US" sz="900" dirty="0" smtClean="0"/>
              <a:t>마다 </a:t>
            </a:r>
            <a:r>
              <a:rPr lang="en-US" altLang="ko-KR" sz="900" dirty="0" err="1" smtClean="0"/>
              <a:t>Ap</a:t>
            </a:r>
            <a:r>
              <a:rPr lang="ko-KR" altLang="en-US" sz="900" dirty="0" smtClean="0"/>
              <a:t>만큼 </a:t>
            </a:r>
            <a:r>
              <a:rPr lang="ko-KR" altLang="en-US" sz="900" dirty="0" err="1" smtClean="0"/>
              <a:t>평타공격</a:t>
            </a:r>
            <a:r>
              <a:rPr lang="en-US" altLang="ko-KR" sz="900" dirty="0" smtClean="0"/>
              <a:t>.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AttackRange</a:t>
            </a:r>
            <a:r>
              <a:rPr lang="ko-KR" altLang="en-US" sz="900" dirty="0" smtClean="0"/>
              <a:t>가 </a:t>
            </a:r>
            <a:r>
              <a:rPr lang="en-US" altLang="ko-KR" sz="900" dirty="0" smtClean="0"/>
              <a:t>1</a:t>
            </a:r>
            <a:r>
              <a:rPr lang="ko-KR" altLang="en-US" sz="900" dirty="0" smtClean="0"/>
              <a:t>보다 큰 </a:t>
            </a:r>
            <a:r>
              <a:rPr lang="ko-KR" altLang="en-US" sz="900" dirty="0" err="1" smtClean="0"/>
              <a:t>유닛은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Bullet</a:t>
            </a:r>
            <a:r>
              <a:rPr lang="ko-KR" altLang="en-US" sz="900" dirty="0" smtClean="0"/>
              <a:t>으로 기본 </a:t>
            </a:r>
            <a:r>
              <a:rPr lang="ko-KR" altLang="en-US" sz="900" dirty="0" err="1" smtClean="0"/>
              <a:t>평타공격을</a:t>
            </a:r>
            <a:r>
              <a:rPr lang="ko-KR" altLang="en-US" sz="900" dirty="0" smtClean="0"/>
              <a:t> 대체</a:t>
            </a:r>
            <a:r>
              <a:rPr lang="en-US" altLang="ko-KR" sz="900" dirty="0" smtClean="0"/>
              <a:t>.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</p:spTree>
    <p:extLst>
      <p:ext uri="{BB962C8B-B14F-4D97-AF65-F5344CB8AC3E}">
        <p14:creationId xmlns:p14="http://schemas.microsoft.com/office/powerpoint/2010/main" val="404864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313" y="0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전투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AI(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보스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)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8138" y="508850"/>
            <a:ext cx="8640960" cy="9464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AI </a:t>
            </a:r>
            <a:r>
              <a:rPr lang="ko-KR" altLang="en-US" sz="1050" b="1" dirty="0" smtClean="0"/>
              <a:t>설계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/>
              <a:t>Condition System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보스가 행동할 수 있는 </a:t>
            </a:r>
            <a:r>
              <a:rPr lang="en-US" altLang="ko-KR" sz="900" dirty="0" smtClean="0"/>
              <a:t>Condition</a:t>
            </a:r>
            <a:r>
              <a:rPr lang="ko-KR" altLang="en-US" sz="900" dirty="0" smtClean="0"/>
              <a:t>을 정하고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Condition 1</a:t>
            </a:r>
            <a:r>
              <a:rPr lang="ko-KR" altLang="en-US" sz="900" dirty="0" smtClean="0"/>
              <a:t>은 가장 할 가능성이 </a:t>
            </a:r>
            <a:r>
              <a:rPr lang="ko-KR" altLang="en-US" sz="900" dirty="0" err="1" smtClean="0"/>
              <a:t>희박한것으로부터</a:t>
            </a:r>
            <a:r>
              <a:rPr lang="ko-KR" altLang="en-US" sz="900" dirty="0" smtClean="0"/>
              <a:t> 마지막은 가장 가능성이 </a:t>
            </a:r>
            <a:r>
              <a:rPr lang="ko-KR" altLang="en-US" sz="900" dirty="0" err="1" smtClean="0"/>
              <a:t>높은것으로</a:t>
            </a:r>
            <a:r>
              <a:rPr lang="ko-KR" altLang="en-US" sz="900" dirty="0" smtClean="0"/>
              <a:t> 설정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조건검사를 </a:t>
            </a:r>
            <a:r>
              <a:rPr lang="en-US" altLang="ko-KR" sz="900" dirty="0" smtClean="0"/>
              <a:t>1</a:t>
            </a:r>
            <a:r>
              <a:rPr lang="ko-KR" altLang="en-US" sz="900" dirty="0" smtClean="0"/>
              <a:t>부터 해나간다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조건설정은 </a:t>
            </a:r>
            <a:r>
              <a:rPr lang="en-US" altLang="ko-KR" sz="900" dirty="0" smtClean="0"/>
              <a:t>Scriptable</a:t>
            </a:r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  <p:sp>
        <p:nvSpPr>
          <p:cNvPr id="6" name="다이아몬드 5"/>
          <p:cNvSpPr/>
          <p:nvPr/>
        </p:nvSpPr>
        <p:spPr>
          <a:xfrm>
            <a:off x="558379" y="2452398"/>
            <a:ext cx="1224136" cy="1584176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Boss</a:t>
            </a:r>
            <a:endParaRPr lang="ko-KR" altLang="en-US" sz="1000" dirty="0"/>
          </a:p>
        </p:txBody>
      </p:sp>
      <p:sp>
        <p:nvSpPr>
          <p:cNvPr id="7" name="타원 6"/>
          <p:cNvSpPr/>
          <p:nvPr/>
        </p:nvSpPr>
        <p:spPr>
          <a:xfrm>
            <a:off x="2195736" y="1575531"/>
            <a:ext cx="1152128" cy="5040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Conditon1</a:t>
            </a:r>
            <a:endParaRPr lang="ko-KR" altLang="en-US" sz="1000" dirty="0"/>
          </a:p>
        </p:txBody>
      </p:sp>
      <p:sp>
        <p:nvSpPr>
          <p:cNvPr id="12" name="타원 11"/>
          <p:cNvSpPr/>
          <p:nvPr/>
        </p:nvSpPr>
        <p:spPr>
          <a:xfrm>
            <a:off x="2191085" y="2457848"/>
            <a:ext cx="1152128" cy="5040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Conditon2</a:t>
            </a:r>
            <a:endParaRPr lang="ko-KR" altLang="en-US" sz="1000" dirty="0"/>
          </a:p>
        </p:txBody>
      </p:sp>
      <p:sp>
        <p:nvSpPr>
          <p:cNvPr id="13" name="타원 12"/>
          <p:cNvSpPr/>
          <p:nvPr/>
        </p:nvSpPr>
        <p:spPr>
          <a:xfrm>
            <a:off x="2174671" y="3339979"/>
            <a:ext cx="1152128" cy="5040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Conditon3</a:t>
            </a:r>
            <a:endParaRPr lang="ko-KR" altLang="en-US" sz="1000" dirty="0"/>
          </a:p>
        </p:txBody>
      </p:sp>
      <p:sp>
        <p:nvSpPr>
          <p:cNvPr id="14" name="타원 13"/>
          <p:cNvSpPr/>
          <p:nvPr/>
        </p:nvSpPr>
        <p:spPr>
          <a:xfrm>
            <a:off x="2174671" y="4227934"/>
            <a:ext cx="1152128" cy="5040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Conditon4</a:t>
            </a:r>
            <a:endParaRPr lang="ko-KR" altLang="en-US" sz="1000" dirty="0"/>
          </a:p>
        </p:txBody>
      </p:sp>
      <p:sp>
        <p:nvSpPr>
          <p:cNvPr id="2" name="아래쪽 화살표 1"/>
          <p:cNvSpPr/>
          <p:nvPr/>
        </p:nvSpPr>
        <p:spPr>
          <a:xfrm>
            <a:off x="2671836" y="2101880"/>
            <a:ext cx="199928" cy="3505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>
            <a:off x="2671836" y="2961904"/>
            <a:ext cx="199928" cy="3505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>
            <a:off x="2667185" y="3844035"/>
            <a:ext cx="199928" cy="3505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871764" y="2079164"/>
            <a:ext cx="579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check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915816" y="2983523"/>
            <a:ext cx="579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check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915815" y="3880794"/>
            <a:ext cx="579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check</a:t>
            </a:r>
            <a:endParaRPr lang="ko-KR" altLang="en-US" sz="12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494821" y="1570656"/>
            <a:ext cx="1221195" cy="816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1.Hp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50%</a:t>
            </a:r>
            <a:r>
              <a:rPr lang="ko-KR" altLang="en-US" sz="1100" dirty="0" smtClean="0"/>
              <a:t>이하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2.CoolTime10</a:t>
            </a:r>
            <a:endParaRPr lang="ko-KR" altLang="en-US" sz="11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494821" y="4237822"/>
            <a:ext cx="1221195" cy="816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조건없</a:t>
            </a:r>
            <a:r>
              <a:rPr lang="ko-KR" altLang="en-US" sz="1200" dirty="0" err="1"/>
              <a:t>음</a:t>
            </a:r>
            <a:endParaRPr lang="ko-KR" altLang="en-US" sz="1200" dirty="0"/>
          </a:p>
        </p:txBody>
      </p:sp>
      <p:sp>
        <p:nvSpPr>
          <p:cNvPr id="25" name="대각선 방향의 모서리가 둥근 사각형 24"/>
          <p:cNvSpPr/>
          <p:nvPr/>
        </p:nvSpPr>
        <p:spPr>
          <a:xfrm>
            <a:off x="4947240" y="1604401"/>
            <a:ext cx="3744416" cy="75176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Script Pattern</a:t>
            </a:r>
            <a:endParaRPr lang="ko-KR" altLang="en-US" dirty="0"/>
          </a:p>
        </p:txBody>
      </p:sp>
      <p:sp>
        <p:nvSpPr>
          <p:cNvPr id="29" name="대각선 방향의 모서리가 둥근 사각형 28"/>
          <p:cNvSpPr/>
          <p:nvPr/>
        </p:nvSpPr>
        <p:spPr>
          <a:xfrm>
            <a:off x="4947240" y="2492724"/>
            <a:ext cx="3744416" cy="75176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Script Pattern</a:t>
            </a:r>
            <a:endParaRPr lang="ko-KR" altLang="en-US" dirty="0"/>
          </a:p>
        </p:txBody>
      </p:sp>
      <p:sp>
        <p:nvSpPr>
          <p:cNvPr id="30" name="대각선 방향의 모서리가 둥근 사각형 29"/>
          <p:cNvSpPr/>
          <p:nvPr/>
        </p:nvSpPr>
        <p:spPr>
          <a:xfrm>
            <a:off x="4932040" y="3377509"/>
            <a:ext cx="3744416" cy="75176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Script Pattern</a:t>
            </a:r>
            <a:endParaRPr lang="ko-KR" altLang="en-US" dirty="0"/>
          </a:p>
        </p:txBody>
      </p:sp>
      <p:sp>
        <p:nvSpPr>
          <p:cNvPr id="31" name="대각선 방향의 모서리가 둥근 사각형 30"/>
          <p:cNvSpPr/>
          <p:nvPr/>
        </p:nvSpPr>
        <p:spPr>
          <a:xfrm>
            <a:off x="4932040" y="4270317"/>
            <a:ext cx="3744416" cy="75176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Script Pattern</a:t>
            </a:r>
            <a:endParaRPr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3494821" y="2443770"/>
            <a:ext cx="1221195" cy="816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1.Hp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50%</a:t>
            </a:r>
            <a:r>
              <a:rPr lang="ko-KR" altLang="en-US" sz="1100" dirty="0" smtClean="0"/>
              <a:t>이상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2.CoolTime20</a:t>
            </a:r>
            <a:endParaRPr lang="ko-KR" altLang="en-US" sz="11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494820" y="3345014"/>
            <a:ext cx="1221195" cy="816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1.Hp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50%</a:t>
            </a:r>
            <a:r>
              <a:rPr lang="ko-KR" altLang="en-US" sz="1100" dirty="0" smtClean="0"/>
              <a:t>이상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2.CoolTime10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0527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313" y="0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전투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AI(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보스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)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8138" y="508850"/>
            <a:ext cx="2389646" cy="13619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Boss </a:t>
            </a:r>
            <a:r>
              <a:rPr lang="en-US" altLang="ko-KR" sz="1050" b="1" dirty="0" smtClean="0"/>
              <a:t>Prototype 1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Hp</a:t>
            </a:r>
            <a:r>
              <a:rPr lang="en-US" altLang="ko-KR" sz="900" dirty="0" smtClean="0"/>
              <a:t> / </a:t>
            </a:r>
            <a:r>
              <a:rPr lang="en-US" altLang="ko-KR" sz="900" dirty="0" err="1" smtClean="0"/>
              <a:t>maxHp</a:t>
            </a:r>
            <a:r>
              <a:rPr lang="en-US" altLang="ko-KR" sz="900" dirty="0" smtClean="0"/>
              <a:t>		10000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Ap</a:t>
            </a:r>
            <a:r>
              <a:rPr lang="en-US" altLang="ko-KR" sz="900" dirty="0"/>
              <a:t>	</a:t>
            </a:r>
            <a:r>
              <a:rPr lang="en-US" altLang="ko-KR" sz="900" dirty="0" smtClean="0"/>
              <a:t>	100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Mp</a:t>
            </a:r>
            <a:r>
              <a:rPr lang="en-US" altLang="ko-KR" sz="900" dirty="0" smtClean="0"/>
              <a:t>		100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MpRegenRate</a:t>
            </a:r>
            <a:r>
              <a:rPr lang="en-US" altLang="ko-KR" sz="900" dirty="0" smtClean="0"/>
              <a:t>		10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AttackSpeed</a:t>
            </a:r>
            <a:r>
              <a:rPr lang="en-US" altLang="ko-KR" sz="900" dirty="0" smtClean="0"/>
              <a:t>		1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MoveSpeed</a:t>
            </a:r>
            <a:r>
              <a:rPr lang="en-US" altLang="ko-KR" sz="900" dirty="0" smtClean="0"/>
              <a:t>		3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AttackRange</a:t>
            </a:r>
            <a:r>
              <a:rPr lang="en-US" altLang="ko-KR" sz="900" dirty="0" smtClean="0"/>
              <a:t>		1</a:t>
            </a:r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186296" y="483518"/>
            <a:ext cx="1221195" cy="816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1.Hp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50%</a:t>
            </a:r>
            <a:r>
              <a:rPr lang="ko-KR" altLang="en-US" sz="1100" dirty="0" smtClean="0"/>
              <a:t>이하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2. </a:t>
            </a:r>
            <a:r>
              <a:rPr lang="en-US" altLang="ko-KR" sz="1100" dirty="0" err="1" smtClean="0"/>
              <a:t>CoolTime</a:t>
            </a:r>
            <a:r>
              <a:rPr lang="en-US" altLang="ko-KR" sz="1100" dirty="0" smtClean="0"/>
              <a:t> </a:t>
            </a:r>
            <a:r>
              <a:rPr lang="en-US" altLang="ko-KR" sz="1100" dirty="0" smtClean="0"/>
              <a:t>10</a:t>
            </a:r>
          </a:p>
          <a:p>
            <a:pPr algn="ctr"/>
            <a:r>
              <a:rPr lang="en-US" altLang="ko-KR" sz="1100" dirty="0" smtClean="0"/>
              <a:t>3.Mp</a:t>
            </a:r>
            <a:endParaRPr lang="ko-KR" altLang="en-US" sz="11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186296" y="4076515"/>
            <a:ext cx="1221195" cy="816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조건없</a:t>
            </a:r>
            <a:r>
              <a:rPr lang="ko-KR" altLang="en-US" sz="1200" dirty="0" err="1"/>
              <a:t>음</a:t>
            </a:r>
            <a:endParaRPr lang="ko-KR" altLang="en-US" sz="12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186296" y="2282463"/>
            <a:ext cx="1221195" cy="816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1.Hp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50%</a:t>
            </a:r>
            <a:r>
              <a:rPr lang="ko-KR" altLang="en-US" sz="1100" dirty="0" smtClean="0"/>
              <a:t>이상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2.CoolTime20</a:t>
            </a:r>
          </a:p>
          <a:p>
            <a:pPr algn="ctr"/>
            <a:r>
              <a:rPr lang="en-US" altLang="ko-KR" sz="1100" dirty="0" smtClean="0"/>
              <a:t>3.Mp</a:t>
            </a:r>
            <a:endParaRPr lang="ko-KR" altLang="en-US" sz="11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186295" y="3183707"/>
            <a:ext cx="1221195" cy="816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1.Hp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50%</a:t>
            </a:r>
            <a:r>
              <a:rPr lang="ko-KR" altLang="en-US" sz="1100" dirty="0" smtClean="0"/>
              <a:t>이상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2.CoolTime10</a:t>
            </a:r>
          </a:p>
          <a:p>
            <a:pPr algn="ctr"/>
            <a:r>
              <a:rPr lang="en-US" altLang="ko-KR" sz="1100" dirty="0" smtClean="0"/>
              <a:t>3.Mp</a:t>
            </a:r>
            <a:endParaRPr lang="ko-KR" altLang="en-US" sz="1100" dirty="0"/>
          </a:p>
        </p:txBody>
      </p:sp>
      <p:sp>
        <p:nvSpPr>
          <p:cNvPr id="14" name="대각선 방향의 모서리가 둥근 사각형 13"/>
          <p:cNvSpPr/>
          <p:nvPr/>
        </p:nvSpPr>
        <p:spPr>
          <a:xfrm>
            <a:off x="4638715" y="4079125"/>
            <a:ext cx="3744416" cy="75176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가장 근접캐릭터에게 이동</a:t>
            </a:r>
            <a:endParaRPr lang="en-US" altLang="ko-KR" sz="1000" dirty="0"/>
          </a:p>
          <a:p>
            <a:pPr algn="ctr"/>
            <a:r>
              <a:rPr lang="ko-KR" altLang="en-US" sz="1000" dirty="0" err="1" smtClean="0"/>
              <a:t>평타공격</a:t>
            </a:r>
            <a:endParaRPr lang="ko-KR" altLang="en-US" sz="10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186296" y="1386430"/>
            <a:ext cx="1221195" cy="816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1.Hp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50%</a:t>
            </a:r>
            <a:r>
              <a:rPr lang="ko-KR" altLang="en-US" sz="1100" dirty="0" smtClean="0"/>
              <a:t>이하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2. </a:t>
            </a:r>
            <a:r>
              <a:rPr lang="en-US" altLang="ko-KR" sz="1100" dirty="0" err="1" smtClean="0"/>
              <a:t>CoolTime</a:t>
            </a:r>
            <a:r>
              <a:rPr lang="en-US" altLang="ko-KR" sz="1100" dirty="0" smtClean="0"/>
              <a:t> </a:t>
            </a:r>
            <a:r>
              <a:rPr lang="en-US" altLang="ko-KR" sz="1100" dirty="0" smtClean="0"/>
              <a:t>5</a:t>
            </a:r>
          </a:p>
          <a:p>
            <a:pPr algn="ctr"/>
            <a:r>
              <a:rPr lang="en-US" altLang="ko-KR" sz="1100" dirty="0" smtClean="0"/>
              <a:t>3.Mp</a:t>
            </a:r>
            <a:endParaRPr lang="ko-KR" altLang="en-US" sz="1100" dirty="0"/>
          </a:p>
        </p:txBody>
      </p:sp>
      <p:sp>
        <p:nvSpPr>
          <p:cNvPr id="17" name="대각선 방향의 모서리가 둥근 사각형 16"/>
          <p:cNvSpPr/>
          <p:nvPr/>
        </p:nvSpPr>
        <p:spPr>
          <a:xfrm>
            <a:off x="4638715" y="1420175"/>
            <a:ext cx="3744416" cy="75176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1. 2</a:t>
            </a:r>
            <a:r>
              <a:rPr lang="ko-KR" altLang="en-US" sz="900" dirty="0" smtClean="0"/>
              <a:t>초간 제자리에 멈춤</a:t>
            </a:r>
            <a:r>
              <a:rPr lang="en-US" altLang="ko-KR" sz="900" dirty="0" smtClean="0"/>
              <a:t>+</a:t>
            </a:r>
            <a:r>
              <a:rPr lang="ko-KR" altLang="en-US" sz="900" dirty="0" smtClean="0"/>
              <a:t>근접캐릭터를 제외한 캐릭터를 </a:t>
            </a:r>
            <a:r>
              <a:rPr lang="ko-KR" altLang="en-US" sz="900" dirty="0" err="1" smtClean="0"/>
              <a:t>타겟팅</a:t>
            </a:r>
            <a:r>
              <a:rPr lang="ko-KR" altLang="en-US" sz="900" dirty="0" smtClean="0"/>
              <a:t> </a:t>
            </a:r>
            <a:endParaRPr lang="en-US" altLang="ko-KR" sz="900" dirty="0" smtClean="0"/>
          </a:p>
          <a:p>
            <a:pPr algn="ctr"/>
            <a:r>
              <a:rPr lang="en-US" altLang="ko-KR" sz="900" dirty="0" smtClean="0"/>
              <a:t>2. </a:t>
            </a:r>
            <a:r>
              <a:rPr lang="ko-KR" altLang="en-US" sz="900" dirty="0" smtClean="0"/>
              <a:t>돌진 </a:t>
            </a:r>
            <a:r>
              <a:rPr lang="en-US" altLang="ko-KR" sz="900" dirty="0" smtClean="0"/>
              <a:t>+ </a:t>
            </a:r>
            <a:r>
              <a:rPr lang="ko-KR" altLang="en-US" sz="900" dirty="0" err="1" smtClean="0"/>
              <a:t>경로내</a:t>
            </a:r>
            <a:r>
              <a:rPr lang="ko-KR" altLang="en-US" sz="900" dirty="0" smtClean="0"/>
              <a:t> 캐릭터 </a:t>
            </a:r>
            <a:r>
              <a:rPr lang="ko-KR" altLang="en-US" sz="900" dirty="0" err="1" smtClean="0"/>
              <a:t>데미지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+ </a:t>
            </a:r>
            <a:r>
              <a:rPr lang="ko-KR" altLang="en-US" sz="900" dirty="0" err="1" smtClean="0"/>
              <a:t>넉백</a:t>
            </a:r>
            <a:endParaRPr lang="ko-KR" altLang="en-US" sz="900" dirty="0"/>
          </a:p>
        </p:txBody>
      </p:sp>
      <p:sp>
        <p:nvSpPr>
          <p:cNvPr id="19" name="대각선 방향의 모서리가 둥근 사각형 18"/>
          <p:cNvSpPr/>
          <p:nvPr/>
        </p:nvSpPr>
        <p:spPr>
          <a:xfrm>
            <a:off x="4648836" y="508850"/>
            <a:ext cx="3744416" cy="75176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en-US" altLang="ko-KR" sz="900" dirty="0" smtClean="0"/>
              <a:t>2</a:t>
            </a:r>
            <a:r>
              <a:rPr lang="ko-KR" altLang="en-US" sz="900" dirty="0" smtClean="0"/>
              <a:t>초간 제자리 멈춤 </a:t>
            </a:r>
            <a:r>
              <a:rPr lang="en-US" altLang="ko-KR" sz="900" dirty="0" smtClean="0"/>
              <a:t>+ ‘</a:t>
            </a:r>
            <a:r>
              <a:rPr lang="ko-KR" altLang="en-US" sz="900" dirty="0" err="1" smtClean="0"/>
              <a:t>힐러</a:t>
            </a:r>
            <a:r>
              <a:rPr lang="en-US" altLang="ko-KR" sz="900" dirty="0" smtClean="0"/>
              <a:t>’ </a:t>
            </a:r>
            <a:r>
              <a:rPr lang="ko-KR" altLang="en-US" sz="900" dirty="0" err="1" smtClean="0"/>
              <a:t>타겟팅</a:t>
            </a:r>
            <a:endParaRPr lang="en-US" altLang="ko-KR" sz="900" dirty="0" smtClean="0"/>
          </a:p>
          <a:p>
            <a:pPr marL="228600" indent="-228600" algn="ctr">
              <a:buAutoNum type="arabicPeriod"/>
            </a:pPr>
            <a:r>
              <a:rPr lang="ko-KR" altLang="en-US" sz="900" dirty="0" smtClean="0"/>
              <a:t>멈춤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후</a:t>
            </a:r>
            <a:r>
              <a:rPr lang="en-US" altLang="ko-KR" sz="900" dirty="0" smtClean="0"/>
              <a:t>’ 3</a:t>
            </a:r>
            <a:r>
              <a:rPr lang="ko-KR" altLang="en-US" sz="900" dirty="0" smtClean="0"/>
              <a:t>초간 회전하며 </a:t>
            </a:r>
            <a:r>
              <a:rPr lang="en-US" altLang="ko-KR" sz="900" dirty="0" smtClean="0"/>
              <a:t>Bullet</a:t>
            </a:r>
            <a:r>
              <a:rPr lang="ko-KR" altLang="en-US" sz="900" dirty="0" smtClean="0"/>
              <a:t>을 전방발사</a:t>
            </a:r>
            <a:r>
              <a:rPr lang="en-US" altLang="ko-KR" sz="900" dirty="0" smtClean="0"/>
              <a:t>.</a:t>
            </a:r>
            <a:r>
              <a:rPr lang="ko-KR" altLang="en-US" sz="900" dirty="0" smtClean="0"/>
              <a:t> </a:t>
            </a:r>
            <a:endParaRPr lang="ko-KR" altLang="en-US" sz="900" dirty="0"/>
          </a:p>
        </p:txBody>
      </p:sp>
      <p:sp>
        <p:nvSpPr>
          <p:cNvPr id="20" name="대각선 방향의 모서리가 둥근 사각형 19"/>
          <p:cNvSpPr/>
          <p:nvPr/>
        </p:nvSpPr>
        <p:spPr>
          <a:xfrm>
            <a:off x="4638715" y="2282463"/>
            <a:ext cx="3744416" cy="75176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en-US" altLang="ko-KR" sz="900" dirty="0" smtClean="0"/>
              <a:t>5</a:t>
            </a:r>
            <a:r>
              <a:rPr lang="ko-KR" altLang="en-US" sz="900" dirty="0" smtClean="0"/>
              <a:t>초간 제자리 </a:t>
            </a:r>
            <a:r>
              <a:rPr lang="ko-KR" altLang="en-US" sz="900" dirty="0" smtClean="0"/>
              <a:t>멈춤</a:t>
            </a:r>
            <a:endParaRPr lang="en-US" altLang="ko-KR" sz="900" dirty="0" smtClean="0"/>
          </a:p>
          <a:p>
            <a:pPr marL="228600" indent="-228600" algn="ctr">
              <a:buAutoNum type="arabicPeriod"/>
            </a:pPr>
            <a:r>
              <a:rPr lang="ko-KR" altLang="en-US" sz="900" dirty="0" smtClean="0"/>
              <a:t>멈춤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중</a:t>
            </a:r>
            <a:r>
              <a:rPr lang="en-US" altLang="ko-KR" sz="900" dirty="0" smtClean="0"/>
              <a:t>’ ‘</a:t>
            </a:r>
            <a:r>
              <a:rPr lang="ko-KR" altLang="en-US" sz="900" dirty="0" smtClean="0"/>
              <a:t>원형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범위 내에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랜덤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하게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원형</a:t>
            </a:r>
            <a:r>
              <a:rPr lang="en-US" altLang="ko-KR" sz="900" dirty="0" smtClean="0"/>
              <a:t>’ </a:t>
            </a:r>
            <a:r>
              <a:rPr lang="ko-KR" altLang="en-US" sz="900" dirty="0" smtClean="0"/>
              <a:t>돌덩이를 </a:t>
            </a:r>
            <a:r>
              <a:rPr lang="en-US" altLang="ko-KR" sz="900" dirty="0" smtClean="0"/>
              <a:t>1</a:t>
            </a:r>
            <a:r>
              <a:rPr lang="ko-KR" altLang="en-US" sz="900" dirty="0" smtClean="0"/>
              <a:t>초당 하나씩 떨어뜨림</a:t>
            </a:r>
            <a:r>
              <a:rPr lang="en-US" altLang="ko-KR" sz="900" dirty="0" smtClean="0"/>
              <a:t>(</a:t>
            </a:r>
            <a:r>
              <a:rPr lang="ko-KR" altLang="en-US" sz="900" dirty="0" err="1" smtClean="0"/>
              <a:t>데미지</a:t>
            </a:r>
            <a:r>
              <a:rPr lang="ko-KR" altLang="en-US" sz="900" dirty="0" smtClean="0"/>
              <a:t> 주기 전 바닥표시 </a:t>
            </a:r>
            <a:r>
              <a:rPr lang="en-US" altLang="ko-KR" sz="900" dirty="0" smtClean="0"/>
              <a:t>1</a:t>
            </a:r>
            <a:r>
              <a:rPr lang="ko-KR" altLang="en-US" sz="900" dirty="0" smtClean="0"/>
              <a:t>초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21" name="대각선 방향의 모서리가 둥근 사각형 20"/>
          <p:cNvSpPr/>
          <p:nvPr/>
        </p:nvSpPr>
        <p:spPr>
          <a:xfrm>
            <a:off x="4648836" y="3183707"/>
            <a:ext cx="3744416" cy="75176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en-US" altLang="ko-KR" sz="900" dirty="0"/>
              <a:t>3</a:t>
            </a:r>
            <a:r>
              <a:rPr lang="ko-KR" altLang="en-US" sz="900" dirty="0" smtClean="0"/>
              <a:t>초간 </a:t>
            </a:r>
            <a:r>
              <a:rPr lang="ko-KR" altLang="en-US" sz="900" dirty="0" smtClean="0"/>
              <a:t>제자리 </a:t>
            </a:r>
            <a:r>
              <a:rPr lang="ko-KR" altLang="en-US" sz="900" dirty="0" smtClean="0"/>
              <a:t>멈춤</a:t>
            </a:r>
            <a:endParaRPr lang="en-US" altLang="ko-KR" sz="900" dirty="0" smtClean="0"/>
          </a:p>
          <a:p>
            <a:pPr marL="228600" indent="-228600" algn="ctr">
              <a:buAutoNum type="arabicPeriod"/>
            </a:pPr>
            <a:r>
              <a:rPr lang="ko-KR" altLang="en-US" sz="900" dirty="0" smtClean="0"/>
              <a:t>멈춤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후</a:t>
            </a:r>
            <a:r>
              <a:rPr lang="en-US" altLang="ko-KR" sz="900" dirty="0" smtClean="0"/>
              <a:t>’ </a:t>
            </a:r>
            <a:r>
              <a:rPr lang="ko-KR" altLang="en-US" sz="900" dirty="0" smtClean="0"/>
              <a:t>전방 부채꼴 </a:t>
            </a:r>
            <a:r>
              <a:rPr lang="en-US" altLang="ko-KR" sz="900" dirty="0" smtClean="0"/>
              <a:t>1</a:t>
            </a:r>
            <a:r>
              <a:rPr lang="ko-KR" altLang="en-US" sz="900" dirty="0" err="1" smtClean="0"/>
              <a:t>회공격</a:t>
            </a:r>
            <a:endParaRPr lang="en-US" altLang="ko-KR" sz="900" dirty="0" smtClean="0"/>
          </a:p>
          <a:p>
            <a:pPr marL="228600" indent="-228600" algn="ctr">
              <a:buAutoNum type="arabicPeriod"/>
            </a:pP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89270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none" w="med" len="med"/>
          <a:tailEnd type="triangl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6028</TotalTime>
  <Words>1493</Words>
  <Application>Microsoft Office PowerPoint</Application>
  <PresentationFormat>화면 슬라이드 쇼(16:9)</PresentationFormat>
  <Paragraphs>350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JJS</dc:creator>
  <cp:lastModifiedBy>방현기</cp:lastModifiedBy>
  <cp:revision>229</cp:revision>
  <dcterms:created xsi:type="dcterms:W3CDTF">2017-12-06T01:48:41Z</dcterms:created>
  <dcterms:modified xsi:type="dcterms:W3CDTF">2018-05-14T15:13:22Z</dcterms:modified>
</cp:coreProperties>
</file>