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4"/>
  </p:notesMasterIdLst>
  <p:handoutMasterIdLst>
    <p:handoutMasterId r:id="rId15"/>
  </p:handoutMasterIdLst>
  <p:sldIdLst>
    <p:sldId id="256" r:id="rId5"/>
    <p:sldId id="262" r:id="rId6"/>
    <p:sldId id="259"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5F0F31-648E-4DCF-95CB-43DCA8AE4B1C}" v="286" dt="2021-10-16T01:05:19.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395" autoAdjust="0"/>
  </p:normalViewPr>
  <p:slideViewPr>
    <p:cSldViewPr snapToGrid="0">
      <p:cViewPr varScale="1">
        <p:scale>
          <a:sx n="85" d="100"/>
          <a:sy n="85" d="100"/>
        </p:scale>
        <p:origin x="1590"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pPr>
            <a:lnSpc>
              <a:spcPct val="100000"/>
            </a:lnSpc>
          </a:pPr>
          <a:r>
            <a:rPr lang="en-ZA" dirty="0"/>
            <a:t>Scrum Master</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Product Owner</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dirty="0"/>
            <a:t>Developer</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7F12BF20-9525-4B51-BA31-110363B5FCC3}">
      <dgm:prSet phldrT="[Text]"/>
      <dgm:spPr/>
      <dgm:t>
        <a:bodyPr/>
        <a:lstStyle/>
        <a:p>
          <a:pPr>
            <a:lnSpc>
              <a:spcPct val="100000"/>
            </a:lnSpc>
          </a:pPr>
          <a:r>
            <a:rPr lang="en-US" dirty="0"/>
            <a:t>Tester</a:t>
          </a:r>
        </a:p>
      </dgm:t>
    </dgm:pt>
    <dgm:pt modelId="{6F199F09-76F8-495A-B932-7E488A12C3CE}" type="parTrans" cxnId="{BAE511E9-BBB5-4C76-8D06-6CC8F7EE5A4F}">
      <dgm:prSet/>
      <dgm:spPr/>
      <dgm:t>
        <a:bodyPr/>
        <a:lstStyle/>
        <a:p>
          <a:endParaRPr lang="en-US"/>
        </a:p>
      </dgm:t>
    </dgm:pt>
    <dgm:pt modelId="{AF181A7B-FCB1-4FDA-ACCF-4C6D2D5916A0}" type="sibTrans" cxnId="{BAE511E9-BBB5-4C76-8D06-6CC8F7EE5A4F}">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4" custScaleX="157625" custScaleY="15762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aptain male with solid fill"/>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4">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4"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Office worker male with solid fill"/>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4">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4" custScaleX="157625" custScaleY="15762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Welder male with solid fill"/>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4">
        <dgm:presLayoutVars>
          <dgm:chMax val="1"/>
          <dgm:chPref val="1"/>
        </dgm:presLayoutVars>
      </dgm:prSet>
      <dgm:spPr/>
    </dgm:pt>
    <dgm:pt modelId="{AC144E85-E82F-4286-8634-E32B1C080563}" type="pres">
      <dgm:prSet presAssocID="{FA28C9D6-476E-43CD-BA23-D6D990FD78D0}" presName="sibTrans" presStyleCnt="0"/>
      <dgm:spPr/>
    </dgm:pt>
    <dgm:pt modelId="{CC250B3E-7890-4D34-80CA-6A8674B533C7}" type="pres">
      <dgm:prSet presAssocID="{7F12BF20-9525-4B51-BA31-110363B5FCC3}" presName="compNode" presStyleCnt="0"/>
      <dgm:spPr/>
    </dgm:pt>
    <dgm:pt modelId="{6BF65B15-8285-4242-8EB3-1990717BA64F}" type="pres">
      <dgm:prSet presAssocID="{7F12BF20-9525-4B51-BA31-110363B5FCC3}" presName="iconRect" presStyleLbl="node1" presStyleIdx="3" presStyleCnt="4" custScaleX="152383" custScaleY="153052" custLinFactNeighborX="-25632" custLinFactNeighborY="-394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rogrammer male with solid fill"/>
        </a:ext>
      </dgm:extLst>
    </dgm:pt>
    <dgm:pt modelId="{44B16C8A-B5A6-42D4-97B2-2FA9396B906D}" type="pres">
      <dgm:prSet presAssocID="{7F12BF20-9525-4B51-BA31-110363B5FCC3}" presName="spaceRect" presStyleCnt="0"/>
      <dgm:spPr/>
    </dgm:pt>
    <dgm:pt modelId="{F27A4CF6-9605-47B2-AF31-18700F71095C}" type="pres">
      <dgm:prSet presAssocID="{7F12BF20-9525-4B51-BA31-110363B5FCC3}" presName="textRect" presStyleLbl="revTx" presStyleIdx="3" presStyleCnt="4" custLinFactNeighborX="-8874" custLinFactNeighborY="1">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9E542CA4-589D-4A6A-A6EA-57C5E12DD8FA}" type="presOf" srcId="{7F12BF20-9525-4B51-BA31-110363B5FCC3}" destId="{F27A4CF6-9605-47B2-AF31-18700F71095C}"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BAE511E9-BBB5-4C76-8D06-6CC8F7EE5A4F}" srcId="{7D9C16A6-8C48-4165-8DAF-8C957C12A8FA}" destId="{7F12BF20-9525-4B51-BA31-110363B5FCC3}" srcOrd="3" destOrd="0" parTransId="{6F199F09-76F8-495A-B932-7E488A12C3CE}" sibTransId="{AF181A7B-FCB1-4FDA-ACCF-4C6D2D5916A0}"/>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 modelId="{7866E596-D1EF-4059-B091-848F6E1737A5}" type="presParOf" srcId="{8994D886-A75F-411A-A9D7-D31991FF12BD}" destId="{AC144E85-E82F-4286-8634-E32B1C080563}" srcOrd="5" destOrd="0" presId="urn:microsoft.com/office/officeart/2018/2/layout/IconLabelList"/>
    <dgm:cxn modelId="{2A2059D7-F463-4FE0-B06D-48E740037DB9}" type="presParOf" srcId="{8994D886-A75F-411A-A9D7-D31991FF12BD}" destId="{CC250B3E-7890-4D34-80CA-6A8674B533C7}" srcOrd="6" destOrd="0" presId="urn:microsoft.com/office/officeart/2018/2/layout/IconLabelList"/>
    <dgm:cxn modelId="{3F106926-0C59-478F-896C-8F13DD5D5380}" type="presParOf" srcId="{CC250B3E-7890-4D34-80CA-6A8674B533C7}" destId="{6BF65B15-8285-4242-8EB3-1990717BA64F}" srcOrd="0" destOrd="0" presId="urn:microsoft.com/office/officeart/2018/2/layout/IconLabelList"/>
    <dgm:cxn modelId="{C601D911-3AB9-4484-AFD2-F165055F904F}" type="presParOf" srcId="{CC250B3E-7890-4D34-80CA-6A8674B533C7}" destId="{44B16C8A-B5A6-42D4-97B2-2FA9396B906D}" srcOrd="1" destOrd="0" presId="urn:microsoft.com/office/officeart/2018/2/layout/IconLabelList"/>
    <dgm:cxn modelId="{B4264E25-5C96-47C8-9469-5C1427CFE442}" type="presParOf" srcId="{CC250B3E-7890-4D34-80CA-6A8674B533C7}" destId="{F27A4CF6-9605-47B2-AF31-18700F71095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Servant-Leader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Facilitates the Team</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Removes</a:t>
          </a:r>
          <a:r>
            <a:rPr lang="en-US" baseline="0" dirty="0"/>
            <a:t> Impediments</a:t>
          </a:r>
          <a:endParaRPr lang="en-US" dirty="0"/>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Product Backlog Grooming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Represents Business Sponsor</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Keeps Team Informed and Organized</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Self-Organizing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Cross-Functional</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Equally Capable </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2DABFB-94E2-417D-874F-C94FD283B45C}"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657F0994-C3C8-4ECA-9F50-5D57D0AC1BBF}">
      <dgm:prSet phldrT="[Text]"/>
      <dgm:spPr/>
      <dgm:t>
        <a:bodyPr/>
        <a:lstStyle/>
        <a:p>
          <a:r>
            <a:rPr lang="en-US" dirty="0"/>
            <a:t>Waterfall Method</a:t>
          </a:r>
        </a:p>
      </dgm:t>
    </dgm:pt>
    <dgm:pt modelId="{CDEB7471-3168-4E20-ADCD-4425836ED660}" type="parTrans" cxnId="{0ABF6DF6-9A5D-4D0D-8004-EDBA2E115081}">
      <dgm:prSet/>
      <dgm:spPr/>
      <dgm:t>
        <a:bodyPr/>
        <a:lstStyle/>
        <a:p>
          <a:endParaRPr lang="en-US"/>
        </a:p>
      </dgm:t>
    </dgm:pt>
    <dgm:pt modelId="{4199D309-39C6-4432-9C9B-A08962979EC2}" type="sibTrans" cxnId="{0ABF6DF6-9A5D-4D0D-8004-EDBA2E115081}">
      <dgm:prSet/>
      <dgm:spPr/>
      <dgm:t>
        <a:bodyPr/>
        <a:lstStyle/>
        <a:p>
          <a:endParaRPr lang="en-US"/>
        </a:p>
      </dgm:t>
    </dgm:pt>
    <dgm:pt modelId="{228E5595-4D25-4A13-99BF-844DB7D6EE03}">
      <dgm:prSet phldrT="[Text]"/>
      <dgm:spPr/>
      <dgm:t>
        <a:bodyPr/>
        <a:lstStyle/>
        <a:p>
          <a:r>
            <a:rPr lang="en-US" dirty="0"/>
            <a:t>Talk to Client</a:t>
          </a:r>
        </a:p>
      </dgm:t>
    </dgm:pt>
    <dgm:pt modelId="{49EAA315-AE76-4D23-89F6-7DB040958739}" type="parTrans" cxnId="{C21229E6-9289-49C8-812D-CAE3AAED0073}">
      <dgm:prSet/>
      <dgm:spPr/>
      <dgm:t>
        <a:bodyPr/>
        <a:lstStyle/>
        <a:p>
          <a:endParaRPr lang="en-US"/>
        </a:p>
      </dgm:t>
    </dgm:pt>
    <dgm:pt modelId="{8A40E7A3-15C4-4E40-9D4D-AF49C20C0EAD}" type="sibTrans" cxnId="{C21229E6-9289-49C8-812D-CAE3AAED0073}">
      <dgm:prSet/>
      <dgm:spPr/>
      <dgm:t>
        <a:bodyPr/>
        <a:lstStyle/>
        <a:p>
          <a:endParaRPr lang="en-US"/>
        </a:p>
      </dgm:t>
    </dgm:pt>
    <dgm:pt modelId="{32B98B7C-DE02-4FE3-8AB9-919BB96E2D9D}">
      <dgm:prSet phldrT="[Text]"/>
      <dgm:spPr/>
      <dgm:t>
        <a:bodyPr/>
        <a:lstStyle/>
        <a:p>
          <a:r>
            <a:rPr lang="en-US" dirty="0"/>
            <a:t>Design Product</a:t>
          </a:r>
        </a:p>
      </dgm:t>
    </dgm:pt>
    <dgm:pt modelId="{BD7A0FEB-BD80-433B-B848-90E3F64E6480}" type="parTrans" cxnId="{F4E33871-D994-4B9E-B435-F414E40A252E}">
      <dgm:prSet/>
      <dgm:spPr/>
      <dgm:t>
        <a:bodyPr/>
        <a:lstStyle/>
        <a:p>
          <a:endParaRPr lang="en-US"/>
        </a:p>
      </dgm:t>
    </dgm:pt>
    <dgm:pt modelId="{DD283E07-65F3-4B62-BD5D-82FA0B5355A9}" type="sibTrans" cxnId="{F4E33871-D994-4B9E-B435-F414E40A252E}">
      <dgm:prSet/>
      <dgm:spPr/>
      <dgm:t>
        <a:bodyPr/>
        <a:lstStyle/>
        <a:p>
          <a:endParaRPr lang="en-US"/>
        </a:p>
      </dgm:t>
    </dgm:pt>
    <dgm:pt modelId="{2CD744D1-6B2C-49D9-A175-4968819BCA11}">
      <dgm:prSet phldrT="[Text]"/>
      <dgm:spPr/>
      <dgm:t>
        <a:bodyPr/>
        <a:lstStyle/>
        <a:p>
          <a:r>
            <a:rPr lang="en-US" dirty="0"/>
            <a:t>Create Product</a:t>
          </a:r>
        </a:p>
      </dgm:t>
    </dgm:pt>
    <dgm:pt modelId="{2F5023A6-5CA7-446E-B5F0-537606BAF3E2}" type="parTrans" cxnId="{BB55BAFA-FBF8-44F6-A9B3-4312A56211A2}">
      <dgm:prSet/>
      <dgm:spPr/>
      <dgm:t>
        <a:bodyPr/>
        <a:lstStyle/>
        <a:p>
          <a:endParaRPr lang="en-US"/>
        </a:p>
      </dgm:t>
    </dgm:pt>
    <dgm:pt modelId="{65EEC505-ACA7-47E4-8E2A-DA1BDA99C0D2}" type="sibTrans" cxnId="{BB55BAFA-FBF8-44F6-A9B3-4312A56211A2}">
      <dgm:prSet/>
      <dgm:spPr/>
      <dgm:t>
        <a:bodyPr/>
        <a:lstStyle/>
        <a:p>
          <a:endParaRPr lang="en-US"/>
        </a:p>
      </dgm:t>
    </dgm:pt>
    <dgm:pt modelId="{9CD09229-2D81-48A9-A1CB-BE849695E313}">
      <dgm:prSet phldrT="[Text]"/>
      <dgm:spPr/>
      <dgm:t>
        <a:bodyPr/>
        <a:lstStyle/>
        <a:p>
          <a:r>
            <a:rPr lang="en-US" dirty="0"/>
            <a:t>Receive Feedback</a:t>
          </a:r>
        </a:p>
      </dgm:t>
    </dgm:pt>
    <dgm:pt modelId="{8B3B350A-41B7-44A7-9A45-C5C66E5272A6}" type="parTrans" cxnId="{8F0802E3-B2A5-4A2E-8C77-8E52DC6B4392}">
      <dgm:prSet/>
      <dgm:spPr/>
      <dgm:t>
        <a:bodyPr/>
        <a:lstStyle/>
        <a:p>
          <a:endParaRPr lang="en-US"/>
        </a:p>
      </dgm:t>
    </dgm:pt>
    <dgm:pt modelId="{561071F5-8658-4C80-A82C-C06B05CF538D}" type="sibTrans" cxnId="{8F0802E3-B2A5-4A2E-8C77-8E52DC6B4392}">
      <dgm:prSet/>
      <dgm:spPr/>
      <dgm:t>
        <a:bodyPr/>
        <a:lstStyle/>
        <a:p>
          <a:endParaRPr lang="en-US"/>
        </a:p>
      </dgm:t>
    </dgm:pt>
    <dgm:pt modelId="{9DD9FB17-8015-4F0F-B8F9-A4C26A743272}">
      <dgm:prSet phldrT="[Text]"/>
      <dgm:spPr/>
      <dgm:t>
        <a:bodyPr/>
        <a:lstStyle/>
        <a:p>
          <a:r>
            <a:rPr lang="en-US" dirty="0"/>
            <a:t>Deliver Product to Client</a:t>
          </a:r>
        </a:p>
      </dgm:t>
    </dgm:pt>
    <dgm:pt modelId="{F2D9D075-A038-4EB5-902E-27DAD2F4A624}" type="sibTrans" cxnId="{9475F5E8-0BD0-4E79-97EC-BC355C71A9F2}">
      <dgm:prSet/>
      <dgm:spPr/>
      <dgm:t>
        <a:bodyPr/>
        <a:lstStyle/>
        <a:p>
          <a:endParaRPr lang="en-US"/>
        </a:p>
      </dgm:t>
    </dgm:pt>
    <dgm:pt modelId="{AAAC7FBE-5A31-4522-9FAA-583992BA882B}" type="parTrans" cxnId="{9475F5E8-0BD0-4E79-97EC-BC355C71A9F2}">
      <dgm:prSet/>
      <dgm:spPr/>
      <dgm:t>
        <a:bodyPr/>
        <a:lstStyle/>
        <a:p>
          <a:endParaRPr lang="en-US"/>
        </a:p>
      </dgm:t>
    </dgm:pt>
    <dgm:pt modelId="{7B739810-6652-45D4-8F3B-514FECB3B2C3}" type="pres">
      <dgm:prSet presAssocID="{562DABFB-94E2-417D-874F-C94FD283B45C}" presName="Name0" presStyleCnt="0">
        <dgm:presLayoutVars>
          <dgm:dir/>
          <dgm:animLvl val="lvl"/>
          <dgm:resizeHandles val="exact"/>
        </dgm:presLayoutVars>
      </dgm:prSet>
      <dgm:spPr/>
    </dgm:pt>
    <dgm:pt modelId="{C7A58C5D-BCF9-44EF-A6CC-21BAF592A0D6}" type="pres">
      <dgm:prSet presAssocID="{9DD9FB17-8015-4F0F-B8F9-A4C26A743272}" presName="boxAndChildren" presStyleCnt="0"/>
      <dgm:spPr/>
    </dgm:pt>
    <dgm:pt modelId="{471B1CD0-6342-41F4-B2B1-16809425C1EB}" type="pres">
      <dgm:prSet presAssocID="{9DD9FB17-8015-4F0F-B8F9-A4C26A743272}" presName="parentTextBox" presStyleLbl="node1" presStyleIdx="0" presStyleCnt="3"/>
      <dgm:spPr/>
    </dgm:pt>
    <dgm:pt modelId="{691763A9-854B-4984-A4E7-E7E71544AB5E}" type="pres">
      <dgm:prSet presAssocID="{9DD9FB17-8015-4F0F-B8F9-A4C26A743272}" presName="entireBox" presStyleLbl="node1" presStyleIdx="0" presStyleCnt="3"/>
      <dgm:spPr/>
    </dgm:pt>
    <dgm:pt modelId="{13DE6BE8-0210-42F1-A02F-020F1D96DADC}" type="pres">
      <dgm:prSet presAssocID="{9DD9FB17-8015-4F0F-B8F9-A4C26A743272}" presName="descendantBox" presStyleCnt="0"/>
      <dgm:spPr/>
    </dgm:pt>
    <dgm:pt modelId="{DC354B9D-7282-4AFF-9ACB-076A2AB4D6C7}" type="pres">
      <dgm:prSet presAssocID="{9CD09229-2D81-48A9-A1CB-BE849695E313}" presName="childTextBox" presStyleLbl="fgAccFollowNode1" presStyleIdx="0" presStyleCnt="3">
        <dgm:presLayoutVars>
          <dgm:bulletEnabled val="1"/>
        </dgm:presLayoutVars>
      </dgm:prSet>
      <dgm:spPr/>
    </dgm:pt>
    <dgm:pt modelId="{6366A0F9-BA75-48F6-B512-783172EE271C}" type="pres">
      <dgm:prSet presAssocID="{DD283E07-65F3-4B62-BD5D-82FA0B5355A9}" presName="sp" presStyleCnt="0"/>
      <dgm:spPr/>
    </dgm:pt>
    <dgm:pt modelId="{FC830FD4-AA0D-472B-9D3F-FEEB0D6F9CB8}" type="pres">
      <dgm:prSet presAssocID="{32B98B7C-DE02-4FE3-8AB9-919BB96E2D9D}" presName="arrowAndChildren" presStyleCnt="0"/>
      <dgm:spPr/>
    </dgm:pt>
    <dgm:pt modelId="{2F78E8AF-474F-4F59-9694-20C2D1F61B8D}" type="pres">
      <dgm:prSet presAssocID="{32B98B7C-DE02-4FE3-8AB9-919BB96E2D9D}" presName="parentTextArrow" presStyleLbl="node1" presStyleIdx="0" presStyleCnt="3"/>
      <dgm:spPr/>
    </dgm:pt>
    <dgm:pt modelId="{1A0C199C-9920-4B34-809E-6D5EF8198C61}" type="pres">
      <dgm:prSet presAssocID="{32B98B7C-DE02-4FE3-8AB9-919BB96E2D9D}" presName="arrow" presStyleLbl="node1" presStyleIdx="1" presStyleCnt="3"/>
      <dgm:spPr/>
    </dgm:pt>
    <dgm:pt modelId="{15EF6217-FF44-42D4-A3AB-D14DCE358779}" type="pres">
      <dgm:prSet presAssocID="{32B98B7C-DE02-4FE3-8AB9-919BB96E2D9D}" presName="descendantArrow" presStyleCnt="0"/>
      <dgm:spPr/>
    </dgm:pt>
    <dgm:pt modelId="{2CFF771D-396C-4DB1-88E5-985B77118DD1}" type="pres">
      <dgm:prSet presAssocID="{2CD744D1-6B2C-49D9-A175-4968819BCA11}" presName="childTextArrow" presStyleLbl="fgAccFollowNode1" presStyleIdx="1" presStyleCnt="3">
        <dgm:presLayoutVars>
          <dgm:bulletEnabled val="1"/>
        </dgm:presLayoutVars>
      </dgm:prSet>
      <dgm:spPr/>
    </dgm:pt>
    <dgm:pt modelId="{B759A411-04BF-427F-940B-063AA2BDD332}" type="pres">
      <dgm:prSet presAssocID="{4199D309-39C6-4432-9C9B-A08962979EC2}" presName="sp" presStyleCnt="0"/>
      <dgm:spPr/>
    </dgm:pt>
    <dgm:pt modelId="{80C7F539-F840-4035-B34F-F423877BE5D4}" type="pres">
      <dgm:prSet presAssocID="{657F0994-C3C8-4ECA-9F50-5D57D0AC1BBF}" presName="arrowAndChildren" presStyleCnt="0"/>
      <dgm:spPr/>
    </dgm:pt>
    <dgm:pt modelId="{DD87174D-63DD-4151-9FE3-01CB5AE744AB}" type="pres">
      <dgm:prSet presAssocID="{657F0994-C3C8-4ECA-9F50-5D57D0AC1BBF}" presName="parentTextArrow" presStyleLbl="node1" presStyleIdx="1" presStyleCnt="3"/>
      <dgm:spPr/>
    </dgm:pt>
    <dgm:pt modelId="{9E8DE36E-3965-42BA-AA1E-91D4846333E8}" type="pres">
      <dgm:prSet presAssocID="{657F0994-C3C8-4ECA-9F50-5D57D0AC1BBF}" presName="arrow" presStyleLbl="node1" presStyleIdx="2" presStyleCnt="3"/>
      <dgm:spPr/>
    </dgm:pt>
    <dgm:pt modelId="{410FFAD4-522F-47D8-9F05-007FE57D6059}" type="pres">
      <dgm:prSet presAssocID="{657F0994-C3C8-4ECA-9F50-5D57D0AC1BBF}" presName="descendantArrow" presStyleCnt="0"/>
      <dgm:spPr/>
    </dgm:pt>
    <dgm:pt modelId="{34A9255A-2944-4006-8D8A-827E9176355F}" type="pres">
      <dgm:prSet presAssocID="{228E5595-4D25-4A13-99BF-844DB7D6EE03}" presName="childTextArrow" presStyleLbl="fgAccFollowNode1" presStyleIdx="2" presStyleCnt="3">
        <dgm:presLayoutVars>
          <dgm:bulletEnabled val="1"/>
        </dgm:presLayoutVars>
      </dgm:prSet>
      <dgm:spPr/>
    </dgm:pt>
  </dgm:ptLst>
  <dgm:cxnLst>
    <dgm:cxn modelId="{CBA9630C-0B7B-449B-A9C8-50AB8B37A0D2}" type="presOf" srcId="{562DABFB-94E2-417D-874F-C94FD283B45C}" destId="{7B739810-6652-45D4-8F3B-514FECB3B2C3}" srcOrd="0" destOrd="0" presId="urn:microsoft.com/office/officeart/2005/8/layout/process4"/>
    <dgm:cxn modelId="{F38BCB0F-47FA-475C-A7C2-83F0955D8F66}" type="presOf" srcId="{9DD9FB17-8015-4F0F-B8F9-A4C26A743272}" destId="{691763A9-854B-4984-A4E7-E7E71544AB5E}" srcOrd="1" destOrd="0" presId="urn:microsoft.com/office/officeart/2005/8/layout/process4"/>
    <dgm:cxn modelId="{E871A76A-5AE4-4266-B963-9AADC63F9EF4}" type="presOf" srcId="{32B98B7C-DE02-4FE3-8AB9-919BB96E2D9D}" destId="{1A0C199C-9920-4B34-809E-6D5EF8198C61}" srcOrd="1" destOrd="0" presId="urn:microsoft.com/office/officeart/2005/8/layout/process4"/>
    <dgm:cxn modelId="{5ECFA44C-AC0F-4B5C-9334-6B1754C7D178}" type="presOf" srcId="{9DD9FB17-8015-4F0F-B8F9-A4C26A743272}" destId="{471B1CD0-6342-41F4-B2B1-16809425C1EB}" srcOrd="0" destOrd="0" presId="urn:microsoft.com/office/officeart/2005/8/layout/process4"/>
    <dgm:cxn modelId="{F7CF636F-8C06-4E01-9500-8CBC381918AB}" type="presOf" srcId="{228E5595-4D25-4A13-99BF-844DB7D6EE03}" destId="{34A9255A-2944-4006-8D8A-827E9176355F}" srcOrd="0" destOrd="0" presId="urn:microsoft.com/office/officeart/2005/8/layout/process4"/>
    <dgm:cxn modelId="{F4E33871-D994-4B9E-B435-F414E40A252E}" srcId="{562DABFB-94E2-417D-874F-C94FD283B45C}" destId="{32B98B7C-DE02-4FE3-8AB9-919BB96E2D9D}" srcOrd="1" destOrd="0" parTransId="{BD7A0FEB-BD80-433B-B848-90E3F64E6480}" sibTransId="{DD283E07-65F3-4B62-BD5D-82FA0B5355A9}"/>
    <dgm:cxn modelId="{433ABD7A-A11E-4C16-8780-D95E8F42E176}" type="presOf" srcId="{657F0994-C3C8-4ECA-9F50-5D57D0AC1BBF}" destId="{9E8DE36E-3965-42BA-AA1E-91D4846333E8}" srcOrd="1" destOrd="0" presId="urn:microsoft.com/office/officeart/2005/8/layout/process4"/>
    <dgm:cxn modelId="{7D88748E-A1F1-4BB7-ABAF-CC2B1EA07C9C}" type="presOf" srcId="{2CD744D1-6B2C-49D9-A175-4968819BCA11}" destId="{2CFF771D-396C-4DB1-88E5-985B77118DD1}" srcOrd="0" destOrd="0" presId="urn:microsoft.com/office/officeart/2005/8/layout/process4"/>
    <dgm:cxn modelId="{A5173DA3-40E1-4F8C-B138-41CB1A882957}" type="presOf" srcId="{657F0994-C3C8-4ECA-9F50-5D57D0AC1BBF}" destId="{DD87174D-63DD-4151-9FE3-01CB5AE744AB}" srcOrd="0" destOrd="0" presId="urn:microsoft.com/office/officeart/2005/8/layout/process4"/>
    <dgm:cxn modelId="{E48A30CC-49AC-493E-8167-EED74ABBB9BE}" type="presOf" srcId="{32B98B7C-DE02-4FE3-8AB9-919BB96E2D9D}" destId="{2F78E8AF-474F-4F59-9694-20C2D1F61B8D}" srcOrd="0" destOrd="0" presId="urn:microsoft.com/office/officeart/2005/8/layout/process4"/>
    <dgm:cxn modelId="{8F0802E3-B2A5-4A2E-8C77-8E52DC6B4392}" srcId="{9DD9FB17-8015-4F0F-B8F9-A4C26A743272}" destId="{9CD09229-2D81-48A9-A1CB-BE849695E313}" srcOrd="0" destOrd="0" parTransId="{8B3B350A-41B7-44A7-9A45-C5C66E5272A6}" sibTransId="{561071F5-8658-4C80-A82C-C06B05CF538D}"/>
    <dgm:cxn modelId="{C21229E6-9289-49C8-812D-CAE3AAED0073}" srcId="{657F0994-C3C8-4ECA-9F50-5D57D0AC1BBF}" destId="{228E5595-4D25-4A13-99BF-844DB7D6EE03}" srcOrd="0" destOrd="0" parTransId="{49EAA315-AE76-4D23-89F6-7DB040958739}" sibTransId="{8A40E7A3-15C4-4E40-9D4D-AF49C20C0EAD}"/>
    <dgm:cxn modelId="{9475F5E8-0BD0-4E79-97EC-BC355C71A9F2}" srcId="{562DABFB-94E2-417D-874F-C94FD283B45C}" destId="{9DD9FB17-8015-4F0F-B8F9-A4C26A743272}" srcOrd="2" destOrd="0" parTransId="{AAAC7FBE-5A31-4522-9FAA-583992BA882B}" sibTransId="{F2D9D075-A038-4EB5-902E-27DAD2F4A624}"/>
    <dgm:cxn modelId="{0ABF6DF6-9A5D-4D0D-8004-EDBA2E115081}" srcId="{562DABFB-94E2-417D-874F-C94FD283B45C}" destId="{657F0994-C3C8-4ECA-9F50-5D57D0AC1BBF}" srcOrd="0" destOrd="0" parTransId="{CDEB7471-3168-4E20-ADCD-4425836ED660}" sibTransId="{4199D309-39C6-4432-9C9B-A08962979EC2}"/>
    <dgm:cxn modelId="{0514ADFA-1D89-45B5-9E1B-4A2CE3734FE6}" type="presOf" srcId="{9CD09229-2D81-48A9-A1CB-BE849695E313}" destId="{DC354B9D-7282-4AFF-9ACB-076A2AB4D6C7}" srcOrd="0" destOrd="0" presId="urn:microsoft.com/office/officeart/2005/8/layout/process4"/>
    <dgm:cxn modelId="{BB55BAFA-FBF8-44F6-A9B3-4312A56211A2}" srcId="{32B98B7C-DE02-4FE3-8AB9-919BB96E2D9D}" destId="{2CD744D1-6B2C-49D9-A175-4968819BCA11}" srcOrd="0" destOrd="0" parTransId="{2F5023A6-5CA7-446E-B5F0-537606BAF3E2}" sibTransId="{65EEC505-ACA7-47E4-8E2A-DA1BDA99C0D2}"/>
    <dgm:cxn modelId="{B692F95A-5EF9-4E37-998A-1BD39A90EC4A}" type="presParOf" srcId="{7B739810-6652-45D4-8F3B-514FECB3B2C3}" destId="{C7A58C5D-BCF9-44EF-A6CC-21BAF592A0D6}" srcOrd="0" destOrd="0" presId="urn:microsoft.com/office/officeart/2005/8/layout/process4"/>
    <dgm:cxn modelId="{7F85EDAC-C280-4489-9F3E-B9FD88D1D9AA}" type="presParOf" srcId="{C7A58C5D-BCF9-44EF-A6CC-21BAF592A0D6}" destId="{471B1CD0-6342-41F4-B2B1-16809425C1EB}" srcOrd="0" destOrd="0" presId="urn:microsoft.com/office/officeart/2005/8/layout/process4"/>
    <dgm:cxn modelId="{EAFA6778-E1BC-47E6-9905-B24169201295}" type="presParOf" srcId="{C7A58C5D-BCF9-44EF-A6CC-21BAF592A0D6}" destId="{691763A9-854B-4984-A4E7-E7E71544AB5E}" srcOrd="1" destOrd="0" presId="urn:microsoft.com/office/officeart/2005/8/layout/process4"/>
    <dgm:cxn modelId="{DF2401F8-A879-4A28-99B3-9A1B966D8BB3}" type="presParOf" srcId="{C7A58C5D-BCF9-44EF-A6CC-21BAF592A0D6}" destId="{13DE6BE8-0210-42F1-A02F-020F1D96DADC}" srcOrd="2" destOrd="0" presId="urn:microsoft.com/office/officeart/2005/8/layout/process4"/>
    <dgm:cxn modelId="{7208181C-9C57-4578-9F29-74DA386C8CF6}" type="presParOf" srcId="{13DE6BE8-0210-42F1-A02F-020F1D96DADC}" destId="{DC354B9D-7282-4AFF-9ACB-076A2AB4D6C7}" srcOrd="0" destOrd="0" presId="urn:microsoft.com/office/officeart/2005/8/layout/process4"/>
    <dgm:cxn modelId="{23BC6AE6-65B2-40E5-BBC5-24D04D77E4DF}" type="presParOf" srcId="{7B739810-6652-45D4-8F3B-514FECB3B2C3}" destId="{6366A0F9-BA75-48F6-B512-783172EE271C}" srcOrd="1" destOrd="0" presId="urn:microsoft.com/office/officeart/2005/8/layout/process4"/>
    <dgm:cxn modelId="{57835B4A-3EA6-4E65-B1F8-6D8E6C01EA80}" type="presParOf" srcId="{7B739810-6652-45D4-8F3B-514FECB3B2C3}" destId="{FC830FD4-AA0D-472B-9D3F-FEEB0D6F9CB8}" srcOrd="2" destOrd="0" presId="urn:microsoft.com/office/officeart/2005/8/layout/process4"/>
    <dgm:cxn modelId="{A2E80B75-CBFA-430D-92D3-D80EB6965186}" type="presParOf" srcId="{FC830FD4-AA0D-472B-9D3F-FEEB0D6F9CB8}" destId="{2F78E8AF-474F-4F59-9694-20C2D1F61B8D}" srcOrd="0" destOrd="0" presId="urn:microsoft.com/office/officeart/2005/8/layout/process4"/>
    <dgm:cxn modelId="{F8F02D05-DA10-46E5-9492-8858FAC7D61F}" type="presParOf" srcId="{FC830FD4-AA0D-472B-9D3F-FEEB0D6F9CB8}" destId="{1A0C199C-9920-4B34-809E-6D5EF8198C61}" srcOrd="1" destOrd="0" presId="urn:microsoft.com/office/officeart/2005/8/layout/process4"/>
    <dgm:cxn modelId="{CE9470EE-F714-4FAF-9ADF-4F76A2663F7B}" type="presParOf" srcId="{FC830FD4-AA0D-472B-9D3F-FEEB0D6F9CB8}" destId="{15EF6217-FF44-42D4-A3AB-D14DCE358779}" srcOrd="2" destOrd="0" presId="urn:microsoft.com/office/officeart/2005/8/layout/process4"/>
    <dgm:cxn modelId="{EBECF3EB-5D3B-495D-8A24-709246432ED4}" type="presParOf" srcId="{15EF6217-FF44-42D4-A3AB-D14DCE358779}" destId="{2CFF771D-396C-4DB1-88E5-985B77118DD1}" srcOrd="0" destOrd="0" presId="urn:microsoft.com/office/officeart/2005/8/layout/process4"/>
    <dgm:cxn modelId="{72160A38-DFA7-4DDC-AB4E-57B82B127CA5}" type="presParOf" srcId="{7B739810-6652-45D4-8F3B-514FECB3B2C3}" destId="{B759A411-04BF-427F-940B-063AA2BDD332}" srcOrd="3" destOrd="0" presId="urn:microsoft.com/office/officeart/2005/8/layout/process4"/>
    <dgm:cxn modelId="{0BABFB2F-D5D6-4C63-ACAB-A5AC9F1F4BB9}" type="presParOf" srcId="{7B739810-6652-45D4-8F3B-514FECB3B2C3}" destId="{80C7F539-F840-4035-B34F-F423877BE5D4}" srcOrd="4" destOrd="0" presId="urn:microsoft.com/office/officeart/2005/8/layout/process4"/>
    <dgm:cxn modelId="{7E779752-746B-4C07-A24C-244374E0CC1E}" type="presParOf" srcId="{80C7F539-F840-4035-B34F-F423877BE5D4}" destId="{DD87174D-63DD-4151-9FE3-01CB5AE744AB}" srcOrd="0" destOrd="0" presId="urn:microsoft.com/office/officeart/2005/8/layout/process4"/>
    <dgm:cxn modelId="{24B07969-BF6E-464B-BA94-784C7CE2E9B0}" type="presParOf" srcId="{80C7F539-F840-4035-B34F-F423877BE5D4}" destId="{9E8DE36E-3965-42BA-AA1E-91D4846333E8}" srcOrd="1" destOrd="0" presId="urn:microsoft.com/office/officeart/2005/8/layout/process4"/>
    <dgm:cxn modelId="{F4DBD20A-6078-4BFC-8B9B-03F351ABA31D}" type="presParOf" srcId="{80C7F539-F840-4035-B34F-F423877BE5D4}" destId="{410FFAD4-522F-47D8-9F05-007FE57D6059}" srcOrd="2" destOrd="0" presId="urn:microsoft.com/office/officeart/2005/8/layout/process4"/>
    <dgm:cxn modelId="{1153B0A6-8AD5-4549-BEE8-467F5CBF1269}" type="presParOf" srcId="{410FFAD4-522F-47D8-9F05-007FE57D6059}" destId="{34A9255A-2944-4006-8D8A-827E9176355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516C2D-7599-4166-857B-F2DB509803A8}"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46A5466-9472-4DBD-A2AB-0D81BE28096B}">
      <dgm:prSet phldrT="[Text]"/>
      <dgm:spPr/>
      <dgm:t>
        <a:bodyPr/>
        <a:lstStyle/>
        <a:p>
          <a:r>
            <a:rPr lang="en-US" dirty="0"/>
            <a:t>Talk to Client</a:t>
          </a:r>
        </a:p>
      </dgm:t>
    </dgm:pt>
    <dgm:pt modelId="{419C38BA-F168-4DDD-9F19-9D4014736773}" type="parTrans" cxnId="{2AD99A83-AF47-4BD3-8D26-6EE683D11383}">
      <dgm:prSet/>
      <dgm:spPr/>
      <dgm:t>
        <a:bodyPr/>
        <a:lstStyle/>
        <a:p>
          <a:endParaRPr lang="en-US"/>
        </a:p>
      </dgm:t>
    </dgm:pt>
    <dgm:pt modelId="{1EBA8809-9D50-4078-80AF-7A14DAB9C0D5}" type="sibTrans" cxnId="{2AD99A83-AF47-4BD3-8D26-6EE683D11383}">
      <dgm:prSet/>
      <dgm:spPr/>
      <dgm:t>
        <a:bodyPr/>
        <a:lstStyle/>
        <a:p>
          <a:endParaRPr lang="en-US"/>
        </a:p>
      </dgm:t>
    </dgm:pt>
    <dgm:pt modelId="{80296CC5-CAF7-4C10-877C-B05EEF2A08EE}">
      <dgm:prSet phldrT="[Text]"/>
      <dgm:spPr/>
      <dgm:t>
        <a:bodyPr/>
        <a:lstStyle/>
        <a:p>
          <a:r>
            <a:rPr lang="en-US" dirty="0"/>
            <a:t>Design Product</a:t>
          </a:r>
        </a:p>
      </dgm:t>
    </dgm:pt>
    <dgm:pt modelId="{1DE92BBD-A5DA-46A3-B743-16A7ED4B5A23}" type="parTrans" cxnId="{562E77C6-1BA0-49BA-B10E-9BA2099C3E15}">
      <dgm:prSet/>
      <dgm:spPr/>
      <dgm:t>
        <a:bodyPr/>
        <a:lstStyle/>
        <a:p>
          <a:endParaRPr lang="en-US"/>
        </a:p>
      </dgm:t>
    </dgm:pt>
    <dgm:pt modelId="{5E02C5D5-E0ED-46AA-A9EB-EC4D56DEAFB6}" type="sibTrans" cxnId="{562E77C6-1BA0-49BA-B10E-9BA2099C3E15}">
      <dgm:prSet/>
      <dgm:spPr/>
      <dgm:t>
        <a:bodyPr/>
        <a:lstStyle/>
        <a:p>
          <a:endParaRPr lang="en-US"/>
        </a:p>
      </dgm:t>
    </dgm:pt>
    <dgm:pt modelId="{EC021832-82CB-4552-9236-7FFB18BB20DD}">
      <dgm:prSet phldrT="[Text]"/>
      <dgm:spPr/>
      <dgm:t>
        <a:bodyPr/>
        <a:lstStyle/>
        <a:p>
          <a:r>
            <a:rPr lang="en-US" dirty="0"/>
            <a:t>Create Product</a:t>
          </a:r>
        </a:p>
      </dgm:t>
    </dgm:pt>
    <dgm:pt modelId="{CD7B7146-1061-4CF1-98DC-BB42C36EE4E8}" type="parTrans" cxnId="{1CFCAB12-CEA2-4664-863A-AF3D956AE142}">
      <dgm:prSet/>
      <dgm:spPr/>
      <dgm:t>
        <a:bodyPr/>
        <a:lstStyle/>
        <a:p>
          <a:endParaRPr lang="en-US"/>
        </a:p>
      </dgm:t>
    </dgm:pt>
    <dgm:pt modelId="{78A982E7-8B18-4A0C-8787-D2B19A901EA4}" type="sibTrans" cxnId="{1CFCAB12-CEA2-4664-863A-AF3D956AE142}">
      <dgm:prSet/>
      <dgm:spPr/>
      <dgm:t>
        <a:bodyPr/>
        <a:lstStyle/>
        <a:p>
          <a:endParaRPr lang="en-US"/>
        </a:p>
      </dgm:t>
    </dgm:pt>
    <dgm:pt modelId="{89BBE2DB-6DBC-4F84-B2B6-A56F5A005E6E}">
      <dgm:prSet phldrT="[Text]"/>
      <dgm:spPr/>
      <dgm:t>
        <a:bodyPr/>
        <a:lstStyle/>
        <a:p>
          <a:r>
            <a:rPr lang="en-US" dirty="0"/>
            <a:t>Talk to Client </a:t>
          </a:r>
        </a:p>
      </dgm:t>
    </dgm:pt>
    <dgm:pt modelId="{E225B0FF-0F8D-4AB8-B866-DB255AB2FE38}" type="parTrans" cxnId="{89576026-8BFE-49E5-A150-DF36662E0647}">
      <dgm:prSet/>
      <dgm:spPr/>
      <dgm:t>
        <a:bodyPr/>
        <a:lstStyle/>
        <a:p>
          <a:endParaRPr lang="en-US"/>
        </a:p>
      </dgm:t>
    </dgm:pt>
    <dgm:pt modelId="{2094B990-659E-423D-9430-A9B1B747A447}" type="sibTrans" cxnId="{89576026-8BFE-49E5-A150-DF36662E0647}">
      <dgm:prSet/>
      <dgm:spPr/>
      <dgm:t>
        <a:bodyPr/>
        <a:lstStyle/>
        <a:p>
          <a:endParaRPr lang="en-US"/>
        </a:p>
      </dgm:t>
    </dgm:pt>
    <dgm:pt modelId="{61C5FAA8-4DEE-4B99-8429-763BA14BCED0}">
      <dgm:prSet phldrT="[Text]"/>
      <dgm:spPr/>
      <dgm:t>
        <a:bodyPr/>
        <a:lstStyle/>
        <a:p>
          <a:r>
            <a:rPr lang="en-US" dirty="0"/>
            <a:t>Amend Product</a:t>
          </a:r>
        </a:p>
      </dgm:t>
    </dgm:pt>
    <dgm:pt modelId="{7BEED1ED-DDDD-4B98-931A-94E039F3A97F}" type="parTrans" cxnId="{64BBA72A-FA7B-4F9B-A104-ABABBC6A1DC5}">
      <dgm:prSet/>
      <dgm:spPr/>
      <dgm:t>
        <a:bodyPr/>
        <a:lstStyle/>
        <a:p>
          <a:endParaRPr lang="en-US"/>
        </a:p>
      </dgm:t>
    </dgm:pt>
    <dgm:pt modelId="{3ACB6AB6-7B6D-4BDA-862C-B4C99C921C18}" type="sibTrans" cxnId="{64BBA72A-FA7B-4F9B-A104-ABABBC6A1DC5}">
      <dgm:prSet/>
      <dgm:spPr/>
      <dgm:t>
        <a:bodyPr/>
        <a:lstStyle/>
        <a:p>
          <a:endParaRPr lang="en-US"/>
        </a:p>
      </dgm:t>
    </dgm:pt>
    <dgm:pt modelId="{6C2FE97B-5BFE-4071-BE1D-527FDE0021B8}" type="pres">
      <dgm:prSet presAssocID="{59516C2D-7599-4166-857B-F2DB509803A8}" presName="cycle" presStyleCnt="0">
        <dgm:presLayoutVars>
          <dgm:dir/>
          <dgm:resizeHandles val="exact"/>
        </dgm:presLayoutVars>
      </dgm:prSet>
      <dgm:spPr/>
    </dgm:pt>
    <dgm:pt modelId="{9DE80B73-C9FC-49AE-9257-D7A14D0BB916}" type="pres">
      <dgm:prSet presAssocID="{346A5466-9472-4DBD-A2AB-0D81BE28096B}" presName="dummy" presStyleCnt="0"/>
      <dgm:spPr/>
    </dgm:pt>
    <dgm:pt modelId="{44AC4C6D-475C-4313-80E4-13C5E42C7FC2}" type="pres">
      <dgm:prSet presAssocID="{346A5466-9472-4DBD-A2AB-0D81BE28096B}" presName="node" presStyleLbl="revTx" presStyleIdx="0" presStyleCnt="5">
        <dgm:presLayoutVars>
          <dgm:bulletEnabled val="1"/>
        </dgm:presLayoutVars>
      </dgm:prSet>
      <dgm:spPr/>
    </dgm:pt>
    <dgm:pt modelId="{62EF0D70-BD71-4F0A-B037-CD699B0783ED}" type="pres">
      <dgm:prSet presAssocID="{1EBA8809-9D50-4078-80AF-7A14DAB9C0D5}" presName="sibTrans" presStyleLbl="node1" presStyleIdx="0" presStyleCnt="5"/>
      <dgm:spPr/>
    </dgm:pt>
    <dgm:pt modelId="{F7D9FECF-50DB-4257-BEA5-0BC5D9AD4CCB}" type="pres">
      <dgm:prSet presAssocID="{80296CC5-CAF7-4C10-877C-B05EEF2A08EE}" presName="dummy" presStyleCnt="0"/>
      <dgm:spPr/>
    </dgm:pt>
    <dgm:pt modelId="{D0790304-6D89-4069-B8AA-505DDE3B2764}" type="pres">
      <dgm:prSet presAssocID="{80296CC5-CAF7-4C10-877C-B05EEF2A08EE}" presName="node" presStyleLbl="revTx" presStyleIdx="1" presStyleCnt="5">
        <dgm:presLayoutVars>
          <dgm:bulletEnabled val="1"/>
        </dgm:presLayoutVars>
      </dgm:prSet>
      <dgm:spPr/>
    </dgm:pt>
    <dgm:pt modelId="{DDFB47DA-A50D-45CC-B2ED-950E3B073F19}" type="pres">
      <dgm:prSet presAssocID="{5E02C5D5-E0ED-46AA-A9EB-EC4D56DEAFB6}" presName="sibTrans" presStyleLbl="node1" presStyleIdx="1" presStyleCnt="5"/>
      <dgm:spPr/>
    </dgm:pt>
    <dgm:pt modelId="{8ABF0DEC-E2B9-4671-B294-B65FB432A9EB}" type="pres">
      <dgm:prSet presAssocID="{EC021832-82CB-4552-9236-7FFB18BB20DD}" presName="dummy" presStyleCnt="0"/>
      <dgm:spPr/>
    </dgm:pt>
    <dgm:pt modelId="{55503D2A-8335-408D-B973-5E5A86304341}" type="pres">
      <dgm:prSet presAssocID="{EC021832-82CB-4552-9236-7FFB18BB20DD}" presName="node" presStyleLbl="revTx" presStyleIdx="2" presStyleCnt="5">
        <dgm:presLayoutVars>
          <dgm:bulletEnabled val="1"/>
        </dgm:presLayoutVars>
      </dgm:prSet>
      <dgm:spPr/>
    </dgm:pt>
    <dgm:pt modelId="{69A39A67-0CF2-464C-8960-D5F1A9A1DBB5}" type="pres">
      <dgm:prSet presAssocID="{78A982E7-8B18-4A0C-8787-D2B19A901EA4}" presName="sibTrans" presStyleLbl="node1" presStyleIdx="2" presStyleCnt="5"/>
      <dgm:spPr/>
    </dgm:pt>
    <dgm:pt modelId="{24A9516C-FAC7-4876-A39B-FE226D4739CA}" type="pres">
      <dgm:prSet presAssocID="{89BBE2DB-6DBC-4F84-B2B6-A56F5A005E6E}" presName="dummy" presStyleCnt="0"/>
      <dgm:spPr/>
    </dgm:pt>
    <dgm:pt modelId="{985B89CC-B977-4AA7-A284-76FF8974F059}" type="pres">
      <dgm:prSet presAssocID="{89BBE2DB-6DBC-4F84-B2B6-A56F5A005E6E}" presName="node" presStyleLbl="revTx" presStyleIdx="3" presStyleCnt="5">
        <dgm:presLayoutVars>
          <dgm:bulletEnabled val="1"/>
        </dgm:presLayoutVars>
      </dgm:prSet>
      <dgm:spPr/>
    </dgm:pt>
    <dgm:pt modelId="{BABAB37E-83FF-480A-B3E1-7DA4E4DE9909}" type="pres">
      <dgm:prSet presAssocID="{2094B990-659E-423D-9430-A9B1B747A447}" presName="sibTrans" presStyleLbl="node1" presStyleIdx="3" presStyleCnt="5"/>
      <dgm:spPr/>
    </dgm:pt>
    <dgm:pt modelId="{946D31F1-232A-45E1-952E-76749DCEEB57}" type="pres">
      <dgm:prSet presAssocID="{61C5FAA8-4DEE-4B99-8429-763BA14BCED0}" presName="dummy" presStyleCnt="0"/>
      <dgm:spPr/>
    </dgm:pt>
    <dgm:pt modelId="{22F4216B-7E63-4C8D-9D4E-232FE5CA9797}" type="pres">
      <dgm:prSet presAssocID="{61C5FAA8-4DEE-4B99-8429-763BA14BCED0}" presName="node" presStyleLbl="revTx" presStyleIdx="4" presStyleCnt="5">
        <dgm:presLayoutVars>
          <dgm:bulletEnabled val="1"/>
        </dgm:presLayoutVars>
      </dgm:prSet>
      <dgm:spPr/>
    </dgm:pt>
    <dgm:pt modelId="{E25F3118-B31A-44C6-9F3D-0516DB07436D}" type="pres">
      <dgm:prSet presAssocID="{3ACB6AB6-7B6D-4BDA-862C-B4C99C921C18}" presName="sibTrans" presStyleLbl="node1" presStyleIdx="4" presStyleCnt="5"/>
      <dgm:spPr/>
    </dgm:pt>
  </dgm:ptLst>
  <dgm:cxnLst>
    <dgm:cxn modelId="{8EA86B0B-CDE0-4005-8768-A4D64C72BB81}" type="presOf" srcId="{5E02C5D5-E0ED-46AA-A9EB-EC4D56DEAFB6}" destId="{DDFB47DA-A50D-45CC-B2ED-950E3B073F19}" srcOrd="0" destOrd="0" presId="urn:microsoft.com/office/officeart/2005/8/layout/cycle1"/>
    <dgm:cxn modelId="{1CFCAB12-CEA2-4664-863A-AF3D956AE142}" srcId="{59516C2D-7599-4166-857B-F2DB509803A8}" destId="{EC021832-82CB-4552-9236-7FFB18BB20DD}" srcOrd="2" destOrd="0" parTransId="{CD7B7146-1061-4CF1-98DC-BB42C36EE4E8}" sibTransId="{78A982E7-8B18-4A0C-8787-D2B19A901EA4}"/>
    <dgm:cxn modelId="{89576026-8BFE-49E5-A150-DF36662E0647}" srcId="{59516C2D-7599-4166-857B-F2DB509803A8}" destId="{89BBE2DB-6DBC-4F84-B2B6-A56F5A005E6E}" srcOrd="3" destOrd="0" parTransId="{E225B0FF-0F8D-4AB8-B866-DB255AB2FE38}" sibTransId="{2094B990-659E-423D-9430-A9B1B747A447}"/>
    <dgm:cxn modelId="{64BBA72A-FA7B-4F9B-A104-ABABBC6A1DC5}" srcId="{59516C2D-7599-4166-857B-F2DB509803A8}" destId="{61C5FAA8-4DEE-4B99-8429-763BA14BCED0}" srcOrd="4" destOrd="0" parTransId="{7BEED1ED-DDDD-4B98-931A-94E039F3A97F}" sibTransId="{3ACB6AB6-7B6D-4BDA-862C-B4C99C921C18}"/>
    <dgm:cxn modelId="{052B734A-2C00-4CC4-9CC8-F209C619C113}" type="presOf" srcId="{59516C2D-7599-4166-857B-F2DB509803A8}" destId="{6C2FE97B-5BFE-4071-BE1D-527FDE0021B8}" srcOrd="0" destOrd="0" presId="urn:microsoft.com/office/officeart/2005/8/layout/cycle1"/>
    <dgm:cxn modelId="{E19C6959-3BE6-47C3-8104-3981933B79CA}" type="presOf" srcId="{78A982E7-8B18-4A0C-8787-D2B19A901EA4}" destId="{69A39A67-0CF2-464C-8960-D5F1A9A1DBB5}" srcOrd="0" destOrd="0" presId="urn:microsoft.com/office/officeart/2005/8/layout/cycle1"/>
    <dgm:cxn modelId="{1395EE5A-77A5-40B7-AE09-139D6F4C26A5}" type="presOf" srcId="{61C5FAA8-4DEE-4B99-8429-763BA14BCED0}" destId="{22F4216B-7E63-4C8D-9D4E-232FE5CA9797}" srcOrd="0" destOrd="0" presId="urn:microsoft.com/office/officeart/2005/8/layout/cycle1"/>
    <dgm:cxn modelId="{4E261882-D914-4915-895B-DA142088656B}" type="presOf" srcId="{3ACB6AB6-7B6D-4BDA-862C-B4C99C921C18}" destId="{E25F3118-B31A-44C6-9F3D-0516DB07436D}" srcOrd="0" destOrd="0" presId="urn:microsoft.com/office/officeart/2005/8/layout/cycle1"/>
    <dgm:cxn modelId="{2AD99A83-AF47-4BD3-8D26-6EE683D11383}" srcId="{59516C2D-7599-4166-857B-F2DB509803A8}" destId="{346A5466-9472-4DBD-A2AB-0D81BE28096B}" srcOrd="0" destOrd="0" parTransId="{419C38BA-F168-4DDD-9F19-9D4014736773}" sibTransId="{1EBA8809-9D50-4078-80AF-7A14DAB9C0D5}"/>
    <dgm:cxn modelId="{1A2A2286-1AC4-48E4-9A97-1A871A184F17}" type="presOf" srcId="{1EBA8809-9D50-4078-80AF-7A14DAB9C0D5}" destId="{62EF0D70-BD71-4F0A-B037-CD699B0783ED}" srcOrd="0" destOrd="0" presId="urn:microsoft.com/office/officeart/2005/8/layout/cycle1"/>
    <dgm:cxn modelId="{49A69B87-3629-4CD9-BC55-0078C3D018AE}" type="presOf" srcId="{80296CC5-CAF7-4C10-877C-B05EEF2A08EE}" destId="{D0790304-6D89-4069-B8AA-505DDE3B2764}" srcOrd="0" destOrd="0" presId="urn:microsoft.com/office/officeart/2005/8/layout/cycle1"/>
    <dgm:cxn modelId="{F4F2FB97-BFB2-4DE6-AFB7-D6AFFF5F788B}" type="presOf" srcId="{346A5466-9472-4DBD-A2AB-0D81BE28096B}" destId="{44AC4C6D-475C-4313-80E4-13C5E42C7FC2}" srcOrd="0" destOrd="0" presId="urn:microsoft.com/office/officeart/2005/8/layout/cycle1"/>
    <dgm:cxn modelId="{562E77C6-1BA0-49BA-B10E-9BA2099C3E15}" srcId="{59516C2D-7599-4166-857B-F2DB509803A8}" destId="{80296CC5-CAF7-4C10-877C-B05EEF2A08EE}" srcOrd="1" destOrd="0" parTransId="{1DE92BBD-A5DA-46A3-B743-16A7ED4B5A23}" sibTransId="{5E02C5D5-E0ED-46AA-A9EB-EC4D56DEAFB6}"/>
    <dgm:cxn modelId="{FE4C9BCD-318F-4A5C-BFF7-6C6786C785B4}" type="presOf" srcId="{89BBE2DB-6DBC-4F84-B2B6-A56F5A005E6E}" destId="{985B89CC-B977-4AA7-A284-76FF8974F059}" srcOrd="0" destOrd="0" presId="urn:microsoft.com/office/officeart/2005/8/layout/cycle1"/>
    <dgm:cxn modelId="{286A13D6-79A0-4E79-82E4-204FA9A1BF3E}" type="presOf" srcId="{2094B990-659E-423D-9430-A9B1B747A447}" destId="{BABAB37E-83FF-480A-B3E1-7DA4E4DE9909}" srcOrd="0" destOrd="0" presId="urn:microsoft.com/office/officeart/2005/8/layout/cycle1"/>
    <dgm:cxn modelId="{81D536FC-2E0B-4C2D-832D-4861FD28D949}" type="presOf" srcId="{EC021832-82CB-4552-9236-7FFB18BB20DD}" destId="{55503D2A-8335-408D-B973-5E5A86304341}" srcOrd="0" destOrd="0" presId="urn:microsoft.com/office/officeart/2005/8/layout/cycle1"/>
    <dgm:cxn modelId="{9647085A-B9F1-47CB-982A-7B9FBD870339}" type="presParOf" srcId="{6C2FE97B-5BFE-4071-BE1D-527FDE0021B8}" destId="{9DE80B73-C9FC-49AE-9257-D7A14D0BB916}" srcOrd="0" destOrd="0" presId="urn:microsoft.com/office/officeart/2005/8/layout/cycle1"/>
    <dgm:cxn modelId="{15618AEE-B44F-456C-8EF6-C2DAEA472E2C}" type="presParOf" srcId="{6C2FE97B-5BFE-4071-BE1D-527FDE0021B8}" destId="{44AC4C6D-475C-4313-80E4-13C5E42C7FC2}" srcOrd="1" destOrd="0" presId="urn:microsoft.com/office/officeart/2005/8/layout/cycle1"/>
    <dgm:cxn modelId="{21910A45-4270-4660-BA01-C90ACE9A0F67}" type="presParOf" srcId="{6C2FE97B-5BFE-4071-BE1D-527FDE0021B8}" destId="{62EF0D70-BD71-4F0A-B037-CD699B0783ED}" srcOrd="2" destOrd="0" presId="urn:microsoft.com/office/officeart/2005/8/layout/cycle1"/>
    <dgm:cxn modelId="{5FFD5FB0-73ED-48DF-B670-944A5B66B02D}" type="presParOf" srcId="{6C2FE97B-5BFE-4071-BE1D-527FDE0021B8}" destId="{F7D9FECF-50DB-4257-BEA5-0BC5D9AD4CCB}" srcOrd="3" destOrd="0" presId="urn:microsoft.com/office/officeart/2005/8/layout/cycle1"/>
    <dgm:cxn modelId="{4475A8B8-3F38-40B1-BA88-B2E6601E699C}" type="presParOf" srcId="{6C2FE97B-5BFE-4071-BE1D-527FDE0021B8}" destId="{D0790304-6D89-4069-B8AA-505DDE3B2764}" srcOrd="4" destOrd="0" presId="urn:microsoft.com/office/officeart/2005/8/layout/cycle1"/>
    <dgm:cxn modelId="{7634E5B3-93CE-4E3B-8900-8830F4FDBBA7}" type="presParOf" srcId="{6C2FE97B-5BFE-4071-BE1D-527FDE0021B8}" destId="{DDFB47DA-A50D-45CC-B2ED-950E3B073F19}" srcOrd="5" destOrd="0" presId="urn:microsoft.com/office/officeart/2005/8/layout/cycle1"/>
    <dgm:cxn modelId="{47163314-A386-4C0C-B696-01B2A57D6BFE}" type="presParOf" srcId="{6C2FE97B-5BFE-4071-BE1D-527FDE0021B8}" destId="{8ABF0DEC-E2B9-4671-B294-B65FB432A9EB}" srcOrd="6" destOrd="0" presId="urn:microsoft.com/office/officeart/2005/8/layout/cycle1"/>
    <dgm:cxn modelId="{B3AEDC6B-51CE-4C1E-8D32-C60B5095790C}" type="presParOf" srcId="{6C2FE97B-5BFE-4071-BE1D-527FDE0021B8}" destId="{55503D2A-8335-408D-B973-5E5A86304341}" srcOrd="7" destOrd="0" presId="urn:microsoft.com/office/officeart/2005/8/layout/cycle1"/>
    <dgm:cxn modelId="{B81D752F-7D79-4DFF-AC2A-EBEC8416C9E5}" type="presParOf" srcId="{6C2FE97B-5BFE-4071-BE1D-527FDE0021B8}" destId="{69A39A67-0CF2-464C-8960-D5F1A9A1DBB5}" srcOrd="8" destOrd="0" presId="urn:microsoft.com/office/officeart/2005/8/layout/cycle1"/>
    <dgm:cxn modelId="{8B99CA7B-8805-41BD-B22F-9BFA8EDB8649}" type="presParOf" srcId="{6C2FE97B-5BFE-4071-BE1D-527FDE0021B8}" destId="{24A9516C-FAC7-4876-A39B-FE226D4739CA}" srcOrd="9" destOrd="0" presId="urn:microsoft.com/office/officeart/2005/8/layout/cycle1"/>
    <dgm:cxn modelId="{EE035EF8-DED2-447D-9BFA-03AF8604EC25}" type="presParOf" srcId="{6C2FE97B-5BFE-4071-BE1D-527FDE0021B8}" destId="{985B89CC-B977-4AA7-A284-76FF8974F059}" srcOrd="10" destOrd="0" presId="urn:microsoft.com/office/officeart/2005/8/layout/cycle1"/>
    <dgm:cxn modelId="{33174B9C-50BA-480C-83BC-0A736C584D61}" type="presParOf" srcId="{6C2FE97B-5BFE-4071-BE1D-527FDE0021B8}" destId="{BABAB37E-83FF-480A-B3E1-7DA4E4DE9909}" srcOrd="11" destOrd="0" presId="urn:microsoft.com/office/officeart/2005/8/layout/cycle1"/>
    <dgm:cxn modelId="{6A422C55-24D5-4E45-A23E-31EB714F94B7}" type="presParOf" srcId="{6C2FE97B-5BFE-4071-BE1D-527FDE0021B8}" destId="{946D31F1-232A-45E1-952E-76749DCEEB57}" srcOrd="12" destOrd="0" presId="urn:microsoft.com/office/officeart/2005/8/layout/cycle1"/>
    <dgm:cxn modelId="{3DB7FF15-A914-4C88-B7B4-518C12559008}" type="presParOf" srcId="{6C2FE97B-5BFE-4071-BE1D-527FDE0021B8}" destId="{22F4216B-7E63-4C8D-9D4E-232FE5CA9797}" srcOrd="13" destOrd="0" presId="urn:microsoft.com/office/officeart/2005/8/layout/cycle1"/>
    <dgm:cxn modelId="{0452F743-773C-46D7-8368-5B970918F38C}" type="presParOf" srcId="{6C2FE97B-5BFE-4071-BE1D-527FDE0021B8}" destId="{E25F3118-B31A-44C6-9F3D-0516DB07436D}" srcOrd="14"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437238" y="776247"/>
          <a:ext cx="1680455" cy="16804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92899" y="2464957"/>
          <a:ext cx="236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ZA" sz="2900" kern="1200" dirty="0"/>
            <a:t>Scrum Master</a:t>
          </a:r>
          <a:endParaRPr lang="en-US" sz="2900" kern="1200" dirty="0"/>
        </a:p>
      </dsp:txBody>
      <dsp:txXfrm>
        <a:off x="92899" y="2464957"/>
        <a:ext cx="2369132" cy="720000"/>
      </dsp:txXfrm>
    </dsp:sp>
    <dsp:sp modelId="{CE9DF0E8-B0DE-4E1E-9FF4-6006AD8428DB}">
      <dsp:nvSpPr>
        <dsp:cNvPr id="0" name=""/>
        <dsp:cNvSpPr/>
      </dsp:nvSpPr>
      <dsp:spPr>
        <a:xfrm>
          <a:off x="3220969" y="776247"/>
          <a:ext cx="1680455" cy="16804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2876630" y="2464957"/>
          <a:ext cx="236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kern="1200" dirty="0"/>
            <a:t>Product Owner</a:t>
          </a:r>
        </a:p>
      </dsp:txBody>
      <dsp:txXfrm>
        <a:off x="2876630" y="2464957"/>
        <a:ext cx="2369132" cy="720000"/>
      </dsp:txXfrm>
    </dsp:sp>
    <dsp:sp modelId="{6DB1FE51-13D0-4A38-AD6E-48D4371A1AF3}">
      <dsp:nvSpPr>
        <dsp:cNvPr id="0" name=""/>
        <dsp:cNvSpPr/>
      </dsp:nvSpPr>
      <dsp:spPr>
        <a:xfrm>
          <a:off x="6004700" y="776247"/>
          <a:ext cx="1680455" cy="168045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5660361" y="2464957"/>
          <a:ext cx="236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kern="1200" dirty="0"/>
            <a:t>Developer</a:t>
          </a:r>
        </a:p>
      </dsp:txBody>
      <dsp:txXfrm>
        <a:off x="5660361" y="2464957"/>
        <a:ext cx="2369132" cy="720000"/>
      </dsp:txXfrm>
    </dsp:sp>
    <dsp:sp modelId="{6BF65B15-8285-4242-8EB3-1990717BA64F}">
      <dsp:nvSpPr>
        <dsp:cNvPr id="0" name=""/>
        <dsp:cNvSpPr/>
      </dsp:nvSpPr>
      <dsp:spPr>
        <a:xfrm>
          <a:off x="8543108" y="746388"/>
          <a:ext cx="1624570" cy="163170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7A4CF6-9605-47B2-AF31-18700F71095C}">
      <dsp:nvSpPr>
        <dsp:cNvPr id="0" name=""/>
        <dsp:cNvSpPr/>
      </dsp:nvSpPr>
      <dsp:spPr>
        <a:xfrm>
          <a:off x="8233855" y="2452775"/>
          <a:ext cx="236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kern="1200" dirty="0"/>
            <a:t>Tester</a:t>
          </a:r>
        </a:p>
      </dsp:txBody>
      <dsp:txXfrm>
        <a:off x="8233855" y="2452775"/>
        <a:ext cx="23691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Servant-Leader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Facilitates the Team</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Removes</a:t>
          </a:r>
          <a:r>
            <a:rPr lang="en-US" sz="3500" kern="1200" baseline="0" dirty="0"/>
            <a:t> Impediments</a:t>
          </a:r>
          <a:endParaRPr lang="en-US" sz="3500" kern="1200" dirty="0"/>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73660" rIns="73660" bIns="73660" numCol="1" spcCol="1270" anchor="ctr" anchorCtr="0">
          <a:noAutofit/>
        </a:bodyPr>
        <a:lstStyle/>
        <a:p>
          <a:pPr marL="0" lvl="0" indent="0" algn="l" defTabSz="1289050">
            <a:lnSpc>
              <a:spcPct val="100000"/>
            </a:lnSpc>
            <a:spcBef>
              <a:spcPct val="0"/>
            </a:spcBef>
            <a:spcAft>
              <a:spcPct val="35000"/>
            </a:spcAft>
            <a:buNone/>
          </a:pPr>
          <a:r>
            <a:rPr lang="en-US" sz="2900" kern="1200" dirty="0"/>
            <a:t>Product Backlog Grooming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73660" rIns="73660" bIns="73660" numCol="1" spcCol="1270" anchor="ctr" anchorCtr="0">
          <a:noAutofit/>
        </a:bodyPr>
        <a:lstStyle/>
        <a:p>
          <a:pPr marL="0" lvl="0" indent="0" algn="l" defTabSz="1289050">
            <a:lnSpc>
              <a:spcPct val="100000"/>
            </a:lnSpc>
            <a:spcBef>
              <a:spcPct val="0"/>
            </a:spcBef>
            <a:spcAft>
              <a:spcPct val="35000"/>
            </a:spcAft>
            <a:buNone/>
          </a:pPr>
          <a:r>
            <a:rPr lang="en-US" sz="2900" kern="1200" dirty="0"/>
            <a:t>Represents Business Sponsor</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73660" rIns="73660" bIns="73660" numCol="1" spcCol="1270" anchor="ctr" anchorCtr="0">
          <a:noAutofit/>
        </a:bodyPr>
        <a:lstStyle/>
        <a:p>
          <a:pPr marL="0" lvl="0" indent="0" algn="l" defTabSz="1289050">
            <a:lnSpc>
              <a:spcPct val="100000"/>
            </a:lnSpc>
            <a:spcBef>
              <a:spcPct val="0"/>
            </a:spcBef>
            <a:spcAft>
              <a:spcPct val="35000"/>
            </a:spcAft>
            <a:buNone/>
          </a:pPr>
          <a:r>
            <a:rPr lang="en-US" sz="2900" kern="1200" dirty="0"/>
            <a:t>Keeps Team Informed and Organized</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Self-Organizing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Cross-Functional</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Equally Capable </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763A9-854B-4984-A4E7-E7E71544AB5E}">
      <dsp:nvSpPr>
        <dsp:cNvPr id="0" name=""/>
        <dsp:cNvSpPr/>
      </dsp:nvSpPr>
      <dsp:spPr>
        <a:xfrm>
          <a:off x="0" y="2735343"/>
          <a:ext cx="5422900" cy="8978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Deliver Product to Client</a:t>
          </a:r>
        </a:p>
      </dsp:txBody>
      <dsp:txXfrm>
        <a:off x="0" y="2735343"/>
        <a:ext cx="5422900" cy="484812"/>
      </dsp:txXfrm>
    </dsp:sp>
    <dsp:sp modelId="{DC354B9D-7282-4AFF-9ACB-076A2AB4D6C7}">
      <dsp:nvSpPr>
        <dsp:cNvPr id="0" name=""/>
        <dsp:cNvSpPr/>
      </dsp:nvSpPr>
      <dsp:spPr>
        <a:xfrm>
          <a:off x="0" y="3202200"/>
          <a:ext cx="5422900" cy="412988"/>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marL="0" lvl="0" indent="0" algn="ctr" defTabSz="1155700">
            <a:lnSpc>
              <a:spcPct val="90000"/>
            </a:lnSpc>
            <a:spcBef>
              <a:spcPct val="0"/>
            </a:spcBef>
            <a:spcAft>
              <a:spcPct val="35000"/>
            </a:spcAft>
            <a:buNone/>
          </a:pPr>
          <a:r>
            <a:rPr lang="en-US" sz="2600" kern="1200" dirty="0"/>
            <a:t>Receive Feedback</a:t>
          </a:r>
        </a:p>
      </dsp:txBody>
      <dsp:txXfrm>
        <a:off x="0" y="3202200"/>
        <a:ext cx="5422900" cy="412988"/>
      </dsp:txXfrm>
    </dsp:sp>
    <dsp:sp modelId="{1A0C199C-9920-4B34-809E-6D5EF8198C61}">
      <dsp:nvSpPr>
        <dsp:cNvPr id="0" name=""/>
        <dsp:cNvSpPr/>
      </dsp:nvSpPr>
      <dsp:spPr>
        <a:xfrm rot="10800000">
          <a:off x="0" y="1367993"/>
          <a:ext cx="5422900" cy="1380817"/>
        </a:xfrm>
        <a:prstGeom prst="upArrowCallou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Design Product</a:t>
          </a:r>
        </a:p>
      </dsp:txBody>
      <dsp:txXfrm rot="-10800000">
        <a:off x="0" y="1367993"/>
        <a:ext cx="5422900" cy="484667"/>
      </dsp:txXfrm>
    </dsp:sp>
    <dsp:sp modelId="{2CFF771D-396C-4DB1-88E5-985B77118DD1}">
      <dsp:nvSpPr>
        <dsp:cNvPr id="0" name=""/>
        <dsp:cNvSpPr/>
      </dsp:nvSpPr>
      <dsp:spPr>
        <a:xfrm>
          <a:off x="0" y="1852660"/>
          <a:ext cx="5422900" cy="41286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Create Product</a:t>
          </a:r>
        </a:p>
      </dsp:txBody>
      <dsp:txXfrm>
        <a:off x="0" y="1852660"/>
        <a:ext cx="5422900" cy="412864"/>
      </dsp:txXfrm>
    </dsp:sp>
    <dsp:sp modelId="{9E8DE36E-3965-42BA-AA1E-91D4846333E8}">
      <dsp:nvSpPr>
        <dsp:cNvPr id="0" name=""/>
        <dsp:cNvSpPr/>
      </dsp:nvSpPr>
      <dsp:spPr>
        <a:xfrm rot="10800000">
          <a:off x="0" y="642"/>
          <a:ext cx="5422900" cy="1380817"/>
        </a:xfrm>
        <a:prstGeom prst="upArrowCallou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Waterfall Method</a:t>
          </a:r>
        </a:p>
      </dsp:txBody>
      <dsp:txXfrm rot="-10800000">
        <a:off x="0" y="642"/>
        <a:ext cx="5422900" cy="484667"/>
      </dsp:txXfrm>
    </dsp:sp>
    <dsp:sp modelId="{34A9255A-2944-4006-8D8A-827E9176355F}">
      <dsp:nvSpPr>
        <dsp:cNvPr id="0" name=""/>
        <dsp:cNvSpPr/>
      </dsp:nvSpPr>
      <dsp:spPr>
        <a:xfrm>
          <a:off x="0" y="485309"/>
          <a:ext cx="5422900" cy="41286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marL="0" lvl="0" indent="0" algn="ctr" defTabSz="1155700">
            <a:lnSpc>
              <a:spcPct val="90000"/>
            </a:lnSpc>
            <a:spcBef>
              <a:spcPct val="0"/>
            </a:spcBef>
            <a:spcAft>
              <a:spcPct val="35000"/>
            </a:spcAft>
            <a:buNone/>
          </a:pPr>
          <a:r>
            <a:rPr lang="en-US" sz="2600" kern="1200" dirty="0"/>
            <a:t>Talk to Client</a:t>
          </a:r>
        </a:p>
      </dsp:txBody>
      <dsp:txXfrm>
        <a:off x="0" y="485309"/>
        <a:ext cx="5422900" cy="4128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C4C6D-475C-4313-80E4-13C5E42C7FC2}">
      <dsp:nvSpPr>
        <dsp:cNvPr id="0" name=""/>
        <dsp:cNvSpPr/>
      </dsp:nvSpPr>
      <dsp:spPr>
        <a:xfrm>
          <a:off x="3097837" y="23712"/>
          <a:ext cx="807609" cy="80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Talk to Client</a:t>
          </a:r>
        </a:p>
      </dsp:txBody>
      <dsp:txXfrm>
        <a:off x="3097837" y="23712"/>
        <a:ext cx="807609" cy="807609"/>
      </dsp:txXfrm>
    </dsp:sp>
    <dsp:sp modelId="{62EF0D70-BD71-4F0A-B037-CD699B0783ED}">
      <dsp:nvSpPr>
        <dsp:cNvPr id="0" name=""/>
        <dsp:cNvSpPr/>
      </dsp:nvSpPr>
      <dsp:spPr>
        <a:xfrm>
          <a:off x="1196486" y="160"/>
          <a:ext cx="3029926" cy="3029926"/>
        </a:xfrm>
        <a:prstGeom prst="circularArrow">
          <a:avLst>
            <a:gd name="adj1" fmla="val 5198"/>
            <a:gd name="adj2" fmla="val 335728"/>
            <a:gd name="adj3" fmla="val 21293997"/>
            <a:gd name="adj4" fmla="val 19765577"/>
            <a:gd name="adj5" fmla="val 6064"/>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790304-6D89-4069-B8AA-505DDE3B2764}">
      <dsp:nvSpPr>
        <dsp:cNvPr id="0" name=""/>
        <dsp:cNvSpPr/>
      </dsp:nvSpPr>
      <dsp:spPr>
        <a:xfrm>
          <a:off x="3586203" y="1526748"/>
          <a:ext cx="807609" cy="80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Design Product</a:t>
          </a:r>
        </a:p>
      </dsp:txBody>
      <dsp:txXfrm>
        <a:off x="3586203" y="1526748"/>
        <a:ext cx="807609" cy="807609"/>
      </dsp:txXfrm>
    </dsp:sp>
    <dsp:sp modelId="{DDFB47DA-A50D-45CC-B2ED-950E3B073F19}">
      <dsp:nvSpPr>
        <dsp:cNvPr id="0" name=""/>
        <dsp:cNvSpPr/>
      </dsp:nvSpPr>
      <dsp:spPr>
        <a:xfrm>
          <a:off x="1196486" y="160"/>
          <a:ext cx="3029926" cy="3029926"/>
        </a:xfrm>
        <a:prstGeom prst="circularArrow">
          <a:avLst>
            <a:gd name="adj1" fmla="val 5198"/>
            <a:gd name="adj2" fmla="val 335728"/>
            <a:gd name="adj3" fmla="val 4015481"/>
            <a:gd name="adj4" fmla="val 2252714"/>
            <a:gd name="adj5" fmla="val 6064"/>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503D2A-8335-408D-B973-5E5A86304341}">
      <dsp:nvSpPr>
        <dsp:cNvPr id="0" name=""/>
        <dsp:cNvSpPr/>
      </dsp:nvSpPr>
      <dsp:spPr>
        <a:xfrm>
          <a:off x="2307645" y="2455675"/>
          <a:ext cx="807609" cy="80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Create Product</a:t>
          </a:r>
        </a:p>
      </dsp:txBody>
      <dsp:txXfrm>
        <a:off x="2307645" y="2455675"/>
        <a:ext cx="807609" cy="807609"/>
      </dsp:txXfrm>
    </dsp:sp>
    <dsp:sp modelId="{69A39A67-0CF2-464C-8960-D5F1A9A1DBB5}">
      <dsp:nvSpPr>
        <dsp:cNvPr id="0" name=""/>
        <dsp:cNvSpPr/>
      </dsp:nvSpPr>
      <dsp:spPr>
        <a:xfrm>
          <a:off x="1196486" y="160"/>
          <a:ext cx="3029926" cy="3029926"/>
        </a:xfrm>
        <a:prstGeom prst="circularArrow">
          <a:avLst>
            <a:gd name="adj1" fmla="val 5198"/>
            <a:gd name="adj2" fmla="val 335728"/>
            <a:gd name="adj3" fmla="val 8211559"/>
            <a:gd name="adj4" fmla="val 6448791"/>
            <a:gd name="adj5" fmla="val 6064"/>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5B89CC-B977-4AA7-A284-76FF8974F059}">
      <dsp:nvSpPr>
        <dsp:cNvPr id="0" name=""/>
        <dsp:cNvSpPr/>
      </dsp:nvSpPr>
      <dsp:spPr>
        <a:xfrm>
          <a:off x="1029086" y="1526748"/>
          <a:ext cx="807609" cy="80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Talk to Client </a:t>
          </a:r>
        </a:p>
      </dsp:txBody>
      <dsp:txXfrm>
        <a:off x="1029086" y="1526748"/>
        <a:ext cx="807609" cy="807609"/>
      </dsp:txXfrm>
    </dsp:sp>
    <dsp:sp modelId="{BABAB37E-83FF-480A-B3E1-7DA4E4DE9909}">
      <dsp:nvSpPr>
        <dsp:cNvPr id="0" name=""/>
        <dsp:cNvSpPr/>
      </dsp:nvSpPr>
      <dsp:spPr>
        <a:xfrm>
          <a:off x="1196486" y="160"/>
          <a:ext cx="3029926" cy="3029926"/>
        </a:xfrm>
        <a:prstGeom prst="circularArrow">
          <a:avLst>
            <a:gd name="adj1" fmla="val 5198"/>
            <a:gd name="adj2" fmla="val 335728"/>
            <a:gd name="adj3" fmla="val 12298695"/>
            <a:gd name="adj4" fmla="val 10770275"/>
            <a:gd name="adj5" fmla="val 6064"/>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F4216B-7E63-4C8D-9D4E-232FE5CA9797}">
      <dsp:nvSpPr>
        <dsp:cNvPr id="0" name=""/>
        <dsp:cNvSpPr/>
      </dsp:nvSpPr>
      <dsp:spPr>
        <a:xfrm>
          <a:off x="1517452" y="23712"/>
          <a:ext cx="807609" cy="80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Amend Product</a:t>
          </a:r>
        </a:p>
      </dsp:txBody>
      <dsp:txXfrm>
        <a:off x="1517452" y="23712"/>
        <a:ext cx="807609" cy="807609"/>
      </dsp:txXfrm>
    </dsp:sp>
    <dsp:sp modelId="{E25F3118-B31A-44C6-9F3D-0516DB07436D}">
      <dsp:nvSpPr>
        <dsp:cNvPr id="0" name=""/>
        <dsp:cNvSpPr/>
      </dsp:nvSpPr>
      <dsp:spPr>
        <a:xfrm>
          <a:off x="1196486" y="160"/>
          <a:ext cx="3029926" cy="3029926"/>
        </a:xfrm>
        <a:prstGeom prst="circularArrow">
          <a:avLst>
            <a:gd name="adj1" fmla="val 5198"/>
            <a:gd name="adj2" fmla="val 335728"/>
            <a:gd name="adj3" fmla="val 16866467"/>
            <a:gd name="adj4" fmla="val 15197805"/>
            <a:gd name="adj5" fmla="val 6064"/>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10/15/2021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roles on a scrum team.  Scrum Master, Product Owner, Developer, and Tester.</a:t>
            </a:r>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031135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Scrum Master is a servant-leader for the Scrum Team.  [They] help those outside the Scrum Team understand which of their interactions with the Scrum Team are Helpful and which aren’t” (Cobb, 2015, p. 36).  The Scrum Master facilitates scrum events to keep the team organized and focused.  One of their main roles is to remove any impediments that the team is facing.  They serve the team by helping the team do their jobs more efficiently.</a:t>
            </a: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Owner is responsible for clearly expressing backlog items and ordering them to keep tasks prioritized” (Cobb, 2015, p. 35).  The Product Owner represents the client and has a direct relationship with either the client or the business sponsor.  The Product Owner is responsible for keeping the team informed of the clients needs, and keeping the team organized through proper communication.</a:t>
            </a:r>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92016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and testers should be able to self-organize the tasks presented by the Product Owner and Scrum Master.  They should assign themselves to tasks that are within their skill set.  The development team should cumulatively posses the require skills to complete the project at hand.  Not every team member is required to have all the skills necessary to complete the project, but as a team they should have the required bases covered.</a:t>
            </a:r>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478704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phases of the software development lifestyle in agile are run repeatedly through a series of sprints.  A sprint is a single iteration of a project which takes place in four weeks or less.</a:t>
            </a:r>
          </a:p>
          <a:p>
            <a:r>
              <a:rPr lang="en-US" dirty="0"/>
              <a:t>First there is planning.  Each sprint is planned at its outset.  The team must decide “Why is this sprint valuable? What can be done this sprint? How will the chosen work get done?” (</a:t>
            </a:r>
            <a:r>
              <a:rPr lang="en-US" dirty="0" err="1"/>
              <a:t>Schwaber</a:t>
            </a:r>
            <a:r>
              <a:rPr lang="en-US" dirty="0"/>
              <a:t> &amp; Sutherland, 2020, p. 7). </a:t>
            </a:r>
          </a:p>
          <a:p>
            <a:r>
              <a:rPr lang="en-US" dirty="0"/>
              <a:t>Next there is Requirements Analysis.  In agile there is an understanding that the requirements might change over the course of the project.  For each sprint, the team crates the requirements that are attainable at that point of the project.</a:t>
            </a:r>
          </a:p>
          <a:p>
            <a:r>
              <a:rPr lang="en-US" dirty="0"/>
              <a:t>Next is designing.  In agile this starts with user stories.  The Product Owner creates user stories based on the client’s needs. These stories are handed off to developers, who will design the architecture for the code.</a:t>
            </a:r>
          </a:p>
          <a:p>
            <a:r>
              <a:rPr lang="en-US" dirty="0"/>
              <a:t>Now the developers write the code.  In an agile approach the code is written until a defined definition of done is reached.  No more work is done than is absolutely necessary.</a:t>
            </a:r>
          </a:p>
          <a:p>
            <a:r>
              <a:rPr lang="en-US" dirty="0"/>
              <a:t>Finally, the code is tested.  Testers will examine the code and look for any bugs.  These will be fixed, and the sprint will be ended with a sprint review and sprint retrospective.</a:t>
            </a:r>
          </a:p>
          <a:p>
            <a:r>
              <a:rPr lang="en-US" dirty="0"/>
              <a:t>All these stages will be repeated until the project is complete.</a:t>
            </a:r>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813738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the SNHU Travel project would not have gone as smoothly if we had used a waterfall method vs. using an agile method.  Initially, we designed the product based on input from SNHU Travel users.  They told us the features that they wanted, and we began to design the app around those wants.  During production, SNHU decided that they wanted to focus on “Wellness Travel.”  Because we had an open dialog with the client, as well as a flexible approach, we were able to make this adjustment midstream.  If we had been using a waterfall method, we would not have been able to adapt, or maybe not even know about the change until the product was delivered.</a:t>
            </a:r>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2906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agile and waterfall methods have a place in SDLC.  </a:t>
            </a:r>
          </a:p>
          <a:p>
            <a:r>
              <a:rPr lang="en-US" dirty="0"/>
              <a:t>Agile’s strengths are its flexibility and rapid adaptability.  It is best suited for a project that might change and grow.  If a client does not have clear expectations or need at the beginning of the project, agile will work best.  The client does need to buy in to agile to make it work ideally.  If the client is not engaged than part of the benefit of agile is lost.</a:t>
            </a:r>
          </a:p>
          <a:p>
            <a:r>
              <a:rPr lang="en-US" dirty="0"/>
              <a:t>Waterfall is suited to a well-defined project with low volatility.  If the client knows exactly what they want, and the company knows exactly how to deliver it, then waterfall will be a better choice than agile.  In waterfall, a company can put down a rigid timeline and expect it to be followed.  This can work well if the path is clear.  For some groups who are not adept at working with high flexibility, this may make them more productive,</a:t>
            </a:r>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2958671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10/15/2021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10/15/2021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10/15/2021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10/15/2021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10/15/2021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Scrum-agile production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Benefits of a new approach</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3BADD-D5C6-42AB-BFFB-829DF1EDB4FE}"/>
              </a:ext>
            </a:extLst>
          </p:cNvPr>
          <p:cNvSpPr>
            <a:spLocks noGrp="1"/>
          </p:cNvSpPr>
          <p:nvPr>
            <p:ph type="title"/>
          </p:nvPr>
        </p:nvSpPr>
        <p:spPr/>
        <p:txBody>
          <a:bodyPr/>
          <a:lstStyle/>
          <a:p>
            <a:r>
              <a:rPr lang="en-US" dirty="0"/>
              <a:t>The Scrum-agile team</a:t>
            </a:r>
          </a:p>
        </p:txBody>
      </p:sp>
      <p:graphicFrame>
        <p:nvGraphicFramePr>
          <p:cNvPr id="5" name="Content Placeholder 3" descr="icon SmartArt graphic">
            <a:extLst>
              <a:ext uri="{FF2B5EF4-FFF2-40B4-BE49-F238E27FC236}">
                <a16:creationId xmlns:a16="http://schemas.microsoft.com/office/drawing/2014/main" id="{96CAF6E8-C02A-4E8E-B5B4-24BAD679844A}"/>
              </a:ext>
            </a:extLst>
          </p:cNvPr>
          <p:cNvGraphicFramePr>
            <a:graphicFrameLocks noGrp="1"/>
          </p:cNvGraphicFramePr>
          <p:nvPr>
            <p:ph idx="1"/>
            <p:extLst>
              <p:ext uri="{D42A27DB-BD31-4B8C-83A1-F6EECF244321}">
                <p14:modId xmlns:p14="http://schemas.microsoft.com/office/powerpoint/2010/main" val="4162161697"/>
              </p:ext>
            </p:extLst>
          </p:nvPr>
        </p:nvGraphicFramePr>
        <p:xfrm>
          <a:off x="642937" y="2167137"/>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473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Scrum MASTER</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773164059"/>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Product owner</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854914414"/>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5904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Developers and testers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78849292"/>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4777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3BADD-D5C6-42AB-BFFB-829DF1EDB4FE}"/>
              </a:ext>
            </a:extLst>
          </p:cNvPr>
          <p:cNvSpPr>
            <a:spLocks noGrp="1"/>
          </p:cNvSpPr>
          <p:nvPr>
            <p:ph type="title"/>
          </p:nvPr>
        </p:nvSpPr>
        <p:spPr/>
        <p:txBody>
          <a:bodyPr/>
          <a:lstStyle/>
          <a:p>
            <a:r>
              <a:rPr lang="en-US" dirty="0"/>
              <a:t>SDLC Phases in agile</a:t>
            </a:r>
          </a:p>
        </p:txBody>
      </p:sp>
      <p:sp>
        <p:nvSpPr>
          <p:cNvPr id="19" name="TextBox 18">
            <a:extLst>
              <a:ext uri="{FF2B5EF4-FFF2-40B4-BE49-F238E27FC236}">
                <a16:creationId xmlns:a16="http://schemas.microsoft.com/office/drawing/2014/main" id="{8C86E9E4-AFF0-4E89-8E0A-C5EDD6A263D5}"/>
              </a:ext>
            </a:extLst>
          </p:cNvPr>
          <p:cNvSpPr txBox="1"/>
          <p:nvPr/>
        </p:nvSpPr>
        <p:spPr>
          <a:xfrm>
            <a:off x="6663561" y="2098950"/>
            <a:ext cx="4947248"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Planning</a:t>
            </a:r>
          </a:p>
          <a:p>
            <a:pPr marL="742950" lvl="1" indent="-285750">
              <a:buFont typeface="Arial" panose="020B0604020202020204" pitchFamily="34" charset="0"/>
              <a:buChar char="•"/>
            </a:pPr>
            <a:r>
              <a:rPr lang="en-US" sz="2000" dirty="0"/>
              <a:t>Initial sprint planning</a:t>
            </a:r>
          </a:p>
          <a:p>
            <a:pPr marL="285750" indent="-285750">
              <a:buFont typeface="Arial" panose="020B0604020202020204" pitchFamily="34" charset="0"/>
              <a:buChar char="•"/>
            </a:pPr>
            <a:r>
              <a:rPr lang="en-US" sz="2000" dirty="0"/>
              <a:t>Requirement Analysis</a:t>
            </a:r>
          </a:p>
          <a:p>
            <a:pPr marL="742950" lvl="1" indent="-285750">
              <a:buFont typeface="Arial" panose="020B0604020202020204" pitchFamily="34" charset="0"/>
              <a:buChar char="•"/>
            </a:pPr>
            <a:r>
              <a:rPr lang="en-US" sz="2000" dirty="0"/>
              <a:t>Create attainable product requirements</a:t>
            </a:r>
          </a:p>
          <a:p>
            <a:pPr marL="285750" indent="-285750">
              <a:buFont typeface="Arial" panose="020B0604020202020204" pitchFamily="34" charset="0"/>
              <a:buChar char="•"/>
            </a:pPr>
            <a:r>
              <a:rPr lang="en-US" sz="2000" dirty="0"/>
              <a:t>Designing</a:t>
            </a:r>
          </a:p>
          <a:p>
            <a:pPr marL="742950" lvl="1" indent="-285750">
              <a:buFont typeface="Arial" panose="020B0604020202020204" pitchFamily="34" charset="0"/>
              <a:buChar char="•"/>
            </a:pPr>
            <a:r>
              <a:rPr lang="en-US" sz="2000" dirty="0"/>
              <a:t>Create the architecture</a:t>
            </a:r>
          </a:p>
          <a:p>
            <a:pPr marL="285750" indent="-285750">
              <a:buFont typeface="Arial" panose="020B0604020202020204" pitchFamily="34" charset="0"/>
              <a:buChar char="•"/>
            </a:pPr>
            <a:r>
              <a:rPr lang="en-US" sz="2000" dirty="0"/>
              <a:t>Building</a:t>
            </a:r>
          </a:p>
          <a:p>
            <a:pPr marL="742950" lvl="1" indent="-285750">
              <a:buFont typeface="Arial" panose="020B0604020202020204" pitchFamily="34" charset="0"/>
              <a:buChar char="•"/>
            </a:pPr>
            <a:r>
              <a:rPr lang="en-US" sz="2000" dirty="0"/>
              <a:t>Actual writing of code</a:t>
            </a:r>
          </a:p>
          <a:p>
            <a:pPr marL="285750" indent="-285750">
              <a:buFont typeface="Arial" panose="020B0604020202020204" pitchFamily="34" charset="0"/>
              <a:buChar char="•"/>
            </a:pPr>
            <a:r>
              <a:rPr lang="en-US" sz="2000" dirty="0"/>
              <a:t>Testing</a:t>
            </a:r>
          </a:p>
          <a:p>
            <a:pPr marL="742950" lvl="1" indent="-285750">
              <a:buFont typeface="Arial" panose="020B0604020202020204" pitchFamily="34" charset="0"/>
              <a:buChar char="•"/>
            </a:pPr>
            <a:r>
              <a:rPr lang="en-US" sz="2000" dirty="0"/>
              <a:t>Test and fix product defects</a:t>
            </a:r>
          </a:p>
        </p:txBody>
      </p:sp>
      <p:pic>
        <p:nvPicPr>
          <p:cNvPr id="1030" name="Picture 6" descr="SDLC Agile Model">
            <a:extLst>
              <a:ext uri="{FF2B5EF4-FFF2-40B4-BE49-F238E27FC236}">
                <a16:creationId xmlns:a16="http://schemas.microsoft.com/office/drawing/2014/main" id="{4F6256DE-E889-4DF6-A340-2B4CF4A26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1" y="2098950"/>
            <a:ext cx="5715000"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18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997A-8F2B-4FA2-A2EF-5075CDF2339F}"/>
              </a:ext>
            </a:extLst>
          </p:cNvPr>
          <p:cNvSpPr>
            <a:spLocks noGrp="1"/>
          </p:cNvSpPr>
          <p:nvPr>
            <p:ph type="title"/>
          </p:nvPr>
        </p:nvSpPr>
        <p:spPr/>
        <p:txBody>
          <a:bodyPr/>
          <a:lstStyle/>
          <a:p>
            <a:r>
              <a:rPr lang="en-US" dirty="0"/>
              <a:t>Agile vs. waterfall</a:t>
            </a:r>
          </a:p>
        </p:txBody>
      </p:sp>
      <p:graphicFrame>
        <p:nvGraphicFramePr>
          <p:cNvPr id="6" name="Content Placeholder 5">
            <a:extLst>
              <a:ext uri="{FF2B5EF4-FFF2-40B4-BE49-F238E27FC236}">
                <a16:creationId xmlns:a16="http://schemas.microsoft.com/office/drawing/2014/main" id="{BA04B2AD-055B-4998-8194-AA8A5809DE98}"/>
              </a:ext>
            </a:extLst>
          </p:cNvPr>
          <p:cNvGraphicFramePr>
            <a:graphicFrameLocks noGrp="1"/>
          </p:cNvGraphicFramePr>
          <p:nvPr>
            <p:ph sz="half" idx="1"/>
            <p:extLst>
              <p:ext uri="{D42A27DB-BD31-4B8C-83A1-F6EECF244321}">
                <p14:modId xmlns:p14="http://schemas.microsoft.com/office/powerpoint/2010/main" val="568590961"/>
              </p:ext>
            </p:extLst>
          </p:nvPr>
        </p:nvGraphicFramePr>
        <p:xfrm>
          <a:off x="581025" y="2227263"/>
          <a:ext cx="542290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6">
            <a:extLst>
              <a:ext uri="{FF2B5EF4-FFF2-40B4-BE49-F238E27FC236}">
                <a16:creationId xmlns:a16="http://schemas.microsoft.com/office/drawing/2014/main" id="{EC01E54A-E3FC-44FD-86EB-F9FB37AFE327}"/>
              </a:ext>
            </a:extLst>
          </p:cNvPr>
          <p:cNvGraphicFramePr>
            <a:graphicFrameLocks noGrp="1"/>
          </p:cNvGraphicFramePr>
          <p:nvPr>
            <p:ph sz="half" idx="2"/>
            <p:extLst>
              <p:ext uri="{D42A27DB-BD31-4B8C-83A1-F6EECF244321}">
                <p14:modId xmlns:p14="http://schemas.microsoft.com/office/powerpoint/2010/main" val="1795000140"/>
              </p:ext>
            </p:extLst>
          </p:nvPr>
        </p:nvGraphicFramePr>
        <p:xfrm>
          <a:off x="6188075" y="2596595"/>
          <a:ext cx="5422900" cy="32644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TextBox 7">
            <a:extLst>
              <a:ext uri="{FF2B5EF4-FFF2-40B4-BE49-F238E27FC236}">
                <a16:creationId xmlns:a16="http://schemas.microsoft.com/office/drawing/2014/main" id="{13140DA0-E52E-4FD7-B242-01E0BE1F1201}"/>
              </a:ext>
            </a:extLst>
          </p:cNvPr>
          <p:cNvSpPr txBox="1"/>
          <p:nvPr/>
        </p:nvSpPr>
        <p:spPr>
          <a:xfrm>
            <a:off x="8145518" y="2227263"/>
            <a:ext cx="2186152" cy="369332"/>
          </a:xfrm>
          <a:prstGeom prst="rect">
            <a:avLst/>
          </a:prstGeom>
          <a:noFill/>
        </p:spPr>
        <p:txBody>
          <a:bodyPr wrap="square" rtlCol="0">
            <a:spAutoFit/>
          </a:bodyPr>
          <a:lstStyle/>
          <a:p>
            <a:r>
              <a:rPr lang="en-US" dirty="0"/>
              <a:t>Agile Method</a:t>
            </a:r>
          </a:p>
        </p:txBody>
      </p:sp>
    </p:spTree>
    <p:extLst>
      <p:ext uri="{BB962C8B-B14F-4D97-AF65-F5344CB8AC3E}">
        <p14:creationId xmlns:p14="http://schemas.microsoft.com/office/powerpoint/2010/main" val="314084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C714-752E-423C-8D44-A5BA962E2CAB}"/>
              </a:ext>
            </a:extLst>
          </p:cNvPr>
          <p:cNvSpPr>
            <a:spLocks noGrp="1"/>
          </p:cNvSpPr>
          <p:nvPr>
            <p:ph type="title"/>
          </p:nvPr>
        </p:nvSpPr>
        <p:spPr/>
        <p:txBody>
          <a:bodyPr/>
          <a:lstStyle/>
          <a:p>
            <a:r>
              <a:rPr lang="en-US" dirty="0"/>
              <a:t>Agile vs. waterfall</a:t>
            </a:r>
          </a:p>
        </p:txBody>
      </p:sp>
      <p:graphicFrame>
        <p:nvGraphicFramePr>
          <p:cNvPr id="5" name="Table 5">
            <a:extLst>
              <a:ext uri="{FF2B5EF4-FFF2-40B4-BE49-F238E27FC236}">
                <a16:creationId xmlns:a16="http://schemas.microsoft.com/office/drawing/2014/main" id="{72321859-391D-46AA-8A4C-54DB9C17ED5E}"/>
              </a:ext>
            </a:extLst>
          </p:cNvPr>
          <p:cNvGraphicFramePr>
            <a:graphicFrameLocks noGrp="1"/>
          </p:cNvGraphicFramePr>
          <p:nvPr>
            <p:ph sz="half" idx="1"/>
            <p:extLst>
              <p:ext uri="{D42A27DB-BD31-4B8C-83A1-F6EECF244321}">
                <p14:modId xmlns:p14="http://schemas.microsoft.com/office/powerpoint/2010/main" val="2060123157"/>
              </p:ext>
            </p:extLst>
          </p:nvPr>
        </p:nvGraphicFramePr>
        <p:xfrm>
          <a:off x="581025" y="2426960"/>
          <a:ext cx="5422900" cy="3032760"/>
        </p:xfrm>
        <a:graphic>
          <a:graphicData uri="http://schemas.openxmlformats.org/drawingml/2006/table">
            <a:tbl>
              <a:tblPr firstRow="1" bandRow="1">
                <a:tableStyleId>{5C22544A-7EE6-4342-B048-85BDC9FD1C3A}</a:tableStyleId>
              </a:tblPr>
              <a:tblGrid>
                <a:gridCol w="2711450">
                  <a:extLst>
                    <a:ext uri="{9D8B030D-6E8A-4147-A177-3AD203B41FA5}">
                      <a16:colId xmlns:a16="http://schemas.microsoft.com/office/drawing/2014/main" val="2868328049"/>
                    </a:ext>
                  </a:extLst>
                </a:gridCol>
                <a:gridCol w="2711450">
                  <a:extLst>
                    <a:ext uri="{9D8B030D-6E8A-4147-A177-3AD203B41FA5}">
                      <a16:colId xmlns:a16="http://schemas.microsoft.com/office/drawing/2014/main" val="1654571012"/>
                    </a:ext>
                  </a:extLst>
                </a:gridCol>
              </a:tblGrid>
              <a:tr h="370840">
                <a:tc>
                  <a:txBody>
                    <a:bodyPr/>
                    <a:lstStyle/>
                    <a:p>
                      <a:pPr algn="ctr"/>
                      <a:r>
                        <a:rPr lang="en-US" dirty="0"/>
                        <a:t>Pros</a:t>
                      </a:r>
                    </a:p>
                  </a:txBody>
                  <a:tcPr/>
                </a:tc>
                <a:tc>
                  <a:txBody>
                    <a:bodyPr/>
                    <a:lstStyle/>
                    <a:p>
                      <a:pPr algn="ctr"/>
                      <a:r>
                        <a:rPr lang="en-US" dirty="0"/>
                        <a:t>Cons</a:t>
                      </a:r>
                    </a:p>
                  </a:txBody>
                  <a:tcPr/>
                </a:tc>
                <a:extLst>
                  <a:ext uri="{0D108BD9-81ED-4DB2-BD59-A6C34878D82A}">
                    <a16:rowId xmlns:a16="http://schemas.microsoft.com/office/drawing/2014/main" val="797427634"/>
                  </a:ext>
                </a:extLst>
              </a:tr>
              <a:tr h="370840">
                <a:tc>
                  <a:txBody>
                    <a:bodyPr/>
                    <a:lstStyle/>
                    <a:p>
                      <a:r>
                        <a:rPr lang="en-US" dirty="0"/>
                        <a:t>Promotes Teamwork</a:t>
                      </a:r>
                    </a:p>
                  </a:txBody>
                  <a:tcPr/>
                </a:tc>
                <a:tc>
                  <a:txBody>
                    <a:bodyPr/>
                    <a:lstStyle/>
                    <a:p>
                      <a:r>
                        <a:rPr lang="en-US" dirty="0"/>
                        <a:t>Required customer engagement</a:t>
                      </a:r>
                    </a:p>
                  </a:txBody>
                  <a:tcPr/>
                </a:tc>
                <a:extLst>
                  <a:ext uri="{0D108BD9-81ED-4DB2-BD59-A6C34878D82A}">
                    <a16:rowId xmlns:a16="http://schemas.microsoft.com/office/drawing/2014/main" val="1846267897"/>
                  </a:ext>
                </a:extLst>
              </a:tr>
              <a:tr h="370840">
                <a:tc>
                  <a:txBody>
                    <a:bodyPr/>
                    <a:lstStyle/>
                    <a:p>
                      <a:r>
                        <a:rPr lang="en-US" dirty="0"/>
                        <a:t>Rapid Development</a:t>
                      </a:r>
                    </a:p>
                  </a:txBody>
                  <a:tcPr/>
                </a:tc>
                <a:tc>
                  <a:txBody>
                    <a:bodyPr/>
                    <a:lstStyle/>
                    <a:p>
                      <a:r>
                        <a:rPr lang="en-US" dirty="0"/>
                        <a:t>Not suitable for complex dependencies</a:t>
                      </a:r>
                    </a:p>
                  </a:txBody>
                  <a:tcPr/>
                </a:tc>
                <a:extLst>
                  <a:ext uri="{0D108BD9-81ED-4DB2-BD59-A6C34878D82A}">
                    <a16:rowId xmlns:a16="http://schemas.microsoft.com/office/drawing/2014/main" val="568550250"/>
                  </a:ext>
                </a:extLst>
              </a:tr>
              <a:tr h="370840">
                <a:tc>
                  <a:txBody>
                    <a:bodyPr/>
                    <a:lstStyle/>
                    <a:p>
                      <a:r>
                        <a:rPr lang="en-US" dirty="0"/>
                        <a:t>Good for Changing requirements</a:t>
                      </a:r>
                    </a:p>
                  </a:txBody>
                  <a:tcPr/>
                </a:tc>
                <a:tc>
                  <a:txBody>
                    <a:bodyPr/>
                    <a:lstStyle/>
                    <a:p>
                      <a:r>
                        <a:rPr lang="en-US" dirty="0"/>
                        <a:t>Lack of documentation</a:t>
                      </a:r>
                    </a:p>
                  </a:txBody>
                  <a:tcPr/>
                </a:tc>
                <a:extLst>
                  <a:ext uri="{0D108BD9-81ED-4DB2-BD59-A6C34878D82A}">
                    <a16:rowId xmlns:a16="http://schemas.microsoft.com/office/drawing/2014/main" val="3656680015"/>
                  </a:ext>
                </a:extLst>
              </a:tr>
              <a:tr h="370840">
                <a:tc>
                  <a:txBody>
                    <a:bodyPr/>
                    <a:lstStyle/>
                    <a:p>
                      <a:r>
                        <a:rPr lang="en-US" dirty="0"/>
                        <a:t>Concurrent Development</a:t>
                      </a:r>
                    </a:p>
                  </a:txBody>
                  <a:tcPr/>
                </a:tc>
                <a:tc>
                  <a:txBody>
                    <a:bodyPr/>
                    <a:lstStyle/>
                    <a:p>
                      <a:endParaRPr lang="en-US" dirty="0"/>
                    </a:p>
                  </a:txBody>
                  <a:tcPr/>
                </a:tc>
                <a:extLst>
                  <a:ext uri="{0D108BD9-81ED-4DB2-BD59-A6C34878D82A}">
                    <a16:rowId xmlns:a16="http://schemas.microsoft.com/office/drawing/2014/main" val="2193200166"/>
                  </a:ext>
                </a:extLst>
              </a:tr>
              <a:tr h="370840">
                <a:tc>
                  <a:txBody>
                    <a:bodyPr/>
                    <a:lstStyle/>
                    <a:p>
                      <a:r>
                        <a:rPr lang="en-US" dirty="0"/>
                        <a:t>Flexible</a:t>
                      </a:r>
                    </a:p>
                  </a:txBody>
                  <a:tcPr/>
                </a:tc>
                <a:tc>
                  <a:txBody>
                    <a:bodyPr/>
                    <a:lstStyle/>
                    <a:p>
                      <a:endParaRPr lang="en-US" dirty="0"/>
                    </a:p>
                  </a:txBody>
                  <a:tcPr/>
                </a:tc>
                <a:extLst>
                  <a:ext uri="{0D108BD9-81ED-4DB2-BD59-A6C34878D82A}">
                    <a16:rowId xmlns:a16="http://schemas.microsoft.com/office/drawing/2014/main" val="2140769686"/>
                  </a:ext>
                </a:extLst>
              </a:tr>
            </a:tbl>
          </a:graphicData>
        </a:graphic>
      </p:graphicFrame>
      <p:graphicFrame>
        <p:nvGraphicFramePr>
          <p:cNvPr id="6" name="Table 6">
            <a:extLst>
              <a:ext uri="{FF2B5EF4-FFF2-40B4-BE49-F238E27FC236}">
                <a16:creationId xmlns:a16="http://schemas.microsoft.com/office/drawing/2014/main" id="{DF648264-40F5-4875-A061-7823293E7ABA}"/>
              </a:ext>
            </a:extLst>
          </p:cNvPr>
          <p:cNvGraphicFramePr>
            <a:graphicFrameLocks noGrp="1"/>
          </p:cNvGraphicFramePr>
          <p:nvPr>
            <p:ph sz="half" idx="2"/>
            <p:extLst>
              <p:ext uri="{D42A27DB-BD31-4B8C-83A1-F6EECF244321}">
                <p14:modId xmlns:p14="http://schemas.microsoft.com/office/powerpoint/2010/main" val="1173951102"/>
              </p:ext>
            </p:extLst>
          </p:nvPr>
        </p:nvGraphicFramePr>
        <p:xfrm>
          <a:off x="6187909" y="2426960"/>
          <a:ext cx="5422900" cy="2661920"/>
        </p:xfrm>
        <a:graphic>
          <a:graphicData uri="http://schemas.openxmlformats.org/drawingml/2006/table">
            <a:tbl>
              <a:tblPr firstRow="1" bandRow="1">
                <a:tableStyleId>{5C22544A-7EE6-4342-B048-85BDC9FD1C3A}</a:tableStyleId>
              </a:tblPr>
              <a:tblGrid>
                <a:gridCol w="2711450">
                  <a:extLst>
                    <a:ext uri="{9D8B030D-6E8A-4147-A177-3AD203B41FA5}">
                      <a16:colId xmlns:a16="http://schemas.microsoft.com/office/drawing/2014/main" val="562410629"/>
                    </a:ext>
                  </a:extLst>
                </a:gridCol>
                <a:gridCol w="2711450">
                  <a:extLst>
                    <a:ext uri="{9D8B030D-6E8A-4147-A177-3AD203B41FA5}">
                      <a16:colId xmlns:a16="http://schemas.microsoft.com/office/drawing/2014/main" val="1040398218"/>
                    </a:ext>
                  </a:extLst>
                </a:gridCol>
              </a:tblGrid>
              <a:tr h="370840">
                <a:tc>
                  <a:txBody>
                    <a:bodyPr/>
                    <a:lstStyle/>
                    <a:p>
                      <a:pPr algn="ctr"/>
                      <a:r>
                        <a:rPr lang="en-US" dirty="0"/>
                        <a:t>Pros</a:t>
                      </a:r>
                    </a:p>
                  </a:txBody>
                  <a:tcPr/>
                </a:tc>
                <a:tc>
                  <a:txBody>
                    <a:bodyPr/>
                    <a:lstStyle/>
                    <a:p>
                      <a:pPr algn="ctr"/>
                      <a:r>
                        <a:rPr lang="en-US" dirty="0"/>
                        <a:t>Cons</a:t>
                      </a:r>
                    </a:p>
                  </a:txBody>
                  <a:tcPr/>
                </a:tc>
                <a:extLst>
                  <a:ext uri="{0D108BD9-81ED-4DB2-BD59-A6C34878D82A}">
                    <a16:rowId xmlns:a16="http://schemas.microsoft.com/office/drawing/2014/main" val="3314512091"/>
                  </a:ext>
                </a:extLst>
              </a:tr>
              <a:tr h="370840">
                <a:tc>
                  <a:txBody>
                    <a:bodyPr/>
                    <a:lstStyle/>
                    <a:p>
                      <a:r>
                        <a:rPr lang="en-US" dirty="0"/>
                        <a:t>Simple to understand</a:t>
                      </a:r>
                    </a:p>
                  </a:txBody>
                  <a:tcPr/>
                </a:tc>
                <a:tc>
                  <a:txBody>
                    <a:bodyPr/>
                    <a:lstStyle/>
                    <a:p>
                      <a:r>
                        <a:rPr lang="en-US" dirty="0"/>
                        <a:t>Software takes a long time to develop</a:t>
                      </a:r>
                    </a:p>
                  </a:txBody>
                  <a:tcPr/>
                </a:tc>
                <a:extLst>
                  <a:ext uri="{0D108BD9-81ED-4DB2-BD59-A6C34878D82A}">
                    <a16:rowId xmlns:a16="http://schemas.microsoft.com/office/drawing/2014/main" val="2551231800"/>
                  </a:ext>
                </a:extLst>
              </a:tr>
              <a:tr h="370840">
                <a:tc>
                  <a:txBody>
                    <a:bodyPr/>
                    <a:lstStyle/>
                    <a:p>
                      <a:r>
                        <a:rPr lang="en-US" dirty="0"/>
                        <a:t>Easy to manage</a:t>
                      </a:r>
                    </a:p>
                  </a:txBody>
                  <a:tcPr/>
                </a:tc>
                <a:tc>
                  <a:txBody>
                    <a:bodyPr/>
                    <a:lstStyle/>
                    <a:p>
                      <a:r>
                        <a:rPr lang="en-US" dirty="0"/>
                        <a:t>High risk and uncertainty</a:t>
                      </a:r>
                    </a:p>
                  </a:txBody>
                  <a:tcPr/>
                </a:tc>
                <a:extLst>
                  <a:ext uri="{0D108BD9-81ED-4DB2-BD59-A6C34878D82A}">
                    <a16:rowId xmlns:a16="http://schemas.microsoft.com/office/drawing/2014/main" val="2145214339"/>
                  </a:ext>
                </a:extLst>
              </a:tr>
              <a:tr h="370840">
                <a:tc>
                  <a:txBody>
                    <a:bodyPr/>
                    <a:lstStyle/>
                    <a:p>
                      <a:r>
                        <a:rPr lang="en-US" dirty="0"/>
                        <a:t>Good for well defined projects</a:t>
                      </a:r>
                    </a:p>
                  </a:txBody>
                  <a:tcPr/>
                </a:tc>
                <a:tc>
                  <a:txBody>
                    <a:bodyPr/>
                    <a:lstStyle/>
                    <a:p>
                      <a:r>
                        <a:rPr lang="en-US" dirty="0"/>
                        <a:t>Hard to adjust scope during the project</a:t>
                      </a:r>
                    </a:p>
                  </a:txBody>
                  <a:tcPr/>
                </a:tc>
                <a:extLst>
                  <a:ext uri="{0D108BD9-81ED-4DB2-BD59-A6C34878D82A}">
                    <a16:rowId xmlns:a16="http://schemas.microsoft.com/office/drawing/2014/main" val="4487164"/>
                  </a:ext>
                </a:extLst>
              </a:tr>
              <a:tr h="370840">
                <a:tc>
                  <a:txBody>
                    <a:bodyPr/>
                    <a:lstStyle/>
                    <a:p>
                      <a:r>
                        <a:rPr lang="en-US" dirty="0"/>
                        <a:t>Well documented</a:t>
                      </a:r>
                    </a:p>
                  </a:txBody>
                  <a:tcPr/>
                </a:tc>
                <a:tc>
                  <a:txBody>
                    <a:bodyPr/>
                    <a:lstStyle/>
                    <a:p>
                      <a:r>
                        <a:rPr lang="en-US" dirty="0"/>
                        <a:t>Not suited for complex projects</a:t>
                      </a:r>
                    </a:p>
                  </a:txBody>
                  <a:tcPr/>
                </a:tc>
                <a:extLst>
                  <a:ext uri="{0D108BD9-81ED-4DB2-BD59-A6C34878D82A}">
                    <a16:rowId xmlns:a16="http://schemas.microsoft.com/office/drawing/2014/main" val="3066380608"/>
                  </a:ext>
                </a:extLst>
              </a:tr>
            </a:tbl>
          </a:graphicData>
        </a:graphic>
      </p:graphicFrame>
      <p:sp>
        <p:nvSpPr>
          <p:cNvPr id="7" name="TextBox 6">
            <a:extLst>
              <a:ext uri="{FF2B5EF4-FFF2-40B4-BE49-F238E27FC236}">
                <a16:creationId xmlns:a16="http://schemas.microsoft.com/office/drawing/2014/main" id="{A1E06C3B-F10D-441D-B7D5-23CDA39EC375}"/>
              </a:ext>
            </a:extLst>
          </p:cNvPr>
          <p:cNvSpPr txBox="1"/>
          <p:nvPr/>
        </p:nvSpPr>
        <p:spPr>
          <a:xfrm>
            <a:off x="2794602" y="1894597"/>
            <a:ext cx="995746" cy="523220"/>
          </a:xfrm>
          <a:prstGeom prst="rect">
            <a:avLst/>
          </a:prstGeom>
          <a:noFill/>
        </p:spPr>
        <p:txBody>
          <a:bodyPr wrap="square" rtlCol="0">
            <a:spAutoFit/>
          </a:bodyPr>
          <a:lstStyle/>
          <a:p>
            <a:r>
              <a:rPr lang="en-US" sz="2800" dirty="0"/>
              <a:t>Agile</a:t>
            </a:r>
          </a:p>
        </p:txBody>
      </p:sp>
      <p:sp>
        <p:nvSpPr>
          <p:cNvPr id="8" name="TextBox 7">
            <a:extLst>
              <a:ext uri="{FF2B5EF4-FFF2-40B4-BE49-F238E27FC236}">
                <a16:creationId xmlns:a16="http://schemas.microsoft.com/office/drawing/2014/main" id="{529E94BE-D414-4E96-A844-16E029432D8A}"/>
              </a:ext>
            </a:extLst>
          </p:cNvPr>
          <p:cNvSpPr txBox="1"/>
          <p:nvPr/>
        </p:nvSpPr>
        <p:spPr>
          <a:xfrm>
            <a:off x="8074297" y="1903740"/>
            <a:ext cx="1650124" cy="523220"/>
          </a:xfrm>
          <a:prstGeom prst="rect">
            <a:avLst/>
          </a:prstGeom>
          <a:noFill/>
        </p:spPr>
        <p:txBody>
          <a:bodyPr wrap="square" rtlCol="0">
            <a:spAutoFit/>
          </a:bodyPr>
          <a:lstStyle/>
          <a:p>
            <a:r>
              <a:rPr lang="en-US" sz="2800" dirty="0"/>
              <a:t>Waterfall</a:t>
            </a:r>
          </a:p>
        </p:txBody>
      </p:sp>
      <p:sp>
        <p:nvSpPr>
          <p:cNvPr id="4" name="TextBox 3">
            <a:extLst>
              <a:ext uri="{FF2B5EF4-FFF2-40B4-BE49-F238E27FC236}">
                <a16:creationId xmlns:a16="http://schemas.microsoft.com/office/drawing/2014/main" id="{A7809106-B7CE-41F1-89A1-46C835CB0DB1}"/>
              </a:ext>
            </a:extLst>
          </p:cNvPr>
          <p:cNvSpPr txBox="1"/>
          <p:nvPr/>
        </p:nvSpPr>
        <p:spPr>
          <a:xfrm>
            <a:off x="677333" y="5459720"/>
            <a:ext cx="211726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(SDLC Tutorial)</a:t>
            </a:r>
          </a:p>
        </p:txBody>
      </p:sp>
    </p:spTree>
    <p:extLst>
      <p:ext uri="{BB962C8B-B14F-4D97-AF65-F5344CB8AC3E}">
        <p14:creationId xmlns:p14="http://schemas.microsoft.com/office/powerpoint/2010/main" val="326953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ADD-98BD-4F2C-A5BB-4E049E08C23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97EF771-27F1-48AC-ADF1-F342D23F5BED}"/>
              </a:ext>
            </a:extLst>
          </p:cNvPr>
          <p:cNvSpPr>
            <a:spLocks noGrp="1"/>
          </p:cNvSpPr>
          <p:nvPr>
            <p:ph idx="1"/>
          </p:nvPr>
        </p:nvSpPr>
        <p:spPr/>
        <p:txBody>
          <a:bodyPr/>
          <a:lstStyle/>
          <a:p>
            <a:pPr marL="0" indent="0">
              <a:buNone/>
            </a:pPr>
            <a:r>
              <a:rPr lang="en-US" dirty="0">
                <a:effectLst/>
                <a:latin typeface="Times New Roman" panose="02020603050405020304" pitchFamily="18" charset="0"/>
                <a:cs typeface="Times New Roman" panose="02020603050405020304" pitchFamily="18" charset="0"/>
              </a:rPr>
              <a:t>Cobb, C. G. (2015). </a:t>
            </a:r>
            <a:r>
              <a:rPr lang="en-US" i="1" dirty="0">
                <a:effectLst/>
                <a:latin typeface="Times New Roman" panose="02020603050405020304" pitchFamily="18" charset="0"/>
                <a:cs typeface="Times New Roman" panose="02020603050405020304" pitchFamily="18" charset="0"/>
              </a:rPr>
              <a:t>The Project Manager's Guide to Mastering Agile: Principles and practices for an adaptive 	approach</a:t>
            </a:r>
            <a:r>
              <a:rPr lang="en-US" dirty="0">
                <a:effectLst/>
                <a:latin typeface="Times New Roman" panose="02020603050405020304" pitchFamily="18" charset="0"/>
                <a:cs typeface="Times New Roman" panose="02020603050405020304" pitchFamily="18" charset="0"/>
              </a:rPr>
              <a:t>. John Wiley &amp; Sons. </a:t>
            </a:r>
          </a:p>
          <a:p>
            <a:pPr marL="0" indent="0">
              <a:buNone/>
            </a:pPr>
            <a:r>
              <a:rPr lang="en-US" dirty="0" err="1">
                <a:effectLst/>
                <a:latin typeface="Times New Roman" panose="02020603050405020304" pitchFamily="18" charset="0"/>
                <a:cs typeface="Times New Roman" panose="02020603050405020304" pitchFamily="18" charset="0"/>
              </a:rPr>
              <a:t>Schwaber</a:t>
            </a:r>
            <a:r>
              <a:rPr lang="en-US" dirty="0">
                <a:effectLst/>
                <a:latin typeface="Times New Roman" panose="02020603050405020304" pitchFamily="18" charset="0"/>
                <a:cs typeface="Times New Roman" panose="02020603050405020304" pitchFamily="18" charset="0"/>
              </a:rPr>
              <a:t>, K., &amp; Sutherland, J. (2020). </a:t>
            </a:r>
            <a:r>
              <a:rPr lang="en-US" i="1" dirty="0">
                <a:effectLst/>
                <a:latin typeface="Times New Roman" panose="02020603050405020304" pitchFamily="18" charset="0"/>
                <a:cs typeface="Times New Roman" panose="02020603050405020304" pitchFamily="18" charset="0"/>
              </a:rPr>
              <a:t>The Scrum Guide The Definitive Guide to Scrum: The Rules of the Game</a:t>
            </a:r>
            <a:r>
              <a:rPr lang="en-US" dirty="0">
                <a:effectLst/>
                <a:latin typeface="Times New Roman" panose="02020603050405020304" pitchFamily="18" charset="0"/>
                <a:cs typeface="Times New Roman" panose="02020603050405020304" pitchFamily="18" charset="0"/>
              </a:rPr>
              <a:t>. 	Creative Commons. </a:t>
            </a:r>
            <a:endParaRPr lang="en-US" i="1" dirty="0">
              <a:effectLst/>
              <a:latin typeface="Times New Roman" panose="02020603050405020304" pitchFamily="18" charset="0"/>
              <a:cs typeface="Times New Roman" panose="02020603050405020304" pitchFamily="18" charset="0"/>
            </a:endParaRPr>
          </a:p>
          <a:p>
            <a:pPr marL="0" indent="0">
              <a:buNone/>
            </a:pPr>
            <a:r>
              <a:rPr lang="en-US" i="1" dirty="0">
                <a:effectLst/>
                <a:latin typeface="Times New Roman" panose="02020603050405020304" pitchFamily="18" charset="0"/>
                <a:cs typeface="Times New Roman" panose="02020603050405020304" pitchFamily="18" charset="0"/>
              </a:rPr>
              <a:t>SDLC Tutorial</a:t>
            </a:r>
            <a:r>
              <a:rPr lang="en-US" dirty="0">
                <a:effectLst/>
                <a:latin typeface="Times New Roman" panose="02020603050405020304" pitchFamily="18" charset="0"/>
                <a:cs typeface="Times New Roman" panose="02020603050405020304" pitchFamily="18" charset="0"/>
              </a:rPr>
              <a:t>. SDLC - Agile Model. (n.d.). Retrieved October 16, 2021, from 	https://www.tutorialspoint.com/sdlc/sdlc_agile_model.htm. </a:t>
            </a:r>
          </a:p>
          <a:p>
            <a:pPr marL="0" indent="0">
              <a:buNone/>
            </a:pPr>
            <a:endParaRPr lang="en-US" dirty="0">
              <a:effectLst/>
            </a:endParaRPr>
          </a:p>
        </p:txBody>
      </p:sp>
    </p:spTree>
    <p:extLst>
      <p:ext uri="{BB962C8B-B14F-4D97-AF65-F5344CB8AC3E}">
        <p14:creationId xmlns:p14="http://schemas.microsoft.com/office/powerpoint/2010/main" val="87088289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AA5B70-631E-4F47-874A-FBE55E5170D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64D6DDB-133E-44E2-B636-39185D690A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1C31AD-A7B7-4945-9E95-3D67796743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tf56390039_wac</Template>
  <TotalTime>0</TotalTime>
  <Words>1110</Words>
  <Application>Microsoft Office PowerPoint</Application>
  <PresentationFormat>Widescreen</PresentationFormat>
  <Paragraphs>94</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Times New Roman</vt:lpstr>
      <vt:lpstr>Wingdings 2</vt:lpstr>
      <vt:lpstr>Dividend</vt:lpstr>
      <vt:lpstr>Scrum-agile production</vt:lpstr>
      <vt:lpstr>The Scrum-agile team</vt:lpstr>
      <vt:lpstr>Scrum MASTER</vt:lpstr>
      <vt:lpstr>Product owner</vt:lpstr>
      <vt:lpstr>Developers and testers</vt:lpstr>
      <vt:lpstr>SDLC Phases in agile</vt:lpstr>
      <vt:lpstr>Agile vs. waterfall</vt:lpstr>
      <vt:lpstr>Agile vs. waterfall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2021-10-15T21:50:02Z</dcterms:created>
  <dcterms:modified xsi:type="dcterms:W3CDTF">2021-10-16T01:11:19Z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