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3" autoAdjust="0"/>
    <p:restoredTop sz="94660"/>
  </p:normalViewPr>
  <p:slideViewPr>
    <p:cSldViewPr snapToGrid="0">
      <p:cViewPr>
        <p:scale>
          <a:sx n="112" d="100"/>
          <a:sy n="112" d="100"/>
        </p:scale>
        <p:origin x="39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5:1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4224,'-25'-1'966,"13"-1"-418,6-3-219,5 3-216,0-1-43,-1 0-52,0 1-84,0 0-103,-1 1-93,0 0 17,1 1-35,-3 0-353,5 0 633,-3 0-927,3 0-551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42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22 135 3456,'0'0'762,"0"0"-329,0 0-214,0 0-36,0 0 103,0 3 204,0 15 55,0-1-74,0 0-66,0-1-62,0 0-55,0 0-52,0-1-44,0 1-40,0 3-13,0-1-41,0 14 6,0 45 65,0-52-72,0 1 51,2 28 157,6 28-305,-2-24 340,-2 32-340,-3-53 98,0 15 57,-6 2 51,-2-22-53,4-19-77,1-1 0,0 1 1,0 0-1,1 6-76,2-4 59,0 2 7,-1-5 19,-2-3 31,-1 0 54,-11 8 214,11-15-223,2-4-28,1-28-8,0 0-54,0-7-41,1-67-66,2 59 54,11-74-34,-11 63-14,-2 25 11,2 0-1,1 1 1,1-1 0,6-16 19,23-55-5,-7 3-22,-2 37-61,-16 42 48,-2 4 8,-3 5 2,1 1 0,0-1-1,5-6 31,21-21-49,-14 18 29,-4 3 5,-10 12 13,0 1 1,0 0-1,0 1 1,1-1-1,-1 1 0,1-1 1,0 1-1,0 0 1,0 0-1,0 1 0,0-1 1,1 1-1,-1 0 1,3-1 1,-2 1 4,0 0 1,1 0-1,-1 0 1,1 1-1,-1 0 1,1 0-1,0 0 0,-1 1 1,3 0-5,-4 0 14,1 1 1,-1 0-1,1 0 0,0 0 0,-1 1 1,0-1-1,1 1 0,1 1-14,12 6 113,15 7 141,-29-14-206,-1 0-1,0 0 0,0 1 1,0-1-1,0 1 1,0 0-1,2 3-47,12 23 313,-7-5-55,-1 0 3,0 1 54,0 10 19,-3 4 37,-2 2 41,-3-2 44,-1-18-153,-1-2-35,-3 17 184,-2-7-113,-13 41 375,8-33-348,9-30-309,-5 16 422,-8 21-479,11-36 59,1 0 0,-1-1 0,-1 0 0,1 0 1,-1 0-1,-1 0 0,-4 4-59,-28 21 172,22-19-120,-11 6 18,4-6-53,-2-6-55,-6-5-54,5-4-19,1-3-81,1-2-74,0-4-70,2-1-62,1-3-56,1-1-51,1-2-43,13 13 238,1-1 48,0 0 39,1 0 34,-4-6-114,-8-16-306,12 18 375,1 1-56,-1-3-155,3 7 174,0-1-39,-1 0-43,1 0-45,0 0-51,0 0-54,0-1-58,1 1-62,-1 0-67,1-1-69,-1 1-75,1-1-77,0 1-83,0-1-85,0 3 427,0 0 68,0-1-52,0-2-244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52.4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14 349 4608,'0'0'1021,"0"0"-442,0 0-135,0 0-182,0 0-35,0 0 204,2 0-94,-2 0-289,0 0 0,1 0 0,-1 0 0,0 0-1,1 0 1,-1 0 0,0 0 0,1 0 0,-1 0 0,0 0 0,1 0-1,-1 1 1,0-1 0,1 0 0,-1 0 0,0 0 0,1 0 0,-1 1 0,0-1-1,0 0 1,1 0 0,-1 0 0,0 1 0,0-1 0,1 0 0,-1 1-1,0-1 1,0 0 0,0 0 0,1 1-48,0 5 669,-1 4-63,0-3-309,0 4 14,0 10 188,-2 6 40,-1-15-401,-3 26 173,5-9-50,0-19-112,0 0 1,-1 0 0,-1 6-150,0 2 120,0 0-62,3 0-83,3-2-103,-3-15 111,0 0-1,1-1 0,-1 1 1,0 0-1,1 0 0,-1 0 1,1 0-1,-1-1 0,1 1 1,0 0-1,-1 0 0,1-1 1,0 1 17,-1-1-13,0 1 1,1-1-1,-1 0 1,0 0-1,1 0 1,-1 0-1,0 0 1,1 0-1,-1 0 1,1 0-1,-1 0 1,0 0-1,1 0 1,-1 0-1,0 0 1,1 0 0,-1 0-1,0 0 1,1 0-1,-1 0 1,0 0-1,1 0 1,-1 0 12,10-8-339,-4 1 163,-2 2 77,5-4-97,0 1 40,6-7-71,-6 6 116,-1 0 0,0-1 0,3-7 111,6-11-76,-3 3 57,3 1 44,20-33 130,-19 42-54,-14 10-35,-4 5-62,0 0 0,0 0 0,0 0 0,0-1-1,0 1 1,0 0 0,0 0 0,0 0 0,0 0 0,0 0 0,0 0 0,1 0-1,-1-1 1,0 1 0,0 0 0,0 0 0,0 0 0,0 0 0,0 0 0,0 0-1,0 0 1,1 0 0,-1 0 0,0 0 0,0 0 0,0 0 0,0 0 0,0 0-1,0 0 1,1 0 0,-1 0 0,0 0 0,0 0 0,0 0 0,0 0 0,0 0-1,0 0 1,1 0 0,-1 0 0,0 0 0,0 0 0,0 0 0,0 0 0,0 0-1,0 0 1,0 0 0,1 0 0,-1 0 0,0 0 0,0 0 0,0 0 0,0 1-4,6 3 100,3 2 43,-3 1-50,-2 3-28,-1 7-13,1 4 22,3 14 22,-4-22-85,-1 0-1,2-1 1,2 7-11,-5-16 8,0 0 0,1-1 0,-1 1 0,1-1 0,0 1 0,-1-1 0,1 0 0,1 1-8,-1-1-6,1 1 1,0-1-1,1 1 0,-1-1 1,0 0-1,1 0 6,0 0-23,0 0 0,1 0-1,-1-1 1,0 0-1,1 0 1,2 1 23,-4-2-29,1 1 1,-1-1-1,1 0 1,-1 0-1,1 0 0,-1-1 1,1 1-1,-1-1 0,1 0 1,-1 0-1,1 0 1,2-2 28,29-22-230,-16 13 159,-2 2 35,-7 5 33,0-2-1,0 1 1,5-5 3,25-29 48,-5-3 87,-16 19-25,-12 16-41,-1-1-1,-1 0 1,0 0-1,0-1 1,-1 1-1,2-6-68,-5 12 31,1-1-1,-1 1 1,0-1-1,0 0 1,-1 1 0,1-1-31,-2-7 48,-5 2-35,6 9-13,-1 0 1,1-1-1,0 1 0,-1 0 0,1 0 0,0-1 0,-1 1 0,1 0 1,0 0-1,-1 0 0,1 0 0,-1-1 0,1 1 0,0 0 1,-1 0-1,1 0 0,-1 0 0,1 0 0,-1 0 0,1 0 0,0 0 1,-1 0-1,1 0 0,-1 0 0,1 1 0,0-1 0,-1 0 0,1 0 1,0 0-1,-1 0 0,1 1 0,-1-1 0,1 0 0,0 0 0,0 1 1,-1-1-1,-3 2 1,-15 12-21,-3 8-57,-1 11 2,4 7 85,1 13 84,15-40-37,0 1-1,1-1 1,0 1 0,1 10-57,1-19 20,0-1 0,1 1 0,-1-1 0,1 1 0,0-1 0,1 0 0,-1 0 0,2 4-20,11 15 67,2-6-74,2-3-85,-16-13 68,-1 0 0,1 0 0,-1 0 0,1-1 0,0 1 0,-1 0-1,1-1 1,0 1 0,1-1 24,-2 0-19,1 0-1,0 0 1,0 0-1,0 0 0,0 0 1,0-1-1,0 1 0,-1-1 1,1 1-1,0-1 20,5-1-73,4-2-102,-3 0 66,-1-2 41,-1-3 33,2-2-20,11-9 30,-17 17 35,1-1-1,-1 1 0,0-1 1,0 0-1,0 0 1,1-3-10,6-14 52,3-8 75,-9 6 24,-3 14-62,0-10 131,-1 10-109,0 6-79,-1 4-43,-1 3-52,0 6-64,1 7-81,2 2 128,-1 17 28,4 0 115,-1-23-23,3 14 110,1 0 91,2-1 94,4-3 93,-4-15-254,2-3-53,1-3-44,0-2-40,8-3-39,-15 2-15,-1-1 1,0 1 0,0 0 0,0-1 0,0 0 0,2-1 16,1-2-55,0 0 1,-1 0 0,1-1-1,2-3 55,18-30-166,-17 23 111,-2 0 1,0 0-1,0 0 0,-1-3 55,7-35-34,-2-1 1,-3 0-1,1-43 34,-3 30-11,-4 42 14,-2-1 60,-1 1 113,-1 1 0,-2-11-176,-3 2 89,7 33-85,-1 0 1,1 0-1,0-1 1,-1 1 0,0 0-1,1 0 1,-1 0-1,0 0 1,1 0 0,-1 0-1,0 0 1,0 0-1,0 0 1,0 0 0,0 0-1,0 1 1,0-1-1,0 0 1,0 1 0,0-1-1,-1 1 1,0-1-5,0 11 73,2-2-4,0 0 20,0 3 43,0 23 97,0 49 250,2-32-233,3-11-88,1-3-49,3 25-8,-7-32-109,2 9-10,-2-15-42,1-4-44,0-1-68,-1-6 27,0 0-103,0 0-104,0 0-101,0-3 22,-1 0-62,1 0-64,-1 0-62,1 0-63,0-1-63,0 0-62,0-1-61,-2-3 184,1 3-1339,-1-5 1183,0-1 182,0 1 35,0 4-1125</inkml:trace>
  <inkml:trace contextRef="#ctx0" brushRef="#br0" timeOffset="255.8082">793 314 6656,'-3'-5'292,"0"1"-55,0-1-10,-1-1 36,-1 0 36,2 1-61,0 1 19,-1 0 80,1 0 21,-1 0 85,0-1 100,-2 0 112,4 3 284,2 2-571,0 0-91,1 0-52,2 0-61,7 0-70,1 1-48,-4 1-48,0-1 1,0 1-1,0 1 1,1 0 1,34 10-97,-32-11 26,-1 0-55,2 1-98,0-1-111,-5-2 119,0 1-37,-1 0-38,2 0-43,3 1-182,1 0-43,1 1-43,0 0-46,6 2-433,9 1-656,-25-5 1611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48.2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231 461 5120,'-12'-5'1065,"-2"0"-37,-9 2 455,20 3-1243,0 0-1,0 0 1,0 1-1,0-1 1,0 1-1,-2 1-239,-19 7 621,-1 4-117,12-5-304,2 1-40,0 1-42,2 2-46,-9 25 105,-1 2 30,1-13-143,14-18-32,2-1-54,-1 1-44,2 0-33,1-7 73,0 0-1,-1 0 0,1 1 0,0-1 1,0 0-1,0 0 0,1 1 1,-1-1-1,0 0 0,0 0 1,1 1-1,-1-1 0,1 0 1,-1 0-1,1 0 0,-1 0 1,1 0-1,0 0 0,0 1 27,4 1-177,0-1 45,2-2 19,4 0-5,-2-1 18,21 1-96,0 0 71,6 0 46,20 0 37,-31 2 66,-14 0 15,-3 0 36,-1 0 55,1 1 101,0 1 110,-5-2-122,0 0 36,0 0 38,0 1 41,-1 0 244,-1 1-110,-1 0-92,-1 0-75,-2 3 69,-2 2 70,3-5-109,0 1-152,-2 2 80,1-1-44,-3 5 112,-2 1-82,5-9-174,0 1-1,0-1 1,0 1 0,-1-1-1,0 0 1,-1 0-71,-8 6 217,-4 1-38,-5 3-12,-32 23 117,48-31-275,-9 5 52,9-7-60,-3 0-48,-2-2-73,6-1 89,1 0-58,0 0-52,1 0-48,0-1-41,-2 1-335,1-2-106,3 2 566,1-1 1,-1 1-1,1 0 1,-1-1-1,1 1 1,-1-1-1,1 1 1,0 0-1,-1-1 1,1 1-1,0-1 1,0 1-1,-1-1 1,1 0-1,0 1 1,0-1-1,0 1 1,-1-1-1,1 1 1,0-1 104,0-8-826,0 1-483,0 4 607,0 0-44,0-4-549,0-5-786</inkml:trace>
  <inkml:trace contextRef="#ctx0" brushRef="#br0" timeOffset="197.097">468 509 6912,'0'2'536,"-1"1"-53,1-1-51,-1 0-46,0-1-45,1 1-40,-1 0-38,0-1-33,-1 2 15,1-1-43,-1 3 101,1-1-137,1 5 141,0-3-81,0-3-74,-1 0 38,1 2 134,-2 1 98,0 1-88,0 1-37,-1 8 199,0-4-193,1 0-51,-8 13 151,8-19-423,0 0 44,-6 23 306,6-20-281,0 0-84,0-5-24,1 0-34,0 0-38,-1 0-42,0 1-131,-1 0-92,0-1-104,0 0-112,3-4 115,0 0 48,-1 0 46,1 0 43,0 0 40,0 0 38,0-1-180,0 0 242,-1 1 37,1-1-89,0-1 62,-1 0-2,1 0 11,-1 1-7,1 0-35,0 0-83,-2-5-654,-2-4-413,2 3 508,1 0 298,0 1 38,1-15-971</inkml:trace>
  <inkml:trace contextRef="#ctx0" brushRef="#br0" timeOffset="652.7689">361 343 4480,'0'-12'497,"-1"8"-364,1 1 1,0-1-1,0 1 1,0 0 0,1-1-1,-1 1 1,1-2-134,3-4 391,3 0 100,-2 3-399,-2 1 54,5-5 214,0 8-184,-5 2-160,12 0 15,-13 0-40,0 0-1,1 1 1,-1-1-1,0 1 1,0-1-1,1 1 1,-1 0-1,1 0 10,7 5-3,33 18-179,-21-12 73,6-1 49,7 3-27,-25-8 55,18 6-42,-13-8 38,1-1 0,9 0 36,-1 0 58,-12-1 26,2 1 48,-3-1 7,-1 0-10,2 0 43,-4 0-20,-1 0 37,-1 0 2,-1 0 36,-1 1 40,0 0 43,-2-2 136,-2 0 47,-3-1 20,1 0-94,0 0-84,1 1-73,-1-1-29,0 1-74,0 0-37,-1 1-19,0 0-23,0 0 3,1-1 19,-1 0 42,-19 5 352,6-2-131,-1 2 80,-3 8-79,7-5-205,-1 0-37,-6 2-91,7 1-51,3 3-59,4 6-69,2-1 11,4-18 115,0 1 1,0 0-1,0-1 0,0 1 0,1 0 1,-1-1-1,1 1 0,0 0 20,0 0-25,0 0 0,0 0 1,1 0-1,-1-1 0,1 1 0,0 0 0,0 0 25,12 12-162,27 21-822,-11-14 392,-4-5 184,0-1 113,-5-2 159,1 0 119,-12-8-3,3 3 43,1 1 59,-1 0 62,0 0 65,-1 2 69,-1 0 71,-2 1 74,-2 1 78,-5-2-62,-3 1-41,-4 1-41,-2 0-39,-3-2-39,-1 0-36,-1-3-35,-1-2-34,1-2-54,8-3-73,-1 0 0,1 0 0,-1 0 0,0 0 0,0-1 1,0 0-1,0 0 0,0 0 0,-1-1-47,-7 0 105,-1-1-66,-1-1-64,-1-2-61,1 0-59,0-2-56,2-1-54,2-2-52,-1-4-194,3-2-84,1 0-72,1-2-59,0-14-682,6 24 1052,1 0 0,-1 1 0,2-1 0,-1 1 0,1-1 0,-1 0 0,2 1 0,-1-1 0,1 1 0,0-1 346,6-11-1039,6-11-607,-14 29 1638</inkml:trace>
  <inkml:trace contextRef="#ctx0" brushRef="#br0" timeOffset="960.1661">1058 24 5504,'14'-13'1226,"-11"9"-861,0 2-36,-1-1 20,0 2-62,-2 1-55,0 0-44,0 0 404,0 0-180,0 0-90,0 1-79,0 0-67,0 1-38,0-1-61,0 4-8,0-3-4,0-1 4,0-1 34,0 15 267,0-1-41,-1 1-38,0-1-35,0 7 73,-1 1-56,-2 22 154,-1 1-83,2-20-166,-3 16 137,-4 32 264,6-34-381,1-2-67,0 0-49,-1 75 35,3-87-130,1-7-52,-1-4-47,-1 1-70,1-3-34,0 0-68,0 1-77,-1-1-86,1-2 2,-1 0-72,1 0-76,-1 0-82,0-1-88,1 1-92,-1-1-97,0 1-104,0 1-703,2-4 687,-1-4 576,0-1 37,0 2-122,-1-1 73,0 0-32,-3 1-191,5-4 728</inkml:trace>
  <inkml:trace contextRef="#ctx0" brushRef="#br0" timeOffset="1516.2049">905 544 6784,'4'0'740,"-1"0"-76,1 0-71,0 0-69,0 0-63,0 0-61,0-1-55,0 1-52,1 0 51,1 0-90,0 0-78,0-1-64,0 1-55,0 0-37,20 2-86,-18-1 118,0 0 93,53 7-150,-17-6-70,-1 0 36,18 6 84,-53-7-53,0 0 1,0-1-1,-1 1 1,8-2 7,-2 1 8,-6 0 28,1-1 0,-1 0-1,0 0 1,1-1 0,0 0-36,6-1 67,-2 0 23,0-1 54,2-2 78,6-6 161,-3-2-14,-8 3-173,-3 1-83,-1-1-62,-5-1 39,-6 1 103,-1 3 15,-5-3 155,3 4-39,3 2-128,0 2-43,-1 1-38,0 1-34,-8 3-4,0 4-83,9-3-21,0 0 0,1 1 0,-1 0 0,1 0 0,0 0 0,0 1 27,-7 8 5,7-6-28,0 0-1,1 1 1,0-1-1,1 1 1,-1 0 0,2 0-1,-1 0 1,1 0 0,0 1-1,1-1 1,0 0-1,0 1 1,0 2 23,1 0-22,1 0-1,0 0 0,0 0 1,2 8 22,6 10 2,4-2 43,-11-25-42,-1 1 1,1-1-1,0 0 0,0 1 0,0-1 0,1 0 1,-1 0-1,1 0 0,-1-1 0,1 1 0,1 0-3,19 8-26,-19-8 12,25 6-217,-1-7-86,-24-1 224,1-1 0,0 0 0,-1 0 0,1 0 0,3-2 93,-3 1-100,0 0 1,0-1 0,-1 1-1,1-1 1,-1 0 0,0-1-1,0 1 1,2-3 99,9-9-386,16-15-453,-16 16 507,-12 12 272,26-23-402,-24 20 359,-1 0 0,1-1 0,-1 1 0,3-6 103,4-9-128,-3 5 103,-3 5 61,-4 5 52,-2 1 35,1 4-113,0 0 0,0 0 0,0 0 0,0-1 0,0 1 0,-1 0 0,1 0 0,0 0 0,0 0 0,0 0 0,0-1 0,0 1 0,-1 0 0,1 0 0,0 0 0,0 0 0,0 0 0,-1 0 0,1 0 0,0 0 0,0-1 0,0 1 1,-1 0-1,1 0 0,0 0 0,0 0 0,0 0 0,-1 0 0,1 0 0,0 0 0,0 0 0,-1 0 0,1 1 0,0-1 0,0 0 0,0 0 0,-1 0 0,1 0 0,0 0 0,0 0 0,0 0 0,0 0 0,-1 1 0,1-1 0,0 0 0,0 0-10,-4 5 245,1 2-56,-4 5 86,-1 2-22,1 1 46,1 2 45,0 1 42,2 0 42,0-1 40,0 1 37,1-2 37,0 0 89,2-10-399,0 1 66,0 1 124,1 3 287,2-1 7,0-6-280,1-1-121,1-2-62,-2-3 44,0-2-130,4-11-4,3-1-55,13-19-8,-2 2-76,9-10-42,3 6-73,-9 9-13,-16 21 46,0 0 1,0 0-1,0 1 0,1 0 1,0 0 57,3-2-90,0 2-34,1-2-67,1 1-70,0 1-87,0-1-100,-1 1-47,1 1-88,0 0-92,0 1-92,1 1-96,0 2-97,0 0-100,1 3-102,-7-1 486,1 1-42,2 0-183,6 2-494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45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14 213 4864,'0'-1'37,"0"-1"38,0-2 169,0 0 175,0-2 344,0 4-129,0 1-275,0 2-178,0 1-44,0 0-51,0 1-61,0 6 248,0 0-37,0 9 140,0-4-152,0 0-51,-2 58 427,-3-13-274,2 6-102,1 0-85,2-2-70,-1 10 5,0 9-28,5 1-49,-4-76-14,6 59-4,-3-44-74,-2-11 4,1-1-37,-1-1-56,1-1-102,1-1-112,0-1-122,-1-3 212,1 0-35,-1 0-34,1-1-37,-1 0-36,1 0-40,1-1-39,-1 1-41,3-1-696,2 0-524</inkml:trace>
  <inkml:trace contextRef="#ctx0" brushRef="#br0" timeOffset="277.4606">344 0 5888,'-3'11'664,"0"-1"-42,1 0-57,1 1-75,0-3-213,0 1-45,0 1-51,0 2-55,-2 11-1,-1 23 4,2-23-51,1 2 66,1 2 89,-1 8 121,-4 15 225,1-1-98,1-9-220,0 2-50,1-1-44,0 2-39,-1 43 27,2 0-101,1-62-9,0 1-87,0-13-22,0 1-35,0-1-39,0 1-44,0 4-136,0-1-96,0 0-106,0 0-116,0-8 170,0-1-59,0 2-161,0 4-405</inkml:trace>
  <inkml:trace contextRef="#ctx0" brushRef="#br0" timeOffset="987.4207">120 567 6144,'2'1'482,"1"-1"-47,-1 0-44,0 1-42,0 0-40,-1 0-38,1-1-35,0 1-33,0 1 8,0-1-45,1 0-40,-1 0-36,8 1 57,21-1 298,-19-1-339,-3-1-73,-2 1-71,43 1 45,-9 0-12,-13-2-45,-4 0-43,1-1-59,16-2-103,3 0-61,-5-2-52,-4-5-75,-17 5 209,35-7-412,-1 0 39,-17-1 271,-26 9 248,2 0 36,-1-1 49,1-1 57,0 2 60,-2-1 70,0 1 78,0 1 88,-6 2 120,-3 2 68,0 0 138,0 0-259,0 0-42,0 0-85,-1 0-73,0 0-63,0 0-57,0 0-36,-1 1-24,-3 1 22,4-1 3,0-1 48,-10 9 171,2 2-60,-1 5-9,-3 9 63,10-19-203,-10 22 282,0-1-39,0 1-39,2 0-38,-1 0-39,1 0-38,1 0-39,1-1-38,2 2-13,3-3-34,-1 2-22,3-20-16,2-5 4,-1-1 0,0 1-1,1 0 1,0-1 0,0 1 0,0 0 0,0 0 0,0 0-3,3 4-46,2 0-58,-5-6 100,1-1 0,-1 0 0,1 0 0,-1 0-1,0 0 1,1 0 0,-1 1 0,1-1 0,-1 0 0,0 0 0,1 0 0,-1 0 0,1 0 0,-1 0 0,0-1-1,1 1 1,-1 0 0,1 0 0,-1 0 0,0 0 0,1 0 0,-1 0 0,1-1 0,-1 1 0,0 0 0,1 0 0,-1-1-1,0 1 1,1 0 0,-1-1 4,5-3-22,0-1 0,0 1 0,0-1 0,-1-1-1,1 1 1,-1-1 0,2-4 22,11-19-133,-2 1-48,-6 10 66,-5 11 53,0 0-1,0-1 1,-1 0 0,0 1-1,1-7 63,1-8-111,2-3 14,-7 24 94,0 1 0,0-1-1,0 1 1,1-1-1,-1 1 1,0-1 0,0 1-1,0-1 1,1 1-1,-1-1 1,0 1 0,0 0-1,1-1 1,-1 1 0,0-1-1,1 1 1,-1 0-1,1-1 1,-1 1 0,0 0-1,1-1 4,0 2 1,-1-1 0,1 1 0,-1-1 0,0 0 0,1 1 0,-1-1 0,1 1 0,-1 0 0,0-1 0,0 1-1,1-1 1,-1 1 0,0-1 0,0 1 0,1 0 0,-1-1 0,0 1 0,0 0 0,0 0-1,3 26 68,-4 22 109,1-25-107,0-11 8,1 1 1,0-1 0,2 5-79,1 1 129,1 1 66,-1-7-26,3-1-58,-5-11-101,-1 1 0,1 0-1,-1-1 1,1 1 0,0-1 0,-1 1 0,1-1 0,0 0 0,0 1 0,0-1-10,0-1 2,0 1 0,-1 0 0,1-1 1,0 1-1,0-1 0,0 0 1,0 1-1,-1-1 0,1 0 0,0 0 1,0 0-1,0 0 0,0-1 1,0 1-1,0 0 0,-1-1 1,2 0-3,13-8 46,6-12 4,-6-5-40,-7 8-47,-2 0 0,1-2 37,1-5-61,19-48-156,-5 0 41,-11 30 44,-3 0 1,2-18 131,2-28-161,-2 11-44,-2-5-53,-6 15 130,-3-2 94,-1 21 84,-2 37 138,3 12-186,0-1 0,0 1 1,0 0-1,0 0 0,0 0 0,0 0 1,-1 0-1,1 0 0,0 0 0,0-1 1,0 1-1,0 0 0,0 0 1,-1 0-1,1 0 0,0 0 0,0 0 1,0 0-1,0 0 0,-1 0 1,1 0-1,0 0 0,0 0 0,0 0 1,0 0-1,-1 0 0,1 0 1,0 0-1,0 0 0,0 0 0,0 0 1,0 0-1,-1 0 0,1 1 0,0-1 1,0 0-1,0 0 0,0 0 1,0 0-1,0 0 0,-1 0 0,1 0 1,0 1-1,0-1 0,0 0 1,0 0-1,0 0 0,0 0 0,0 0 1,0 1-1,0-1 0,0 0 1,0 0-1,0 0 0,0 0 0,0 0 1,0 1-1,0-1-2,-4 24 144,-9 75 924,4 2-1068,4-31 275,3-35-180,0-2-36,1-19-47,-1 136 153,2-103-127,4 66 60,6 0-84,-7-95-36,0 0-1,3 5 23,-2-6-58,0 0-63,-3-9-103,1 1-15,-1-4 37,0-1-13,1-1-58,0 0-170,0-1 171,0-1-39,0 0-41,0 0-45,1-1-49,0 0-52,-1 0-553,-1-1 482,0 0-40,2-2-495,4-4-576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1 243 5376,'0'-15'1529,"0"12"-807,0 7-88,0-2-466,0-2-21,0-2 236,0 1-32,0-2 255,1 0-113,0 1-101,1-1-36,-1 0-102,2 0-54,1-1-27,0 0-52,-1 1-8,-1 0 25,0 0 58,15-21 162,3-2-49,-15 21-226,0-1 0,0 1 0,1 0 0,-1 1 0,1-1 0,0 1 0,6-3-83,24-9 239,7-3-68,-36 15-140,1 1 1,0-1-1,0 2 0,0-1 0,0 1 1,5 0-32,-9 1 19,-1 1 1,0 0 0,0 0-1,0 0 1,0 1 0,0-1-1,0 1 1,3 0-20,6 6 122,-1 4 41,-7 1 43,-3 4-41,-4 13 98,1-22-184,1-1-1,-1 1 0,0-1 1,-1 1-1,-2 2-78,-17 32 318,2-6-78,2-2-103,-11 14-36,-9 17 23,20-29-34,-11 18 117,20-38-51,-1 0-1,-5 5-155,-16 22 242,23-28-59,5-7-41,0 0 43,-2 4 323,2-9-106,3-5-107,6-5-108,7-4 10,-1 1-42,12-10 51,-2 4-102,-8 8-51,1 1 0,-1 0 0,4 0-53,39-19 79,-19 9-54,1 0-65,-12 8-43,-1 0-58,-17 7 142,0-1-96,0 0-97,0 0-98,-3 1 48,0 1-42,0-1-43,0 1-45,0-1-44,-1 1-45,1 0-46,0 1-46,-1-1 20,0 1-33,1-1-274,0 0 36,-4 1 358,1 0-34,2 0-417,0-1-121,3 0-371,6 2-827</inkml:trace>
  <inkml:trace contextRef="#ctx0" brushRef="#br0" timeOffset="1">485 160 3072,'-7'0'706,"4"0"-303,2 0-158,0 0 246,1 0-77,0 0-166,0 0 34,0 0 241,0 0 367,0 0 673,1 0-621,0 0-348,6-2 524,-4-1-439,-2 1-260,2 0-66,0 0-80,2 1-96,3 0 179,1-2-82,-1-2-63,0 0-42,6-4 101,4-1 79,0 0-63,6-3 9,1 1-121,3 0-63,-2 1-59,36-18 14,-27 12-23,-1 11-59,-27 4 5,-5 2 13,0-1-1,0 1 0,0-1 0,0 1 1,-1 0-1,1 0 0,0 0 1,0 0-1,0 0 0,1 1-1,7 5 65,0 7 60,-9-12-111,0 1 1,0 0 0,0 0 0,0-1-1,-1 1 1,1 0 0,-1 0 0,1 0 0,-1 0-1,1 1-14,-1 2 33,0 0 1,-1 0-1,1 0 0,-1 0 0,-1 3-33,0 4 60,-1 13 52,-7 31 162,-5-14-36,11-33-186,-9 27 125,8-6-73,4-23-86,1-1 0,-1 0 0,-1 0 0,1 1 0,-1-1 0,0 0-1,-2 3-17,-14 26 0,15-22-27,0-4-50,2-2-46,-1 1-71,1-3-13,0 1-58,0-1-65,0 1-73,0-4 374,1 0-56,-1-1-53,1 2-50,0-1-45,0 0-43,-1 0-39,1 1-35,0-1-80,0 1-34,0 3-551,0-1-57,0 7-1524,1-9 1830,-1-1 37,1 1-71,0-1 94,0 0-90,1-1 57,0 0-94,2-1-356</inkml:trace>
  <inkml:trace contextRef="#ctx0" brushRef="#br0" timeOffset="2">1052 456 10880,'-2'0'986,"1"-1"-128,0 1-123,-1 0-118,1 0-113,0-1-107,1 1-102,-1-1-98,0 1-109,1-1-49,0 1-48,0-1-45,-1 0-42,1 1-41,0-1-38,0 1-36,0-2-311,0 1-118,0 0-100,0-1-82,0 1 17,0 0-39,0-3-2033,-1 3 1671,1 3-375,0 4-736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366 354 3968,'-6'0'726,"0"0"-118,4 0-353,-1 0-35,1 0-38,0 0-40,0 0 244,2 0-191,0 0 648,0 0-541,0 0 100,0 4 222,0 3-424,0 1-44,0 1-34,-2 10 40,0-12-125,0 1 19,0 1-1,0-1 1,1 0-1,0 1 1,1 3-56,-1 10 160,-4 19-160,2-19 101,0 19-101,3-21-9,-2 0-1,-2 12 10,0-3-99,0-9-28,2-10-75,-1 1-61,1-4 37,-1 0-50,0-1-1,1-1-48,-1 1-53,0-1-59,0-2 37,1 0-33,-5 4-984,7-7 1411</inkml:trace>
  <inkml:trace contextRef="#ctx0" brushRef="#br0" timeOffset="1">24 271 4096,'-5'1'582,"1"0"-115,1 0-99,0 1-85,0 0-30,0 1-72,0 9 207,3-10 28,0-2-241,0 0-40,2 0 78,-1 2-69,2 0-38,0 1-12,-1-1-2,-1-1 11,3 0 154,1-1-47,2-4 105,4-1-47,23-1 228,-22 2-274,0-1 0,0 0 0,7-4-222,19-12 414,-8 3-112,0 3-41,19-6 24,-12 5-103,1-2-38,-8 3 50,17-13-194,-5 2 100,1 3-1,14-5-99,-5 7 102,0 5 45,-50 15-151,-1 1-1,0 0 0,0-1 1,0 1-1,0 0 0,0 0 1,1 0-1,-1 0 0,0 0 1,0 0-1,0 0 0,1 1 1,-1-1-1,0 0 0,0 1 0,0-1 1,0 1-1,0-1 0,0 1 1,0-1-1,1 1 5,-1 1-3,0-1 0,0 0 0,0 0 0,0 1-1,0-1 1,-1 0 0,1 1 0,0-1 0,-1 1 0,1-1 0,-1 1 0,1 0-1,-1-1 1,0 2 3,2 28 3,-5-1 39,2-23-25,-4 25 118,-2 0 0,-6 17-135,-7 35 269,16-66-199,-5 34 130,-4-2-33,-1 1-32,4 5-35,0-13-15,2-13-3,5 3 55,2-27-121,2 15 79,3-14-61,-4-7-35,0 0 1,0 0 0,1 0 0,-1 0-1,0 0 1,1 1 0,-1-1 0,0 0-1,1 0 1,-1 0 0,0 0 0,1 0-1,-1 0 1,0 0 0,1 0 0,-1-1-1,0 1 1,1 0 0,-1 0 0,0 0-1,1 0 1,-1 0 0,0 0 0,1-1 0,0 0-6,1 0 1,0-1 0,-1 1-1,1-1 1,-1 1 0,1-1-1,-1 1 1,0-1 0,0 0-1,0 0 1,0 0 0,0 0 5,7-10-43,16-16-67,17-12 36,-15 15-9,-10 6 43,-15 17 40,0 1-1,-1 0 1,1 0 0,0 0 0,0 0 0,0 0 0,0 0 0,0 0 0,0 0 0,0 0 0,0 0 0,0 0 0,1 1 0,-1-1-1,0 1 1,0-1 0,1 1 0,-1-1 0,0 1 0,1-1 0,-1 1 0,0 0 0,1 0 0,-1 0 0,0 0 0,1 0 0,-1 0 0,-1 0 0,1 0 0,0 0 0,0 0 0,-1 0 0,1 0 0,0 0 0,-1 0 0,1 0 0,0 0 0,0 1 0,-1-1 0,1 0 0,0 1 0,-1-1 0,1 0 0,-1 1 0,1-1 0,0 1 0,8 16 10,0 19 58,-6-22-40,-1-9 1,6 24 46,3 2-74,-10-29-4,0 1 0,0-1 0,1 1 0,-1-1 0,1 1 0,0-1 0,-1 0 0,1 0 0,0 1 0,0-1 0,1-1 0,-1 1 0,0 0 0,1-1 0,-1 1 0,1-1 0,-1 1 0,1-1 0,0 0 3,2 0 45,-1 0 0,0-1 0,0 1 0,0-1 0,0 0 0,1 0 0,2-1-45,-1 0 58,-1 0 0,0 0 0,0-1 0,0 0 0,0 0 0,0 0 0,-1-1 0,1 1 0,0-2-58,4-2 120,-1 0 0,0-1 0,0 0 0,2-3-120,14-19 241,-5 1-70,-2-2-52,-6 10-57,-3 6-20,-1 0 0,0 0 1,2-8-43,-7 16 26,-1 1 1,0-1 0,0 0-1,1-5-26,-3-5 97,-2 0 42,-1 9-38,3 6-82,0 1 0,0-1 0,1 0 0,-1 0 1,0 1-1,0-1 0,0 1 0,0-1 0,0 1 1,0-1-1,0 1 0,0 0 0,0 0 0,0-1 1,0 1-1,0 0 0,-1 0-19,-4 1 59,0 3-49,3 0-10,0 1 0,1 0 1,-1 0-1,1 0 0,0 0 1,0 0-1,0 0 0,1 1 0,-2 4 14,-5 14 82,2 0 1,-2 17-97,2-4 147,0 2 99,4-16-39,4-2-72,0-12-98,0 0 0,0 0 1,1 0-1,1-1 0,0 1 1,1 1-38,-4-8 14,1 1 0,-1-1 0,1 1 1,-1-1-1,1 0 0,0 1 0,0-1 1,0 0-1,2 1-14,13 5 3,-9-6-45,0-1-34,1-2-41,1 0-46,-1-1 28,1 0-103,0-1-91,0 0-76,1-2-168,1 1-72,1-2-195,7-3-478,-7 3 384,-5 3 346,0 0-121,0 0-36,13-5-1614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132 108 2560,'0'0'613,"2"0"-266,-2 0-191,1 0-45,1 0-6,5 1 21,-5-1-59,0 0 39,1 0 77,-1-1 89,0 0 110,-1 1-143,0-1 35,3-2 84,1 0 91,-1 1-28,-1 0 37,-2 1-387,-1 1-1,1-1 1,-1 1 0,0 0 0,1-1 0,-1 1 0,0-1 0,1 1-1,-1-1 1,0 1 0,1-1 0,-1 1 0,0-1 0,0 0-1,0 1 1,1-1 0,-1 1 0,0-1 0,0 0 0,0 1-1,0-1-70,0-2 449,0-2 157,0 0-63,0 0-58,-1-1-54,1-3 130,-1 0-89,-1 0-69,0 1-51,1 6-286,1 1 1,-1 0 0,1-1-1,-1 1 1,1 0 0,-1-1 0,0 1-1,0 0 1,0 0 0,0 0-1,0 0 1,0 0 0,0 0-1,0 0 1,0 0 0,0 0 0,-1 0-1,1 1 1,-1-2-67,-9 1 511,5 2-213,-1 0 34,-4 4-199,1 2-43,-8 10-15,6-1-88,-5 10-71,4-4 11,6-11-6,0 0 0,-3 10 79,5-9-50,1-1-1,-3 13 51,4-13-17,1 0-1,0 0 1,1 5 17,1-6-2,0 0-1,0 0 1,1 0 0,1 0 2,-1-3 0,3 18-16,2 0-54,-3-19 78,2-2-44,4 0-80,1-3-48,-8-1 125,0 0-1,0-1 0,0 1 0,0-1 1,0 1-1,0-1 0,0 0 1,0 1-1,1-2 40,6-7-167,-1-2 96,0-3 82,15-34 253,-16 29-222,-2 0-10,1-1 54,-3 1 62,-4 12-42,-5-2 86,3 5-46,1-1 88,2 10-210,0 4-43,0-9 11,0 1 0,0 0 0,1-1 1,-1 1-1,0-1 0,1 1 0,-1 0 0,0-1 0,1 1 0,-1-1 0,0 1 0,1-1 0,-1 1 1,1-1-1,-1 1 0,1-1 0,-1 0 0,1 1 0,0-1 0,-1 0 0,1 1 0,-1-1 0,1 0 0,0 0 1,0 0 7,8 9-44,-7-8 39,-1 0 0,0 1-1,1-1 1,-1 0 0,0 0 0,1 0-1,0 0 1,-1 0 0,2 0 5,1 0-15,0 0 1,0-1 0,0 0-1,0 0 1,0 0-1,0 0 1,0 0-1,0-1 1,0 0 0,0 0-1,0 0 1,1 0 14,13-4-110,16 0-55,-1 0 81,-27 4 79,0-1-1,0 1 1,0-1-1,0-1 0,0 1 1,-1-1-1,1 0 6,10-7-13,-6 3 0,0 1-1,1 1 1,1-1 13,10-4 4,12-6 51,-22 13-29,-11 3-25,-1 0-1,0 0 0,0 0 0,0 1 1,1-1-1,-1 0 0,0 0 1,0 0-1,0 0 0,1 0 0,-1 0 1,0 0-1,0 0 0,0 0 1,0 0-1,1 1 0,-1-1 0,0 0 1,0 0-1,0 0 0,0 0 1,0 1-1,1-1 0,-1 0 0,0 0 1,0 0-1,0 0 0,0 1 1,0-1-1,0 0 0,0 0 0,0 0 1,0 1-1,0-1 0,0 0 1,0 0-1,0 1 0,1 16 25,-1 8-23,-3-6 30,0-1 58,-2 6 129,-1 2 122,2-13-122,0-2 34,-1 1 34,-1-2 37,2-4-35,-1 2 151,-3 2 329,8-10-754,0 0 1,0 0 0,0 0-1,-1 0 1,1 0 0,0 0-1,0 0 1,0 0 0,0 0-1,0 1 1,0-1 0,0 0-1,-1 0 1,1 0 0,0 0 0,0 0-1,0 0 1,0 0 0,0 0-1,0 0 1,-1 0 0,1 0-1,0 0 1,0 0 0,0 0-1,0 0 1,0 0 0,-1 0-1,1 0 1,0 0 0,0 0-1,0 0 1,0-1 0,0 1 0,0 0-1,0 0 1,-1 0 0,1 0-1,0 0 1,0 0 0,0 0-16,-1-5 293,0-2-34,3-8 1,1 1-94,2-5-59,-5 19-105,6-24 26,-5 19-33,1 1 0,0 0 0,0 0 0,0 0 0,1 0 0,-1 1 0,4-4 5,19-27-63,-14 19 25,1 0-1,1 0 1,0 0 38,-5 9-34,-1-1 0,1 1-1,0 1 1,7-5 34,-3 4-93,0 0 33,32-12-46,-24 13 29,1 0-72,0 1-104,-3 2-63,0 0-118,-9 2 167,0 0-37,0 0-39,0 0-42,-1 1-45,1 0-47,0 0-50,-1 0-51,1 1-55,-1 0-58,0 0-59,0 1-62,7 2-709,6 2-920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272 212 2816,'-3'-9'265,"0"1"-34,-2-9 148,0-3-44,-1-7 23,2 4 36,3 16-143,-1 2-44,1 0 65,-1 0 82,0-1 93,2 2-265,-1 1 60,1-2 54,-1 1 48,1-1 42,0 0 35,0-4 502,0 0 64,0 8-483,0 0-85,0 2-122,0 0-103,0 117 20,0-39-130,0-12-72,0 0-68,0-11-54,0-1-66,0 0-76,0 0-83,0-48 147,-1 7-192,0-7 73,0-3 77,-1 0-62,1 1-72,-1 0-89,1 0 11,-1 0-19,2-4 397,0 0 1,0-1-1,0 1 1,0 0-1,-1 0 1,1-1-1,0 1 1,0 0-1,-1-1 1,1 1-1,0-1 1,0 1-1,-1 0 1,1-1-1,-1 1 1,1-1-1,-1 1 1,1-1-1,-1 1 1,1-1-1,-1 1 1,1-1-1,-1 0 1,1 1 0,-1-1-1,0 0 1,1 1-1,-1-1 1,0 0-1,1 0 1,-1 0-1,0 1 1,1-1-1,-1 0 1,0 0-1,1 0 1,-1 0-1,0 0 1,0-1-1,1 1 1,-1 0-1,0 0 1,1 0-1,-1 0 1,0-1-1,1 1 1,-1 0 63,-4-2-469,0 1 71,-1-1 65,1 0 62,-1-1 57,0 1 54,1-1 49,-1 0 45,-1-1 40,0 0 52,0 0 44,1 0 38,-9-6 261,-3-6 295,5 3-184,1-2 49,1 1 26,-1 1 46,6 7-204,2 0-73,-1 0-8,0-2 70,0 0-47,1 3-84,1 0-5,-2 0 49,0 0-17,4 3-203,0 1 0,1 0-1,-1 0 1,0-1-1,1 1 1,-1 0-1,1-1 1,-1 1-1,1-1 1,0 1 0,-1-1-1,1 0-78,2-7 351,2 2-128,0 3-156,0 1-35,19-13 241,11-7 63,1 1-65,-23 14-148,-1-1 1,0-1-1,0 1 0,8-12-123,2-1 163,30-25 126,-27 27-103,-2-2 1,9-11-187,15-25 182,-29 34-148,3 0-37,2-8-39,-12 16-5,1 2-72,-4 5-19,0 1-60,-6 8-17,-1 1 97,0 1 68,1 6 31,-1-5-27,-1 34-34,-1-1 55,-5 38 89,7-72-60,-4 74 185,5 37 171,0-30-93,0-49-273,-1-29-18,0 1-1,1-1 1,0 0 0,0 0-1,0 0 1,1 0 0,1 4 24,2-5-60,3-4 58,-5 0 0,-2 0 3,1 0 1,0 0-1,-1 0 1,1-1-1,0 1 1,-1 0-1,1-1 1,-1 1 0,1-1-1,-1 0 1,1 1-1,-1-1 1,1 0-1,-1 0 1,1 0-2,1-2-18,0 0 1,0 0-1,-1-1 1,1 1-1,0-3 18,0 2-21,7-9-72,4 2 50,-1-1-19,-5-1-76,-8 12 127,0 1 0,1-1 0,-1 1 0,0-1 0,0 1 0,1-1-1,-1 1 1,0-1 0,1 1 0,-1-1 0,0 1 0,1-1 0,-1 1 0,1 0-1,-1-1 1,1 1 0,-1 0 0,1-1 0,-1 1 0,1 0 0,-1 0 0,1-1-1,-1 1 1,1 0 0,-1 0 0,1 0 11,7 4-157,-1 2 107,2 7 40,-6 1 81,-1-4-14,3 10 65,2 1 59,-2-9-13,1 0 0,0-1 0,0 0 1,6 7-169,-4-7 112,2 3 48,2 0 41,1-3 52,3-4 61,-10-6-218,0 0 0,0-1 0,0 1 1,0-1-1,1-1-96,-1 1 103,0-1 1,0 0 0,-1 0-1,6-2-103,20-12 348,-2-5-68,-3-5-67,-2-3-67,-4-1-67,-3 0-67,-12 22-12,-2-1 0,1 1 0,-1-1 0,0 0 0,-1-1 1,0 1-1,1-6 0,-1-5 37,-1-1 0,-1-10-37,0 25 10,-1-10-5,-2 3-56,2 12 47,1 0 1,0 0 0,0-1-1,0 1 1,-1 0 0,1 0-1,0-1 1,0 1 0,0 0-1,-1 0 1,1 0-1,0-1 1,-1 1 0,1 0-1,0 0 1,0 0 0,-1 0-1,1 0 1,0-1 0,-1 1-1,1 0 1,0 0 0,-1 0-1,1 0 1,0 0 0,-1 0-1,1 0 4,-1 1-9,0-1 1,0 0-1,0 1 0,0-1 0,0 1 1,0 0-1,0-1 0,0 1 0,0 0 1,0-1-1,0 1 0,0 0 1,0 0 8,-2 3-21,-5 3-37,1 0-1,1 0 1,0 1 0,0 0 0,-3 5 58,-3 16-88,12-28 85,-3 10-4,0 0 1,1 1-1,0-1 7,1-4 21,1-1 1,0 0 0,0 0 0,1 5-22,0-8 11,10 61 221,-2-33-162,4-5-85,-2-11-27,3-3-88,-3-5-34,0-1-78,-2-3-32,0-1-76,1-1-85,0-1-93,5-4-225,-7 0 337,1 1-35,4-2-324,-4 2 155,1 0-48,1-1-179,6 0-474,-17 4 1311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36 296 7680,'0'0'1025,"0"1"-378,0-1-146,0 1-50,0 1-126,-1-1-42,1 1-41,0-1-36,-1 2 45,0-1-58,-2 2 68,-1 3 35,3-4-127,0 1 105,1-2-90,0 1 38,0 1 42,-1 0-36,0 4 131,-1-2-107,0 1-82,-1 1-35,0 16 111,3-21-502,0 1 118,-1-1 98,1 1 79,-1 0 84,-1 8 386,1-7-350,0-1-117,0-1-55,1 0-67,-1 0-79,0 1-90,1-1-104,-1 0-116,1-1 188,0 0-34,-1 0-160,1 1-65,0-1-70,0 1-73,-1-1-76,1 1-81,0 0-84,0-1-87,0 4-1510,0-4 1533,0-1 406,0 0 55,0-1-52,0 0-229</inkml:trace>
  <inkml:trace contextRef="#ctx0" brushRef="#br0" timeOffset="1">24 143 8192,'-4'-19'945,"2"6"-236,0 1-37,1 1 99,0 1-36,0 0 97,0 0 112,1 5-426,0 0 33,0 0-14,0 0-141,0 0-49,0 1-52,2-1-52,0 2-138,0 1-36,4-4-3,-6 6-66,1-2 100,1 1-74,-1-1-68,1 1-64,-1 0-56,1 0-53,0 0-47,-1 0-40,2 0-328,0 0-85,10 1-1812,-10 1 2020,0 0 36,7 4-941,2 5-56,-6 0 483,0-1-1,-1 0 0,1 4 986,-5-12-61</inkml:trace>
  <inkml:trace contextRef="#ctx0" brushRef="#br0" timeOffset="2">402 367 6528,'8'-4'876,"-3"1"-322,-1 2-128,-1-1-42,-2 2-34,-1-1-46,1 0-42,0 1-39,0-2 119,-1 1-117,0 0-101,0-1-55,0-1 8,0 1 3,0 2 37,0-1 72,0-3 460,-1-10 1172,0 11-1091,-2 1-289,2 0-69,-1 0-61,1 1-53,0-1-6,0 0-49,-1-6 253,1 1-210,-3-2 88,0 2-54,-2 1-48,-1 0-44,-4-3 31,6 4-131,4 3-41,-1 0 1,1 1-1,-1-1 1,0 1-1,1-1 1,-1 1-1,0 0 1,0 0-1,0 0 1,0 0-1,0 0 1,0 0-1,-1 1 1,1-1-1,-2 0-47,-21-8 170,11 4-114,1 3-45,-1 2-47,-3 6-53,11-3 28,-9 5-70,11-5 51,0 1-37,1 0-17,1 1-40,1 0-48,1 1-54,0 4-245,3 0-44,1 1-156,5 3-402,3-1 15,-3-5 413,-2-2 160,1 1 53,0-1 87,0 0 70,-1 0 78,0 1 90,4 3-65,1-1 87,-1 0 114,-5-5 63,0-1 38,-4-1 8,0 0-1,0-1 1,0 1 0,0 0 0,0 0-1,-1 0 1,1 0 0,0 1-88,4 8 401,-1-1 48,-1 0 44,1-1 65,-1-4-50,-1 0-52,2 1 49,-1 0-59,-1 0-49,0 0-35,-3-5-289,1 1 1,-1-1 0,0 0-1,0 1 1,1-1 0,-1 1-1,0-1 1,0 0 0,0 1-1,-1-1 1,1 1 0,0-1-1,0 0 1,-1 1 0,1-1-1,-1 0 1,1 1-1,-1 0-73,-6 8 481,-1 0-90,-1-1-88,-1-2-91,-1 0-91,-1-2-91,-1-1-93,0-1-94,0 0-94,0-2-95,-1-1-97,1-1-96,0-1-98,1-2-98,0 0-99,2-1-101,-6-6-592,-8-12-855,24 23 2382,-36-36-3115,27 27 2374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94 542 5632,'-4'1'663,"1"-1"-70,1 2-70,1-1-71,0 1-74,0 1-74,1-1-74,-1 1-77,1-1-87,0 0-49,-1 0-47,1 0-50,-3 7 411,-1 1-68,0-1-54,0 0-45,-2 5 29,-7 22 194,7-14-157,1 1-43,-2 6-7,-2 14 33,-9 35 187,18-65-214,0-13-181,0 0 0,0 0 0,0 0 0,0 0 0,0 1 0,0-1 1,1 0-1,-1 0 0,0 0 0,0 0 0,0 0 0,0 0 0,1 0 0,-1 1 0,0-1 0,0 0 0,0 0 0,0 0 0,1 0 0,-1 0 1,0 0-1,0 0 0,0 0 0,1 0 0,-1 0 0,0 0 0,0 0 0,0 0 0,1 0 0,-1 0 0,0 0 0,0 0 0,0 0 0,1-1-5,8-4 131,0-2-70,-3 1-50,-1-1 1,0 1 0,0-1-1,0 0 1,-1 0 0,1-1-12,19-49-6,-15 37-42,1 0 0,8-11 48,12-26-16,-22 36 21,-2 4 28,2 2 75,-1 5 28,1 0 67,-7 10-196,-1-1 1,1 1-1,-1-1 0,1 0 1,-1 1-1,1-1 0,0 1 1,-1 0-1,1-1 0,0 1 1,0-1-1,-1 1 0,1 0 1,0 0-1,0-1 0,-1 1 1,1 0-1,1 0-7,-2 0 6,0 0 0,1 0 1,-1 1-1,1-1 0,-1 0 0,0 0 1,1 1-1,-1-1 0,0 0 1,1 0-1,-1 1 0,0-1 0,1 0 1,-1 1-1,0-1 0,0 0 0,1 1 1,-1-1-1,0 1 0,0-1 0,0 0 1,0 1-1,1-1 0,-1 1-6,1 5 83,0 0 0,0 1-1,-1-1 1,0 6-83,2 9 230,1-8-152,5 19 22,-7-30-101,-1 1 0,1 0 0,0-1 0,1 1 0,-1-1 0,0 1 0,1-1 0,1 2 1,-2-3-18,0-1 0,0 1 0,0-1 0,0 0 1,0 1-1,0-1 0,0 0 0,0 0 0,0 0 0,0 0 0,0 1 0,0-2 0,0 1 0,0 0 0,0 0 18,17-3-205,-4-2 98,0-4 34,12-15 5,-13 8 64,0-1 0,1-4 4,-14 21 0,24-31-1,-16 21 4,-1 0 0,0 0 0,0-1-1,-1 0-2,-5 10 5,13-23 60,-4 15 12,-10 8-73,0 1 1,1 0-1,-1 0 0,0 0 0,0 0 0,1 0 1,-1 0-1,0-1 0,1 1 0,-1 0 0,0 0 1,1 0-1,-1 0 0,0 0 0,0 0 0,1 0 1,-1 0-1,0 1 0,1-1 0,-1 0 0,0 0 1,1 0-1,-1 0 0,0 0 0,0 0 1,1 1-1,-1-1 0,0 0 0,0 0 0,1 0 1,-1 1-5,3 7 109,-4 10-15,1-9-52,-1 4-14,-1-1 0,-1 1 0,1-1 0,-2 0 0,-2 6-28,1-2 61,0 0-1,-1 10-60,1 5 55,-2 2-53,7-29-10,0 1 1,-1-1-1,1 0 0,1 0 1,-1 0-1,1 1 8,0 0-9,-1-2 2,0-1-1,1 1 1,-1-1-1,1 1 1,0-1-1,0 1 1,0-1-1,0 0 0,1 2 8,-1-3-8,-1-1-1,1 1 0,-1-1 0,1 1 0,0-1 0,-1 1 0,1-1 0,0 0 0,-1 1 0,1-1 1,0 0-1,-1 0 0,1 1 0,0-1 0,0 0 9,6 0-116,3-1-43,0-2 54,0-1 1,0 1-1,-1-2 1,7-3 104,2-3-81,-2-2 68,-3-3 36,1 0 50,2 1 50,-7 7-22,-1 0 0,-1 0 0,0-1 1,3-4-102,-2 1 92,0-1 51,0-1 49,-1 1 43,1-1 39,-1 1 35,4-10 398,-9 19-424,-1 2-53,0 0-49,-1 0-43,-1 1 30,-1 1-107,-6 5-88,6-3 102,-2 1-79,1 1 0,0 0 0,0 0 0,1 0 0,-1 1 0,1-1 0,0 1 4,-14 21-9,10-18 10,0 1 0,1 0 0,0 0 0,1 0-1,-15 41 43,11-28-50,-3 8-74,8-15-5,1-1-38,3-6 79,1-2-77,1-1-102,3-1-216,-5-4 388,0 0 1,0 0-1,0 0 0,0 0 1,0 0-1,0 0 0,0 0 1,-1 0-1,1 0 1,0 0-1,0-1 0,0 1 1,0 0-1,-1-1 0,1 1 52,4-3-207,0-1 52,13-12-105,-6 8 115,3-3 21,-1-1 77,29-36 140,-27 27-85,-4 8-38,0 6 51,0 0 59,-3-4 63,-2 4-18,-7 7-123,0 0 0,0 0 1,0 0-1,0 0 0,1 0 0,-1 0 0,0 1 0,0-1 0,0 0 1,0 0-1,1 0 0,-1 0 0,0 0 0,0 0 0,0 0 0,0 0 1,0 0-1,0 1 0,0-1 0,1 0 0,-1 0 0,0 0 0,0 0 1,0 0-1,0 1 0,0-1 0,0 0 0,0 0 0,0 0 0,0 0 1,0 1-1,0-1 0,0 0 0,0 0 0,0 0 0,0 0 0,0 1 0,0-1 1,0 0-1,0 0 0,0 0-2,-2 3 79,2-3-69,-1 0-1,1 1 1,-1-1 0,1 1-1,-1-1 1,1 1-1,0-1 1,-1 1-1,1-1 1,0 1-1,-1-1 1,1 1-1,0 0 1,0-1-1,-1 1 1,1-1-1,0 1 1,0 0-1,0-1 1,0 1 0,0-1-1,0 1 1,0 0-10,1 23 115,0 18 84,-3-28-166,0-1-34,-1 0-198,2-3-103,1-5 98,1 0-41,0 1-48,1 0-53,-2-5 218,0-1 0,1 1 0,-1 0-1,0-1 1,0 1 0,1 0 0,-1-1 0,0 1 0,1-1 0,-1 1 0,1 0-1,-1-1 1,1 1 0,-1-1 0,1 1 0,-1-1 0,1 0 0,0 1 0,-1-1-1,1 1 1,-1-1 0,1 0 0,0 0 0,-1 1 0,2-1 128,5-1-1348,0-1 258,-1-1 43,1-1 55,0-1 67,1 1-5,-2 0 113,-2 2 448,0 0 34,1-1-31,3 0-137,-5 1 311</inkml:trace>
  <inkml:trace contextRef="#ctx0" brushRef="#br0" timeOffset="1">1263 330 5888,'-2'-3'589,"-1"2"-60,1 0-54,0 0-51,-1 2 129,0 0-83,0 1-68,0 1-50,-11 6 590,9-7-600,1-1-67,1 1-55,-1-1-44,-2 1 51,-8 5 218,-3 6-25,1 1-101,0 1-87,0 1-75,-2 3-46,2 2-64,5-7-47,1 0-1,1 1 1,-3 8 0,-7 12 67,5-7 236,-8 18-303,18-36 51,1 1 0,0-1 0,0 5-51,0 17 37,2-12-39,1-4-17,0 0-33,3 3-99,1-9-14,2-2-103,4-2-159,8-4-352,3-4-53,-8-2 310,-2 0 138,-2-1 71,13-7-579,0-2 93,-1-1 77,25-26-897,-21 15 552,-11 9 360,0 1-74,1-6-65,6-12-358,-20 33 1169</inkml:trace>
  <inkml:trace contextRef="#ctx0" brushRef="#br0" timeOffset="2">1440 93 5120,'0'-4'265,"0"0"-55,0 1-48,0-1-42,0-1 1,0 0-75,0-9-87,0 9 107,0 2 23,0 0 53,0-1 61,0 1 72,0-1 40,0 1 72,0-1 80,0 0 86,0-1 95,0 1 101,0-2 108,0 1 117,0 10-672,0 0-56,-1-1-51,0 1-44,0 0-20,-1 0-46,0 0-30,-2 5-29,-3 6-1,2-3 76,-7 27 94,2 3 76,3-4 17,-8 55 445,8-45-368,-1-1-62,1-14-79,-2 15 26,3-6-79,6-10-7,4-7-115,0-8-91,-3-7-14,0 1 5,0-4-30,1-3-2,1-1-35,0-1-40,2-1-47,-3-1 106,0-1 0,1 1 0,-1-1 0,0 1 0,1-1 1,-1 0-1,1 0 0,-1 0 0,0 0 0,1 0 0,-1-1 1,1 0 98,16-7-740,-8 1 322,-1-3 47,1 0 57,-1 0 69,-3 2 119,0 1 43,9-9-130,17-17-195,-9 11 172,-3 5 74,1 0 40,-3 4 73,6-4-36,-7 7 106,-3 5 95,-7 4-13,0 0 36,-7 1-97,0 0-1,0 0 1,0 0-1,0 1 1,0-1-1,0 0 1,-1 0-1,1 1 1,0-1-1,0 0 1,0 1 0,0-1-1,0 1-41,0 0 44,0 0 1,0 0-1,0 0 0,0 0 0,-1 0 1,1 0-1,0 0 0,-1 0 0,1 0 0,0 0 1,-1 0-1,0 1 0,1-1 0,-1 0 1,0 0-45,3 24 623,-3-9-154,-1-5-40,1 0-257,-1 0 72,-1 5 182,-6 19 649,6-25-839,-1 0-45,1-1-57,1 1-72,-1 0-83,1 0-96,0 0-111,1 0-122,0-10 281,0 0 0,-1 1 0,1-1 0,0 0 0,0 1 0,0-1-1,0 0 1,0 1 0,0-1 0,0 0 0,0 1 0,0-1 0,0 0 0,1 1 0,-1-1-1,0 0 1,0 1 0,0-1 0,0 0 0,0 1 0,1-1 0,-1 0 0,0 0-1,0 1 1,0-1 0,1 0 0,-1 0 0,0 1 0,1-1 0,-1 0 0,0 0 0,0 0-1,1 1 1,-1-1 0,0 0 0,1 0 0,-1 0 0,0 0 0,1 0 69,5-2-1301,2-3 69,0-3 95,-4 4 613,-1 0 34,0 0 38,0 1 41,-1 0 44,0 0 48,7-16-1581,-6 12 1273,1 0 51,0 0 74,0-1 52,1 0-40,3-5-191</inkml:trace>
  <inkml:trace contextRef="#ctx0" brushRef="#br0" timeOffset="3">1913 424 5760,'0'10'538,"-1"0"-55,1-1-48,-1 1-38,-1 4 76,-5 22 744,4-21-669,-1-3-4,0 0 74,3-8-361,1-1-32,-1 3 135,0-1-96,2 0-72,-3 8 201,-2-3-253,2-7-137,0 0-70,1 1-94,1-1 36,0-1-33,0-2-45,0 1 52,0-1 45,0 1 39,0-1 22,0 3 158,0-2-125,0 0-85,0 0-107,0-1 52,0 0-38,0 1-43,0-1-44,1 0-50,-1 0-53,0 0-57,0 0-61,0 0-64,0 0-68,0-1-71,1 1-76,1-4-389,1-3 50,1-2-282</inkml:trace>
  <inkml:trace contextRef="#ctx0" brushRef="#br0" timeOffset="4">1960 164 4096,'-3'0'430,"1"1"-58,1 0-54,0-1-51,1 2-46,1-1-41,-1 1-38,1 0-33,2 3 38,-1 0-107,-2 0-37,0-4 8,0 0 0,1 1 0,-1-1-1,0 0 1,0 0 0,1 0 0,-1 0 0,0 0 0,1 1-1,-1-1 1,1 0 0,0 0 0,-1 0-11,5 9 24,-3-5-17,0 1-1,1 0 0,-1-1 0,1 1 0,0-1 0,1 0 0,1 2-6,11 20 56,-3 1 72,-7-8 20,1 0 65,0 3 154,-3-10-88,0 1 39,5 34 843,-7-28-688,-1-1 0,-4-1 134,0-6-206,0 2 40,0 3 91,-3 9 319,5-24-781,1 1 0,-1-1 0,1 0 1,0 1-1,0-1 0,0 1 0,0-1 0,0 1 0,0-1 1,1 2-71,-1-3 14,0-1 1,1 1-1,-1-1 0,0 1 1,0-1-1,1 0 1,-1 1-1,0-1 1,0 1-1,1-1 0,-1 0 1,0 1-1,1-1 1,-1 0-1,1 1 1,-1-1-1,0 0 0,1 0 1,-1 1-1,1-1 1,-1 0-15,1 0 14,0 0 1,0 0-1,0 1 1,0-1-1,0-1 1,0 1-1,0 0 1,0 0 0,0 0-1,-1 0 1,1-1-1,0 1 1,0 0-1,0-1 1,0 1-1,0-1-14,7-5-26,1-9-117,-1 3-2,6-7-103,-1-1 48,1 0 42,-1-1 35,14-21-41,-14 21 92,2 1-1,0 1 1,11-10 72,-25 28-6,0 0 0,1-1 0,-1 1 0,0 0 0,1 0 0,-1 0 0,1 0 0,-1 0 0,1 0-1,0 1 1,-1-1 0,1 1 0,1-1 6,-3 1 0,1 0-1,0 0 0,0 0 1,-1 0-1,1 0 1,0 0-1,-1 0 1,1 0-1,0 0 0,0 1 1,-1-1-1,1 0 1,0 1-1,-1-1 0,1 0 1,0 1-1,-1-1 1,1 1-1,-1-1 1,1 1-1,-1-1 0,1 1 1,1 1 5,-1 1-1,1-1 0,-1 1 0,0 0 1,0-1-1,0 1 0,0 0 1,0 0-1,-1 0 0,1 0 0,-1 0 1,0-1-1,0 1 0,0 2-4,2 22 23,0-9 21,1-3 32,0 2 51,1 0 41,1 2-40,3 2 38,2 0 44,0-3 48,-8-16-196,-1 0 1,1-1-1,0 1 0,-1 0 0,1-1 0,0 1 1,0-1-1,0 0 0,0 1 0,2 0-62,8 2 231,1-2-59,-6-2-134,-2-1-39,1-1 18,-1 0 1,1 0-1,-1-1 1,0 0-1,0 0 1,0 0-1,0-1 1,-1 1-1,0-1 1,1-1-1,-1 1 1,-1 0-1,1-1 1,1-3-18,34-45 236,-9-2-72,-21 34-136,-2 0-55,-1-4-55,-2-10-88,-8 19 148,-4 7 93,7 8-62,1 1 1,-1-1 0,0 1 0,0 0-1,0 0 1,0 0 0,0-1 0,0 1-1,0 0 1,1 0 0,-1 0 0,0 0-1,0 0 1,0 0 0,0 1 0,0-1 0,0 0-1,0 0 1,1 1 0,-1-1 0,0 0-1,0 1 1,0-1 0,0 1-10,-4 4 109,-1 1 1,1 0-1,0 0 0,1 0 1,-1 1-1,0 2-109,-2 3 207,1-1 0,0 1 0,-2 9-207,6-13 94,-1-1 0,2 1 0,-1-1-1,1 1 1,0 0 0,0 5-94,1 4 148,1 17 113,1-13-163,2-3-86,3 0-83,-3-12 80,-1 0-36,1 0-36,0 0-35,0-1-34,0 0-33,5 5-261,2-2-124,1-1-117,1 0-112,2-2-104,-6-3 380,-1 0-90,1 0-79,0 0-70,2-1-225,1 0-66,2 0-267,8-2-709,-11-1 1179,1 0 47,1 0-111,9-2-396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74 27 6784,'0'-3'417,"0"1"-34,0-2 287,0 0-119,0 0-106,0 1-96,0 1-83,0 0-72,0 0-59,0 1-49,0 1-36,0 2-13,0 3 11,0 1 59,-2 4 127,-1-3-45,0-2-92,1 3-41,-6 43 231,2-10-30,-1-2-7,-8 41 178,3 2-76,5-31-54,3 0 1,2 8-299,1-6 134,0-12-28,1-14-97,1-4-65,2 1-78,-2-12-78,0-3 30,0-1-36,1 1-42,-1 0-44,0 0-47,1-1-52,-1 0-54,1-1-58,-2-6 343,0 0-1,1 0 0,-1 0 0,1 0 1,-1 0-1,1 0 0,0 0 0,-1 0 1,1 0-1,0 0 0,0 0 0,0 1 173,8 4-1336,-2-3 275,-1-1 67,-5-2 768,5 2-949,2-2-434</inkml:trace>
  <inkml:trace contextRef="#ctx0" brushRef="#br0" timeOffset="1">310 499 5120,'12'-31'1715,"-9"24"-1306,0 0 48,1 0 122,-1 1 95,1 0 115,-2 4-345,0 0 35,-1 2-449,-1-1-1,0 1 1,0 0-1,0 0 1,0 0-1,0 0 1,0 0-1,0 0 1,0 0-1,0 0 1,0 0-1,0 0 0,0 0 1,1 0-1,-1 0 1,0 0-1,0 0 1,0-1-1,0 1 1,0 0-1,0 0 1,0 0-1,0 0 1,0 0-1,0 0 1,0 0-1,0 0 1,0 0-1,0 0 1,0-1-1,0 1 0,0 0 1,0 0-1,0 0 1,0 0-1,0 0 1,0 0-1,0 0 1,0 0-1,0 0 1,0-1-1,0 1 1,0 0-1,-1 0 1,1 0-1,0 0 1,0 0-1,0 0 1,0 0-1,0 0 0,0 0 1,0 0-1,0 0 1,0 0-1,0 0 1,0 0-1,-1 0-29,-3-5 882,1 2-355,3 3-416,-2-1 188,2 0-36,-2 3 183,-2 2-160,0 0-55,0 0-48,1 0-43,-2 2-20,0 0-44,0 1-29,-3 4-29,-4 4-5,5-5 52,0-2-54,2 1 0,-1 0 0,2 1 0,-3 3-11,-2 7 15,6-14-1,0 0 0,0 1 0,0 0 0,1-1 0,0 1 0,0 0 0,1 0 0,0 0 0,0 1 0,1-1 0,-1 0-14,0 24-1,0 14-51,5-14 68,-3-29-14,0 0 0,0 1 1,0-1-1,0 0 0,1 0 1,-1 0-1,1 1 0,-1-2 1,1 1-1,-1 0 0,1 0 0,0 0 1,0-1-1,0 1 0,0-1 1,0 1-1,1-1 0,1 1-2,-2-1-5,0 0 0,1 0-1,-1-1 1,0 1 0,1-1-1,-1 1 1,0-1 0,1 0-1,1 0 6,-3 0-9,1 0 0,0 0-1,0-1 1,0 1 0,-1-1-1,1 1 1,0-1 0,-1 1-1,1-1 1,0 0 0,-1 0-1,1 0 1,-1 0 9,6-4-32,4-3-56,0-1 0,-1 1-1,2-4 89,6-12-89,-4-6 91,-6-6 45,-5-2 89,-4 32-101,1 0 0,-1-1 0,0 1 1,0 0-1,-1 0 0,0 0 0,0 0 1,0 1-1,-1-1 0,0 0 0,-2-2-34,4 6 16,0 0 1,-1 0 0,1 1 0,-1-1 0,1 0 0,-1 1 0,0-1 0,0 1 0,0 0 0,1 0 0,-1-1 0,0 1 0,-1 1 0,1-1 0,0 0 0,0 0 0,-1 1-18,-10-2 75,0 1-34,12 1-55,0 1 0,0-1 0,0 0 1,1 0-1,-1 1 0,0-1 0,0 0 0,0 1 0,1-1 1,-1 1-1,0-1 0,0 1 0,1 0 0,-1-1 0,0 1 1,1 0-1,-1-1 0,1 1 0,-1 0 0,1 0 1,-1-1-1,1 1 0,0 0 0,-1 0 0,1 0 0,0 0 1,-1 0-1,1-1 0,0 1 0,0 0 0,0 0 1,0 0-1,0 0 0,0 0 0,0 0 0,0 0 0,1 0 1,-1-1-1,0 1 0,0 0 0,1 0 0,-1 0 0,0 0 1,1-1-1,-1 1 0,1 0 0,-1 0 0,1-1 1,0 2 13,21 14-666,-8-7 276,2 2-129,-11-8 355,0-1-1,-1-1 1,1 1-1,0 0 1,0-1-1,0 0 0,0-1 1,1 1 164,25 3-640,0-1 114,2 0 93,-1-2 75,21-2-106,-34-1 265,1 0 0,-1-2-1,1 0 200,-7 1-62,35-10-254,-28 6 224,-5 0 74,0-2 78,0-1 99,-8 4-36,-1 0 34,-1 1 36,0-1 54,1-2 56,-1 1 57,-2-1 59,-3 2 61,-4 2 63,-4 3 64,-33 3 912,27 2-1062,0 1-60,12-4-347,-12 6 260,1 0-46,0 1-45,1-1-42,1 2-40,1 0-40,1 1-37,1 1-35,3-3-16,0 0 0,1 1 1,-3 8-10,6-14 1,0 1 0,0 0-1,0-1 1,1 1 0,-1 0 0,1-1 0,0 1 0,0 0-1,1-1 1,-1 1 0,1 1-1,6 17 89,3 0-88,3-3-83,4-2-83,3-4-79,3-5-77,2-4-74,2-7-72,-22 3 429,0-2 0,0 1 1,0 0-1,-1-1 0,1 0 0,0 0 0,-1 0 0,1-1 0,-1 0 1,4-2 37,6-12-132,0-1 36,-7 7 62,1-1 29,-3-2 46,0-1 45,-2 0 41,0 1 56,-3 12-156,1 1 0,-1-1 0,0 1 0,0-1 0,0 1-1,0 0 1,0-1 0,0 1 0,0-1 0,0 1 0,-1-1 0,1 0-27,-3-4 147,1 1 35,-1 0-23,-3-4 321,2 7-221,-1 1-134,2 1-105,0 0-35,-1 0-44,-3 2-28,3 1-57,2 1-55,2 2-56,2 0-56,1-1-57,0 0-57,2-2-57,0-1-149,0-1 116,-1-1 191,0 0 41,4-1-197,3 1-93,2 0 73,-4 1 152,1-1 0,-1-1-1,0 0 1,2 0 348,4-1-207,2-1 44,6 0 9,2-1 59,-2-1 49,-2 0 39,5-3 26,-1-2 77,-2-1 81,0-2 85,-1-1 92,-1-2 95,-1 0 100,-1-2 105,3-5 217,-14 12-430,-4 5-135,0 0 59,0-1 73,0 1 85,-2-1 114,-4 1-121,-1 2-101,-3 1-82,-5 0 82,-3 2 90,0 2-142,-1 1-75,-2 2-19,-6 3 32,17-4-210,-1 1-57,-1 4-64,1 1-66,6-7 66,0 0-1,0 0 0,0 0 0,0 0 1,0 0-1,0 0 0,1 1 0,-1-1 31,2 10-89,5-1-79,-2-6 45,0 0 1,0-1-1,1 1 1,3 1 122,-1 0-124,-1-2 36,-5-3 73,26 18-353,0-3 107,-7-5 135,-1 2 52,-1 0 49,-1 2 47,-14-12-8,0 1 0,0 0 0,-1 0 0,0 0 0,1 0 1,-2 0-1,1 0 0,0 0 0,-1 1 0,1-1 0,-1 1 0,-1-1 0,1 1 0,0-1 0,-1 1-14,0 15 79,-2-1 41,-3-1 56,-1-2 70,-4 4 112,-8 15 350,10-21-430,7-13-212,0 1-1,-1 0 1,1-1 0,-1 0-1,1 1 1,-1-1-1,0 0 1,1 0 0,-3 1-66,-2 2 156,0-2-43,0 1-56,1-1 5,2-3-110,0-1-90,2-1-70,0-2-105,4-7-503,2 3 380,1 0 72,0 0 66,1 1 59,0 0 53,0 0 47,1 1 40,1-1 35,11-8 9,15-9 78,-20 16-51,-12 6 14,27-13 251,0 3 109,-1 0 85,0-4 75,-14 9-222,-1 1-46,7-2 56,1 2-52,20-8 180,-12 0-88,-21 10-238,13-8 102,-15 5-93,0-1 40,-3 3-52,10-13 112,-10 7-71,-4 2 47,-1 7-165,-1 0 1,1 0-1,-1 0 0,1 1 0,-1-1 1,0 0-1,0 1 0,0 0 0,0-1 1,0 1-1,-1 0 0,1 0 0,-1 0 1,0 0-17,1 1 9,-1-1 0,1 1 0,-1 0 0,1 0 0,-1 0 0,1 0 0,-1 1 0,1-1 0,-1 1 0,0-1 0,1 1 1,-1 0-1,0 0 0,1 0 0,-1 1 0,0-1 0,1 1 0,-1-1 0,-1 1-9,-5 3 11,0 0-1,0 1 1,-7 4-11,14-8 0,0 1 1,0 0-1,0-1 0,1 1 1,-1 0-1,1 0 0,-1 0 1,1 0-1,0 0 0,0 0 0,-1 1 1,2-1-1,-1 0 0,0 1 1,0-1-1,1 1 0,-4 7 0,2-5 1,1 0-1,-1-1 1,1 1-1,0 0 0,0 0 1,0 0-1,1 0 1,-1 0-1,1 0 0,1 4 0,0 0 12,1 0 0,1-1-1,-1 1 1,5 7-12,-3-5 19,2 4 41,0 0 0,1 0 0,7 10-60,4 0 48,-2-7-64,4-1-63,-14-12 108,0 0-37,0 0-36,0 0-34,7 4-172,0 0-114,-4-5 96,-1 1-32,9 3-387,5 0-261,-6-4 174,2-2-35,-7-1 155,1 0-114,0 0-98,0-1-82,-2 0 39,1 0-41,39-3-3678,-39 2 3640,1-1 66,2 0-119,8-3-450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44.8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1 269 2048,'0'-1'447,"0"-2"-190,0-11 234,0 11-199,0 3 88,0 0 569,0 0-618,0 0 95,0 0-102,0 0-40,0 0 143,0 0-49,0 3-15,0 0-295,0 2 55,0 17 406,0-11-374,0 37 268,0 0-71,0 0-68,0 0-64,0 0-59,0 1-56,0-1-51,0 1-48,0-19 43,3-2 35,5 4 87,-6-24-101,0 0 1,0 0-1,-1 0 1,0 0-1,0 2-70,1 5 172,-2-13-127,1 1-1,0 0 0,0 0 1,1 0-1,-1-1 0,1 1 1,0 0-45,4 8 230,-4-4-73,-1 0 40,-2-7-188,1 0 1,0 0-1,0 0 0,0 0 1,0 0-1,0 0 1,0 0-1,0 1 1,0-1-1,0 0 1,0 0-1,0 0 0,0 0 1,0 0-1,0 0 1,0 0-1,0 1 1,0-1-1,0 0 1,0 0-1,0 0 1,1 0-1,-1 0 0,0 0 1,0 0-1,0 0 1,0 0-1,0 1 1,0-1-1,0 0 1,0 0-1,0 0 0,0 0 1,0 0-1,1 0 1,-1 0-1,0 0 1,0 0-1,0 0 1,0 0-1,0 0 1,0 0-1,0 0 0,0 0 1,1 0-1,-1 0 1,0 0-1,0 0 1,0 0-1,0 0 1,0 0-1,0 0 0,0 0 1,1 0-1,-1 0 1,0 0-1,0 0-9,14 0 603,-14 0-579,0 0 1,0 0-1,1 0 1,-1 0-1,0 0 0,1 0 1,-1 0-1,0 0 1,1 0-1,-1 0 0,0 0 1,0-1-1,1 1 1,-1 0-1,0 0 0,0 0 1,1 0-1,-1-1 1,0 1-1,0 0 1,1 0-1,-1 0 0,0-1 1,0 1-1,0 0 1,0 0-25,7-8 284,0 0-55,0-4-12,5-8 34,-4 6-118,15-25 157,-1-1-63,15-27 46,-18 36-121,1 1 0,3-2-152,17-14 144,2 1 0,2 2-144,48-52 160,-27 17-59,-7 13-101,-29 29-5,-11 13 5,21-20 0,-21 24-12,-4 5-33,-4 4-79,-1 1-74,1-1-111,-3 4-84,0 0 0,0 0 0,1 1 0,0 0 0,0 1 0,2-1 393,-8 4-413,-1 0 41,1 0 41,0 0 37,1 0-192,-1 1 119,1-1 56,-1 1 108,0 1 54,1-1-9,-2 1 44,1-1-62,-1 0 9,0 0-52,9 0-887,0 0-49,-1 0 190,3 0-523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84 178 3456,'-3'0'322,"1"0"-41,-2 0 830,4 0-652,1 0-189,0 0 36,0 0 41,1 0 48,-1 0 56,2 0 60,-3 0 34,0 0 206,0 0-41,0 0-273,0 0 51,0 2-48,0 7 72,0 1-98,0 0-90,1 1-79,-1-1-73,0 0-59,0 0-49,0 0-41,0 8-55,-3 23-150,1-31 133,0 0 57,-1 15 83,1-10-103,1-4-85,1-1-105,0-7 70,0-1 0,0 0 1,-1 1-1,1-1 0,-1 0 0,1 1 1,-1-1-1,0 0 0,0 1 132,-2 3-534,1-2 142,1-2-46,0-1-33,1 0-43,0-1-53,0 0-58,0-1-54,-1 0-43,0-1-36,-4-9-1091,4 6 1281,-1-1 52,1 0 66,1-1 56,-1-1-24,1-4-149</inkml:trace>
  <inkml:trace contextRef="#ctx0" brushRef="#br0" timeOffset="1">13 48 4992,'-3'-7'393,"1"1"-78,-2-6 308,2 7-304,1-2 135,1 3-174,0-1 45,0 3 123,2 2 160,3 1-417,-1-1-49,0 1-43,-1 0-37,0 0-30,1 1-36,5 5-129,-1-1 38,-1-1 78,21 10-536,-13-10 89,0-1 0,0-1 0,13 2 464,13 2-668,14 9-15,-18-10 233,-25-4 327,0 0 42,0 1 57,2 0 73,-4 0 72,1 0 59,0-1 51,0 0 42,5-1 231,5 0 337,-21-1-836</inkml:trace>
  <inkml:trace contextRef="#ctx0" brushRef="#br0" timeOffset="2">450 107 10464,'0'3'473,"-1"-1"-39,1 1-36,-1-1-36,-2 3 263,0 0-121,-1 0-106,-1-1-95,0 0-79,0 0-67,-1-1-56,1 0-37,-19 9 100,17-10-3,-7 3-94,5 1-45,-5 8-83,2-2-31,11-11 77,0 0 1,0-1 0,1 1 0,-1 0-1,0 0 1,0-1 0,1 1 0,-1 0-1,1 0 1,-1 0 0,1 0 0,-1 0-1,1 0 1,0 0 0,-1 0 0,1 0-1,0 0 1,0 1 14,0 0-34,1 0 1,0 0-1,-1 0 0,1 0 0,0-1 1,0 1-1,0 0 0,0 0 1,2 1 33,9 13-188,3 2 77,-5-6 79,-2-1 37,23 24-80,-13-16 48,-4-2 55,-9-11-8,3 4 70,-5-4 3,-1-1 47,1 4 139,-3-4-93,1 1 35,-1 2 120,0-4-85,0 0-1,0 0 1,0 0-1,-1-1 1,1 1-1,-2 3-255,-5 4 681,1-6-381,-2 0-35,-20 7 405,8-6-290,3-2-128,0-2-77,7-1-111,-1-1-39,0-1-45,1 0-48,-1-1-51,1-1-56,0-1-60,0 0-64,7 3 197,-24-14-1045,17 9 700,2 0-90,2 2 140,1-1-56,0 1-64,1-2-75,-1 1-80,1-1-91,1 0-98,0-1-106,-2-6-520,-2-7-850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250 496 4352,'0'-3'426,"1"0"-59,-1 1-53,1 0-47,0-1-41,0 1-37,2-2 102,-2 1-104,3-5 187,-4 5-210,0 1 90,0 2 223,0-1-74,0 1-79,0-1-70,0 1-60,0-1-27,0-1-58,-1 1-30,1-1-10,-1 0-6,1 2 7,0 0 134,-2-2-2,1 2 34,-9 3 982,7-1-922,1 1-93,0-2-148,1 0-35,0 0-39,-1 0-43,-16 8 423,-9 7 158,10-3-331,1 1 1,0 1-189,3-1 140,0 0 0,-2 5-140,4-4 93,0 0 0,-2 7-93,4-5 48,1 0 0,-2 7-48,-5 30 28,5-17-40,-3 7-80,12-20 21,5-8-33,0-8 5,2-2-39,1-1-41,1-2-42,0-1-41,1-1-44,-1-1-45,-1-1-45,0-1 14,0 0 44,0-1 41,-1 0 33,9-5-265,7-5-125,-15 8 435,10-5-221,-1-2 47,0 0 43,-1 0 39,6-5-63,0 2 56,-5 4 105,5-4-33,-1-1 38,11-15-68,-12 11 152,4-3 31,8-8 54,-17 16 66,0-1 35,22-21 392,-15 16-87,-11 10-127,0 0 50,-2-1 58,0 0 68,-2 0 76,0-1 85,-6 10-362,1 1 1,-1 0-1,1 0 0,-1-1 0,0 1 0,0 0 0,0 0 0,0-1-215,0 0 429,-1 2 16,1 0-98,-1 1-85,0 0-74,0 0-66,0 0-42,0 0-28,-4 1 56,4 0-26,1-1 56,-6 3 207,1 2-86,-2 1-34,-1 3 1,-2 1-12,-11 12 89,1 1-107,2 2-83,3 0-62,11-18-50,1 1 1,0-1-1,0 1 1,1-1-1,0 1 1,0 0-1,1 0 1,0 0-1,0 4-1,1-4 10,1-1 0,-1 1-1,1 0 1,1 0-10,0 1-5,0 0 1,1-1-1,0 1 1,1-1 0,0 1 4,13 15 48,-16-22-38,0-1 1,1 1 0,0-1 0,-1 1-1,1-1 1,0 0 0,0 0-1,0 0 1,0 0 0,1 1-11,11-1 117,3-9-22,-11 5-56,5-3 31,-1-1-50,-2-1-40,1 0-33,-1-3-133,1 0 1,-1 0 0,5-11 185,-8 13-53,5-15-115,-6 4 79,-2 5 52,1 1 0,1-4 56,-2 0 53,-2 16-61,0 0 0,0 1 1,0-1-1,-1 0 0,1 0 1,0 1-1,-1-1 0,1 0 0,-1 1 1,1-1-1,-1 0 0,0 1 0,0-1 1,0 1-1,0-1 0,0 1 1,-1-2-12,1 3 5,1 0 1,-1-1 0,1 1 0,-1 0-1,1 0 1,-1-1 0,1 1-1,-1 0 1,1 0 0,-1 0 0,0 0-1,1 0 1,-1 0 0,1 0 0,-1 0-1,1 0 1,-1 0 0,0 0 0,1 0-1,-1 0 1,1 0 0,-1 0 0,1 1-1,-1-1 1,0 0 0,1 0-1,-1 1 1,1-1 0,-1 0 0,1 1-1,0-1 1,-1 0 0,1 1 0,-1-1-1,1 1 1,-1-1-6,-3 3 50,-3 0 31,-2 1-13,4 5-36,-3 17-41,6-18-21,1 0 0,-1 0 1,1 0-1,1 1 30,3 10 53,5-6-35,-6-11-23,0-1 0,0 0 0,-1 0 0,1 1 0,0-1 0,0 0 0,0 0 0,0-1 0,0 1 0,0 0 0,1-1 0,-1 1 0,1-1 5,2 1-38,0-1 0,0 0 0,1 0 0,-1 0 0,4-1 38,22-7-301,6-6-390,-4-4 51,-1-2 66,-1-1 79,-9 6 201,0 1 53,1 0 56,2 0 62,-10 8 183,-1 2 47,-6 3 21,-2 2 63,-3 4 81,-4 2 95,-6 9 117,4-11-321,1 0-1,0 0 0,0 0 1,0 0-1,0 2-162,-4 26 646,-7-3-120,8-21-275,1 0 0,0 1 1,-1 5-252,-4 22 530,5-17-281,1-6-115,0-4-53,0 0-35,1-3-3,3-4-35,5-6-75,11-16-237,-3-4 31,0 0 36,7-10-61,13-14-100,-19 27 301,-8 10 19,0 0 0,1 1 1,4-4 77,-10 11-15,0 1 0,0-1 1,0 0-1,1 0 0,-1 1 1,0 0-1,1-1 0,-1 1 1,1 0-1,0 0 0,-1 0 1,1 1-1,0-1 0,-1 1 1,1-1-1,1 1 15,6 3-18,-9-2 27,0 0-1,0 0 1,0 0 0,0 0-1,0 0 1,0 0-1,0 0 1,-1 0 0,1 0-1,-1 1 1,1-1-9,4 16 129,-4-9-84,0 3 47,3-3-35,1 1-25,-5 2-24,0-9-13,0-1 1,0 1-1,0-1 0,0 1 1,0-1-1,0 1 0,1-1 1,-1 1-1,0-1 0,1 1 1,-1-1-1,1 1 5,1 0-11,0-1 1,0 1-1,1-1 1,-1 0 0,0 0-1,0 0 1,1 0-1,-1 0 1,0 0-1,1-1 1,-1 1-1,2-1 11,9-1-87,0-4-154,4-3-41,0 0-27,17-9-516,-21 8 505,0-1 39,-6 4 182,-1 0 34,30-24-285,-27 23 299,0 1 40,-1-1 49,-1 0 64,-7 7 202,1 0-84,-1 2-14,0 0-103,-1 3 2,1-3-44,0-1 39,-20 46 1122,-6 2-92,3-5-218,18-33-758,1 1-34,1 8 48,7-21-170,4-6-113,39-52-1095,-32 45 884,-1-1 49,-1 1 44,1 0 40,12-15-91,-2-1 109,-1 8 75,-5 10 77,-4 4 52,0 3 59,-13 4-74,0 1 0,0 0 0,0 0 0,0 0-1,0 0 1,0 0 0,0-1 0,0 2 0,0-1 0,-1 0-1,1 0 1,0 0 0,0 0 0,0 0 0,0 1 0,0-1-1,0 0 1,0 1 0,-1-1 0,2 1-14,-1 1 26,1-1-1,0 0 1,-1 1 0,0-1 0,1 1-1,-1-1 1,0 1 0,0 0 0,1 1-26,7 18 172,-4-4-74,-3 6-35,0 1-46,-2-21-14,3 6 5,-1 1 1,0-1 0,-1 1-1,0 6-8,0-9 15,-1-1-1,1 0 1,0 0-1,0 0 1,0 1-1,1-1 0,0 0 1,0-1-1,1 2-14,5 14-18,-8-20 12,0 0-1,1 1 1,-1-1-1,0 0 1,1 0-1,-1 0 1,1 1-1,-1-1 1,1 0-1,0 0 1,-1 0-1,1 0 1,0 0-1,0 0 1,0 0-1,0-1 1,0 1-1,0 0 1,0 0-1,0-1 1,0 1-1,0 0 1,0-1-1,0 1 1,0-1-1,1 1 7,13 0-39,-13-2 50,1 1 0,0-1 0,-1 1-1,1-1 1,-1 0 0,1 0 0,-1 0-1,1 0 1,-1 0 0,0-1 0,1 1-1,-1-1 1,1 0-11,11-7 31,-5 4-25,-1 0 0,1 0 0,-1-1 0,0 0 0,-1-1 0,1 1 0,-1-1 1,0-1-7,6-6 15,-6 8 24,1 0 1,-1 0-1,5-2-39,-4 3 60,-1 0 0,1-1 1,2-3-61,40-48 346,-37 42-227,0-1 0,2-4-119,-11 16 24,-3 2-8,1 0 1,-1 1 0,0-1 0,0 0-1,0 1 1,0-1 0,0 0 0,0 0-1,0 0 1,0 0 0,-1 0 0,1 0-1,-1 0 1,0 0 0,1 0 0,-1 0-1,0 0 1,0-1-17,0 2 3,-4-12 77,-4 5-47,5 7-35,1 0 1,0 1-1,0-1 0,-1 0 0,1 1 0,-1 0 0,1 0 0,0-1 0,-1 1 0,-1 1 2,-2-1-9,-1 1 0,1 0 0,0 0 0,-6 3 9,-4 2 59,-11 13 25,17-12-63,2 1 1,-1 0-1,1 1 0,0 0 0,-3 5-21,-4 10 82,1 3 74,4 2 98,6-14-168,0-5-14,1 1 0,1 0 0,0-1 0,-1 10-72,3-16 13,0 0 0,0 0 0,1 0 1,-1 0-1,1 1 0,0-1 0,0-1 0,1 1 0,-1 0 0,1 0 1,-1 0-1,1-1 0,1 1 0,-1-1 0,1 2-13,-1-2 1,1 0 0,0 0 1,-1-1-1,1 1 0,0-1 0,2 2-1,-1-2-14,0 1 0,-1-1 0,1-1 0,0 1 0,3 0 14,22 4-162,2-7-108,-15-1 88,-1-1-32,1-1-36,-2-1-36,1 0-40,-2-1-41,0 0-44,-2 0-44,4-3-263,0 1 46,48-31-2252,-42 26 1834,-11 7 497,1 0-41,-1-1-50,1 1-55,0 0-63,0-1-70,4-2-303,7-5-434</inkml:trace>
  <inkml:trace contextRef="#ctx0" brushRef="#br0" timeOffset="1">2259 484 5888,'-1'-2'440,"1"0"-39,0-1-35,0 1-35,0-2 241,-1 1-107,0-1-25,0 0-97,-1 0-15,-2-1 103,3 4 58,0-1-84,0 1-75,1 1-66,-1-1-23,1 0-69,0 0-37,1 0-24,-1-1-23,0 1 7,-1 1 40,1-1 72,-2 0 196,0 0-35,-3 0 268,-1 1-120,-1 0-106,0 1-92,0-1-76,2 1-62,2 0-48,-3 2 90,-1 0-64,-1 2-29,-3 4 6,6-5-64,-16 14 147,13-8-69,1-1 0,-1 1 0,2 0 0,0 0 0,-4 9-149,-5 13 269,5 2 1,6 5-91,4-28-133,0 1-1,2-1 0,-1 2-45,1-3 29,0 0 0,1 0 0,0 0 0,1 0 0,3 7-29,6 1-43,-6-11-29,2-2-38,0-2-45,1-2-47,1 0-54,1-3-58,12-3-434,-2-2 84,11-6-214,-3-4 94,-13 7 24,-2-2 0,10-8 760,-7 5-554,-1-2-52,8-11-333,-3-2 96,-3-2 84,-2-1 69,5-22-300,8-30-342,-23 64 1018,0-3-66,0 0 38,-1 0 49,0-1 61,-1 1 71,-1 0 83,1-1 93,-1 0 106,0 6 48,-1 0 73,1 0 77,0 0 83,-2 5-116,1 0 95,-1 0 96,-1-1 96,1 1 96,-1-1 96,-1 0 96,0 0 97,-1 4-129,-3 8-78,0 7-69,0 8-58,-2 9-217,-4 14 145,6-11-130,1 22 698,2 0 1,2 2-1121,0 11 927,-1-17-495,-1 1-105,0 7-61,1 0-105,1-1-87,2-1-65,0-11-283,-1-13 51,0-4-32,-1-1-97,0-3-37,-1 0-108,1-8 203,-1 0-33,0 1-37,0-1-37,0 11-730,0-4-100,0-10 456,-1 0 47,0-2 42,0 0 37,-2 2-560,0-2 89,2-2 708,-1 1-601,2-2 715,0 0 35,-1-1 76,1 1 35,0 0 41,-1-1 44,-2-2 435,1-1-43,0 1-38,0-1-34,1-6 251,0-5 101,1 4-201,-1 4-94,-3-18 692,0-3 194,2-2 121,1 2-111,1 13-681,-1 0-46,1 5-197,0 1-38,1 2-75,0-1-35,0 2-40,0 0-43,0 4-35,0 1-1,-1-1 1,1 0 0,0 1-1,0-1 1,0 0 0,0 1-1,1-1 1,0 0-16,13-8 54,4 3-67,0 3-42,-12 3 29,6-2 5,-7 1 13,1 1 0,-1 0 0,0 0 0,1 0 0,-1 1 0,1 0 0,-1 0 0,1 1 8,61 7-88,-20-6 59,-22-3 63,18 0 46,-21 5-109,-18-1-111,-5 0 50,-3 2 44,-3 0 36,-7 3 57,-10 3 119,8-3 24,-3 3 150,3-2-49,-22 19 448,22-17-466,9-6-159,-11 9 213,15-12-295,0 0 0,1 0 0,-1 1 1,1-1-1,0 1 0,-1-1 0,1 2-32,-5 10 82,-3 7-22,2-1-95,5-7 5,6-6-49,-4-6 63,1-1 0,0 1 0,0-1 1,0 1-1,0-1 0,0 1 0,0-1 0,0 0 0,0 0 0,0 1 0,0-1 0,0 0 0,0 0 0,0 0 0,0 0 0,0 0 0,0 0 16,4-1-126,0 0 0,0 0 0,0 0 0,0-1 0,0 1 0,3-3 126,11-6-582,-1-2 51,-1-1 52,0-1 50,-1 0 51,0-2 51,0 1 51,-1-1 50,7-6-2,-15 16 277,0 5 74,9 7 208,-13-5-290,6 6 141,-4 0-68,5 5-31,-8-10-75,0 0 1,1 0-1,-1 0 1,1-1-1,-1 1 0,1-1 1,2 2-9,22 4-26,3-5-65,0-2-45,-9 0 21,-3-2 45,9-2 36,2-1-6,-7 4-46,-4 1 54,-12 2 54,-2 1 2,7 8-22,-8-5 23,0 1 49,-5 1 73,2-6-123,-6 18 272,4-9-102,1-1 38,-1 1 167,-3-1 90,1-1 6,3-1-59,2 9 405,0-19-474,0-3-94,1 0-173,0 0-58,0-1-68,1 0-78,10-16-63,9-7-202,2-3 4,0 1 50,-9 17 134,0 0 0,0 1-1,12-7 182,2 4-198,-9 7-34,-4 2-28,0-1-106,-6 4 151,-1-1-35,10-2-347,-1 0-119,1 1-107,-1 2-96,2 0-82,0 1-72,0 0-58,40 1-2138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13 4736,'0'0'1021,"0"0"-442,0 0-288,0-1-52,0 1-43,0-1-37,0-7 364,0 6-229,0 2 212,0 0 256,0 0-343,0 0-171,0 0 11,2 2-49,8 11 86,-4 1-83,-3 2-66,-3 1-53,-2 4-27,-9 29 31,7-33-35,0-2 37,-14 77 520,6-31-253,6-30-221,0-1-35,-3 10-32,1 0-96,3-14-8,-1 31 37,5-39-53,1 1-49,0-11 7,0-2-43,0 0-62,1-2-77,1 0-87,1-1-102,1-1-113,-1-1 236,1 0-32,0-1-36,1 0-35,6-1-64,0-1 50,-1-1 47,0-2 45,-1 0 40,-1-2 39,8-8-173,-5 0 176,0 0 64,3-10-11,0 0 78,12-22-82,-18 36 248,7-16-23,-7 11 78,-3 6 27,-2 0 61,1 0 76,-1-1 88,-2 6-87,0 0-76,1-4 164,-1 6-167,0 0 57,0 1 21,0 0 62,1 0 74,-1 0 84,-6 9-96,2 1-77,2 3-21,0 7 36,0 5 85,-9 2 186,0 1 61,8-14-370,-1 1-42,-1 8 46,0-1-87,-1 0-75,-1 0-66,6-18-35,0 0-1,-1 0 1,1 0 0,0 0-1,0 0 1,0 0 0,1-1-1,-1 1 1,0 0 0,1 0-1,-1 0 1,1 0 0,0 1-7,0-2 5,-1 1 1,1-1-1,0 0 1,-1 0-1,1 1 1,0-1-1,0 0 0,0 0 1,0 0-1,0 0 1,1 0-6,8 3 8,-10-4-8,8 0-2,1-1-50,-6 1 6,1 0 0,-1-1-1,1 0 1,-1 1 0,1-1-1,-1 0 1,1-1 46,8-5-113,-11 6 98,20-15-208,1-1 46,-2 0 53,-5 1 60,7-12-92,3-3 30,-21 26 87,0-1 0,-1 1 0,0-1 0,0 0 0,2-3 39,7-14-178,3 10 1,-13 12 153,-1 0 0,0 0 0,0 1 0,0-1 0,0 0 0,0-1 0,0 1 0,0 0 0,0 0 0,0-1 24,1-3-96,-1 3 44,-3 5 53,-7 15 205,5-2-35,-6 13 122,0-10-122,6-12-90,0 0 0,0 1 0,1-1-1,0 1 1,1 0 0,-1 1-81,0 5 110,-2 12 62,1-9-91,1 13-47,3-17-50,1 2-69,1-4-104,0-7 86,0-1-91,0 0-83,1-1-73,0-1-64,0 0-57,0-1-47,0 0-38,3-2-440,7-3-1420,-9 2 1713,-1 1 42,5-3-365,6-2-417</inkml:trace>
  <inkml:trace contextRef="#ctx0" brushRef="#br0" timeOffset="1">769 332 4864,'-1'-1'58,"1"0"32,-2 0 182,1 0 103,0-1 87,-1 1 56,1 0 49,-3-4 1406,2 4-1176,0-1-84,1 1-410,1 0-44,-1 1-47,0-1-59,1 0-66,-1 1-73,0-1-78,1 1-87,0-1-92,-1 1-99,1 0 346,0 0-1,0 0 1,0 0-1,0 0 1,0 0-1,0-1 1,0 1-1,0 0 1,0 0 0,0 0-1,0 0 1,0 0-1,0 0 1,0 0-1,0 0 1,-1 0-1,1 0 1,0 0 0,0 0-1,0 0 1,0 0-1,0 0 1,0 0-1,0 0 1,0 0-1,0 0 1,0 0 0,-1 0-1,1 0 1,0 0-1,0 0 1,0 0-1,0 0 1,0 0-1,0 0 1,0 0 0,0 0-1,0 0 1,-1 0-1,1 0 1,0 0-1,0 0 1,0 0-1,0 0 1,0 0 0,0 0-1,0 0 1,0 0-1,0 0 1,0 0-1,0 0 1,0 1-1,0-1 1,0 0 0,0 0-1,-1 0 1,1 0-4,-13 15 131,7-5-91,2-2-14,-25 26 20,4-5 17,12-11 36,0 4 203,2 0 1,0 1-1,-4 15-302,4-9 234,8-22-196,1-1-1,0 1 1,1 0-1,0 0 0,0 0 1,0 6-38,1-9 4,0-1 0,0 0 1,0 0-1,1 0 0,-1 0 1,1 0-1,0 0 0,0 1-4,7 7-43,3-3-55,3-4-174,-3-6 82,-8 1 151,-1-1 0,0 0-1,0 1 1,1-1-1,-1 0 1,-1 0 0,2-1 39,3-3-106,4-4-39,-7 8 108,0-1-1,0 1 1,-1-1 0,1 0 0,-1 0 0,0 0 0,0 0-1,1-3 38,6-10-94,1 0 40,5-11-6,12-23-72,-5 10-56,-20 36 133,0 0 1,1 1-1,0-1 0,-1 1 0,1-1 0,3-2 55,4 0-102,-10 6 102,1 0-1,-1 0 0,0 0 1,0 0-1,0 1 0,1-1 1,-1 0-1,0 0 1,0 0-1,0 0 0,0 0 1,1 0-1,-1 0 0,0 0 1,0 0-1,0 0 0,0 1 1,1-1-1,-1 0 0,0 0 1,0 0-1,0 0 1,0 0-1,0 1 0,0-1 1,0 0-1,0 0 0,0 0 1,1 0-1,-1 1 0,0-1 1,0 0-1,0 0 0,0 0 1,0 1-1,0-1 1,0 0-1,0 0 0,0 0 1,0 1-1,0-1 0,0 0 1,-1 0 0,2 24 89,-1 8 79,-1-2 45,0-12-21,-1 0-1,0 0 1,-1-1 0,-2 5-192,-22 74 784,8-29-340,2-13-189,8-28-183,0-1-43,2-7 24,-1-1 1,0 0-1,-1 0 0,-1-1 1,-5 5-54,5-6 32,-2 7 66,8-15-44,0 0 0,-1 1 0,1-2 1,-4 5-55,-4-1 22,-2-1-50,8-8-321,5-1 316,1 0 0,0 0 0,-1-1 1,1 1-1,-1 0 0,1 0 0,0-1 1,-1 1-1,1 0 0,0-1 0,0 1 1,-1-1-1,1 1 0,0 0 0,0-1 1,-1 1-1,1-1 0,0 1 0,0 0 1,0-1-1,0 1 0,0-1 0,0 1 1,0-1-1,0 1 0,0-1 0,0 1 1,0-1 32,0-6-308,1 0 39,0 0 55,1 1 74,5-11-289,0 2 1,2-1 0,2-3 428,7-12-471,-10 16 280,-1 0 42,5-12-42,2 1 35,2 0 39,3-2 47,0 3 81,-4 6 40,0-1 36,1 0 40,2 2 40,74-67 777,-68 62-692,11-13 162,1 3 35,4-4 110,46-46 860,-60 52-820,-14 17-263,1-1 41,-9 11-274,1-1 37,1-2 64,2-4 145,-1-3 130,-7 10-280,-4 2-51,-2 4-74,-1 2-67,0 1-1,0-1 1,1 1 0,-1 0-1,1 1 1,-5 5-7,-35 45-3,29-34 14,3-4 29,0 0 0,2 0 0,0 2 0,-3 9-40,13-26-4,1 1 0,1 0 0,-1 0 0,0 0 0,1-1 0,0 1 0,0 0 0,0 0 0,0 0 4,1 5-39,-1-8 20,0 0-1,0 1 1,0-1-1,0 0 1,0 0-1,0 0 1,1 0-1,-1 1 1,0-1-1,1 0 0,-1 0 1,1 0-1,0 0 1,-1 0-1,1 0 20,0 0-25,0 0-1,0-1 1,0 1 0,0 0-1,0-1 1,0 1-1,0 0 1,0-1-1,0 0 1,0 1 0,0-1-1,0 0 1,1 1-1,-1-1 1,0 0-1,0 0 1,0 0 0,1 0-1,0 0 26,2 0-86,0-1 0,0 0 0,0 1-1,0-2 1,4 0 86,7-4-200,10-8-200,-19 11 242,-1 0 0,0-1 0,0 0 0,0 0 0,1-1 158,7-9-315,1-8 17,-10 16 245,12-23-106,-9 12 132,-2 0 42,-3 2 23,4-14 95,0 16-27,5-1 38,-2 8-62,-9 6-81,0 0 0,0 0 0,0 0 0,1 0-1,-1 1 1,0-1 0,0 0 0,0 0 0,0 0 0,0 0 0,1 0-1,-1 0 1,0 0 0,0 0 0,0 0 0,0 0 0,0 0-1,1 1 1,-1-1 0,0 0 0,0 0 0,0 0 0,0 0 0,0 0-1,0 0 1,0 1 0,0-1 0,0 0 0,0 0 0,1 0 0,-1 0-1,0 1 1,0-1 0,0 0-1,0 24 61,-1-7 82,0 5 16,-3 2 86,2-6-30,-1 3 57,-1 26 243,-2 27 308,1-10-133,1-20-268,0-8-107,-1 0-44,1-6-86,-2-1-44,0 0-48,-1 0-55,-8 20 93,-3 10-22,15-47-85,-9 30 24,3-17-62,7-22 58,0 0-35,-1 1-79,-1-1-101,0-1-74,4-2 216,-1 0 0,1 0 0,-1 0 0,1-1 0,-1 1 0,1 0 0,0 0 0,-1 0 0,1 0 0,0 0 0,-1-1 0,1 1 0,0 0 0,-1 0 0,1-1 0,0 1 0,-1 0 0,1-1 0,0 1 0,-1 0 0,1-1 0,0 1 0,0 0 0,0-1 0,-1 1 0,1 0 0,0-1 0,0 1 0,0-1 0,0 1 0,0 0 0,0-1 0,0 1 0,0-1 0,0 1 0,0-1 0,0 1 0,0 0 0,0-1 0,0 1 0,0-1 0,0 1 0,0 0 29,0-11-307,0 2 110,0-1 36,1-1 3,2-5-37,15-22-184,-11 18 165,4-7-100,15-28-270,-11 25 303,-1 1 48,2-5 23,-1 3 87,5-5 64,14-19 88,4-2 159,-6 15 243,4-1-431,5-4 245,20-36 192,-31 42-96,-19 23-170,-2 2 23,2-1 55,-3 3 7,-5 2-89,-2 0-79,-1 0-68,0 3-39,-2 7-75,-8 4-4,-4 9-33,0 11 48,7-10 30,-23 40-158,12-15 120,9-20 79,6-11 1,0 1 0,1-1 1,0 0-1,-1 6 11,2-5 4,0 0 0,0-1 1,1 1-1,0 0 0,0-1 0,0 1 1,1-1-1,0 2-4,0-4 4,0 0 0,0 0 0,0 0 0,1-1 0,-1 1 0,1 0 1,0-1-1,0 1 0,0-1 0,1 0 0,-1 1 0,1-1 0,1 1-4,-2-2-1,1 0 1,0 0-1,0 0 0,0 0 1,0 0-1,0-1 0,1 1 0,-1-1 1,0 0-1,3 1 1,-1-1-12,-1 0-1,1 0 1,0-1 0,0 1-1,0-1 1,0 0 0,-1 0-1,1-1 1,0 1 0,0-1-1,0 0 1,-1-1 0,1 1 12,26-9-59,-9 3-102,-5-2 54,-6 1 13,18-13-319,-3-2 69,-4-2 65,-1-1 60,-1 1 60,5-7-68,0-4 65,-5 0 96,-13 19 78,-2 0 37,-3 9 130,-1-12 315,-1 15-345,0 3-39,0 4-57,-1 4-73,1-4 43,0 1 0,0-1 0,-1 0 0,1 1 0,-1-1 0,1 1 0,-1-1 0,0 0 0,0 0-23,-3 10 134,-10 47 880,11-50-771,1 1 0,0-1 0,0 6-243,-1 14 435,3-5-139,0 0-83,0-4-116,0-17-79,0 0-1,0 0 0,1-1 1,-1 1-1,1 0 1,-1 0-1,1 0-17,5 10 43,-5-11-43,5 6-123,3-4-34,-8-4 121,1 1 1,0-1 0,-1 0 0,1 0-1,0 0 1,-1 0 0,1-1 0,0 1-1,-1 0 1,1-1 0,0 1 35,2-2-94,0 1 1,0-1 0,0 0-1,-1 0 1,1 0-1,-1-1 1,1 1 0,-1-1-1,2-1 94,9-11-323,-1 0 53,0-1 49,-1-1 43,3-3 16,-2-1 46,6-9 9,-2 0 55,1-4 80,23-60-67,-26 54 52,1 0 72,0 0 111,-13 34-104,-1-1 0,0 0 1,0 1-1,1-8-92,-2 5 113,0-2 46,-1 0 53,-1 19-15,-3 4 48,-1 4 38,-1 18 163,2 1-114,1-11-190,0 0-73,-1-1-81,-1 0-90,1-5-130,2-8 71,1-1-36,-1 0-41,1 1-43,1-1-50,-1 0-52,1 1-57,-1-1-62,1 0-66,0 1-69,0-1-74,0 0-79,0 1-83,0-1-87,0-2 105,0 1-63,0 3-451,0 3-606</inkml:trace>
  <inkml:trace contextRef="#ctx0" brushRef="#br0" timeOffset="2">2317 556 12800,'0'-1'672,"0"-1"47,0-3 1744,0 2-1456,0 1-79,0 1-516,0 0-43,0 0-17,0 0-68,0 0-78,0 0-86,0 0-93,0 0-103,0 1-110,0-1-120,0 0 571,0 1-224,0 0-64,0 0-123,0 0-120,0 0-97,0 0-78,0 0-64,0 0-87,0 0 253,0 0-32,0 0-38,0 0-42,0 0-42,0 0-43,0 0-38,0 0-36,0 0-701,0 0-103,0 0 227,0 0-40,0 0-282,0 0-797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8 5760,'0'-3'531,"0"1"-62,-1 1-58,0 0-54,0 1-50,0 0-48,0 1-44,-1 0-39,0 1 8,-1-1-59,-2 2 102,1 0-37,-3 5 93,2 2-106,0 1-79,2 1-57,0 1 0,1-1 0,0 2-41,1-1 97,-8 34 83,-1 8 1,7-17-19,3-17-28,0 11-10,2 15-32,0-36-64,0 0 0,0 0 0,2 3-28,8 16 110,-11-28-106,3 6 52,4 2 99,-7-10-143,-1 1-1,1-1 0,0 1 0,-1-1 0,1 0 1,0 1-1,0-1 0,0 0 0,-1 0 1,1 0-1,0 1 0,0-1 0,0 0 1,0 0-12,11-3 59,-10 2-57,1 0 1,-1 0 0,0 0-1,0-1 1,0 1 0,0-1-1,0 1 1,0-1 0,0 0-1,0 0 1,1-2-3,7-7 3,4-3-4,-9 10 2,-1 0 0,0-1 0,0 1 0,0-1 0,0 0 0,-1 0 0,1 0 0,-1-1 0,-1 1 0,1-1 0,0-1-1,-1 2 7,12-36 75,-12 34-56,0 0 0,-1 0 0,0-1 0,0 1 0,-1-3-26,0 7 14,0 1-1,1-1 1,-1 0 0,0 1 0,1-1-1,-1 1 1,2-2-14,4-10 107,-4 8-8,-4 5-22,1 1-72,1 0-1,-1 1 1,1-1 0,-1 1 0,1-1-1,-1 0 1,1 1 0,-1-1-1,1 1 1,-1-1 0,1 1 0,0-1-1,-1 1 1,1-1 0,0 1 0,0 0-1,-1-1 1,1 1-5,0 2 6,-1 1 0,1-1 0,0 0-1,0 1 1,0-1 0,0 1 0,1-1 0,-1 0 0,1 0 0,0 1-1,0-1 1,1 2-6,1 7 5,1 7-10,-2-9-5,1-1 0,-1 1 0,2-1 0,-1 0 0,3 4 10,-5-10-1,1 0 0,0-1 1,0 1-1,0-1 0,0 1 0,0-1 0,1 0 0,-1 0 1,0 0-1,1 0 0,0 0 0,0 0 0,-1-1 1,1 0-1,0 1 0,0-1 0,0 0 0,3 0 1,-2 0 8,0-1-1,-1 1 0,1-1 1,0-1-1,0 1 1,0 0-1,-1-1 0,1 0 1,0 0-1,0 0 0,-1 0 1,3-2-8,2 1-3,26-13-146,-20 8 42,-1-1 1,0-1-1,-1 0 1,8-7 106,2-5-113,-6 3 22,-2-2 33,-5 4 23,-1 0 0,6-16 35,8-6-5,-20 31 16,-2 14 47,-3 13 79,-9 10-9,3-9-36,-1 12 70,-6 15 76,4-21-103,-9 26 96,15-33-120,2 2 42,3-5-26,-2 5 48,-5-4 13,6-4-10,4-8-14,-1-7-140,1 1 1,-1-1 0,0 0 0,0 0 0,0 1-1,0-1 1,0 0 0,0 0 0,0 0 0,-1 0-1,2 0-24,9-13 85,5-6-59,1-1-33,7-9-53,2-3-48,15-18-12,-6 9 69,-14 13 0,-12 16 6,1 0 0,0 1-1,1-2 46,2 1-126,-7 7 15,-1 0 0,1 0 0,5-3 111,-10 8-17,0 0 0,1 0 0,-1 0-1,0 1 1,0-1 0,1 0-1,-1 1 1,0-1 0,1 1 0,-1 0-1,0-1 1,1 1 0,-1 0 0,1 0-1,-1 0 1,1 0 0,-1 0 0,1 0-1,-1 0 1,0 1 0,1-1 17,-1 0-8,0 0 1,-1 1 0,1-1-1,0 0 1,-1 0-1,1 1 1,-1-1-1,1 0 1,0 1-1,-1-1 1,1 1 0,-1-1-1,1 1 1,-1-1-1,1 1 1,-1-1-1,0 1 1,1-1-1,-1 1 1,0 0 7,4 11 7,-3-7 23,2 4 20,2 12 70,-4-18-96,-1 0 1,0 1-1,0-1 1,0 0-1,0 0 1,0 1-1,-1 0-24,-2 14 87,-2 27 206,4-29-230,0 3-61,1-1-95,0-15 113,0 0-40,1 0-38,-1 1-37,1-1-38,0 1-36,0 0-37,0-1-35,1 0-36,-1 0-35,1 0-33,1 0-35,-1-2-33,1 1-33,3-1-543,1-3-291,0-2 171,0 3 6,2-1 57,-2-1 379,6-3-333,8-7-357</inkml:trace>
  <inkml:trace contextRef="#ctx0" brushRef="#br0" timeOffset="1">1135 32 4480,'3'0'516,"0"1"-73,-1 1-68,0 0-61,-1 1-56,-1 0-51,0 0-44,0 1-38,0 2 9,-2 0-61,-2 12 20,2-13-17,1-1 69,-2 14 264,-2 4 129,-3 1-82,-13 36 474,5 1-68,-4 10 61,10-38-659,0-1-40,-20 59 354,14-45-257,0 3 89,-22 80 529,25-86-732,3-1-84,9-39-128,1 0 0,-1 0 0,1-1 0,-1 1 0,0 0 0,1 0 0,-1-1 0,0 1 0,0 0 0,-1 0 5,-3 2-72,-1-2-62,6-2 128,0 0-1,0 0 1,-1 0 0,1 0-1,0 0 1,0-1-1,0 1 1,0 0-1,0 0 1,0 0 0,0 0-1,0 0 1,-1 0-1,1 0 1,0 0 0,0 0-1,0 0 1,0 0-1,0 0 1,0 0-1,0 0 1,0 0 0,0 0-1,0-1 1,0 1-1,0 0 1,0 0-1,-1 0 1,1 0 0,0 0-1,0 0 1,0 0-1,0 0 1,0 0 0,0-1-1,0 1 1,0 0-1,0 0 1,0 0-1,0 0 1,0 0 0,0 0-1,0 0 1,0 0-1,0-1 1,0 1 0,0 0-1,1 0 1,-1 0-1,0 0 1,0 0-1,0 0 1,0 0 0,0 0 6,0-10-195,1 0 34,5-21-210,-1 11 170,5-28-169,1 0 37,4-10-29,12-28-139,-7 32-353,16-31 854,-14 41-324,2 2-36,3 2-35,-19 31 245,1-1 0,-1 1 0,1 1 0,1 0 0,0 0-1,0 1 1,3-2 150,-4 4-36,-1 2 36,9 0 92,5 5 183,-20-2-227,0 1 1,1 0-1,-1 0 0,0 0 0,1 0 0,-1 1 0,0-1 0,0 1 1,0-1-1,0 1 0,0 0 0,1 1-48,5 9 206,-6-8-34,0 0 0,-1 1 0,0-1 1,1 0-1,-2 0 0,1 2-172,1 16 661,-4 6 107,-2-1-93,1-5-201,-3 13 135,-4-2-114,-3-2-122,6-15-234,0-1-33,6-14-105,-1 5 42,-1 0 1,-1 0-1,1 0 0,-1-1 0,-3 4-43,-4 1-8,-4-2-105,8-7-394,-1-7-128,3-4 23,4 4 142,-1-4-354,3 0-49,2-2-223,7-6-612,-2 6 602,5-9-641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24 591 3584,'-4'0'370,"2"0"-49,-1-1-45,1 0-40,-2-1 50,2 1-67,-1-1-56,1-1-39,2 3-117,0 0 1,0 0 0,0 0 0,0 0 0,0 0 0,-1 0 0,1 0-1,0 0 1,0 0 0,0 0 0,0 0 0,0 0 0,0 0 0,0 0-1,0 0 1,0 0 0,0-1 0,0 1 0,0 0 0,0 0 0,0 0-1,0 0 1,0 0 0,0 0 0,0 0 0,0 0 0,0 0 0,0 0-1,0-1 1,0 1 0,0 0 0,0 0 0,0 0 0,0 0 0,0 0-1,0 0 1,0 0 0,0 0 0,0 0 0,0 0 0,0-1 0,0 1-1,0 0 1,0 0 0,0 0 0,0 0 0,0 0 0,0 0 0,0 0-1,0 0 1,0 0 0,1 0 0,-1 0 0,0 0 0,0 0 0,0 0-1,0 0-7,4-5 319,1-4 217,2-4 64,-1 6-311,0 1 24,0 0-47,0 0-40,-1 0-36,5-5 94,17-21 305,-14 16-275,4-3 43,-2 6-24,0 1 0,3-1-333,-3 1 251,3 2 97,-1 5-85,4 5-32,-16 1-190,-1 0 0,0 0-1,0 0 1,0 1 0,-1-1-1,4 3-40,21 15 222,-12-3-32,-4-2 23,-1 1 71,-9-11-250,0 0 0,0 0 0,-1 0 0,1 0 1,-1 1-1,1 3-34,-2-4 29,2 1 0,-1-1 0,0 1 0,1-1 0,0 0 0,1 3-29,9 11 117,16 17 78,-19-25-95,2 0 48,-10-9-105,0 0 0,0 0 0,0 0 0,0 0 0,1 0 0,-1 0 0,0-1 0,1 1 1,-1-1-1,1 1 0,-1-1 0,0 1 0,1-1 0,-1 0 0,1 1-43,1-1 73,0 0 0,0 0 0,-1-1 0,1 1-1,0-1 1,-1 1 0,1-1 0,1 0-73,23-11 500,-2-3-100,-16 10-279,29-23 156,-13 4-202,-4 4-132,-10 9-25,-1 1-41,1-2-81,1 1-71,-7 5 30,0 1-34,-1-1-49,0 0-63,1 0-79,-1 0-93,1 1-107,0-1-123,-1 3 146,0 0-63,1 0-203,4-2-523</inkml:trace>
  <inkml:trace contextRef="#ctx0" brushRef="#br0" timeOffset="1">1028 1 4352,'-3'0'343,"1"0"-33,-2 1 214,0 1-113,1 0-96,-1 2-44,1-1-90,0 2-45,-2 3 1,3-4-38,-1 0 54,-2 5 308,1-1-78,2 0-64,0 0-43,-10 24 562,-4 4-262,2 2-112,3 0-87,1 2-62,-9 74 442,13-64-390,1-13-50,-2 38 77,5 3-75,5-26-170,3-2-67,18 90 89,-10-85-318,-7-38 17,-4-9 26,1 0-33,2 2-90,-1-1-71,2 1-81,-1-2-92,1 1-103,1-1-112,0 0-124,-3-4 356,-1 0-36,4 2-399,4 2-532,-2-1 46,-6-3 695,0-1 41,-1 0-88,2 1-320</inkml:trace>
  <inkml:trace contextRef="#ctx0" brushRef="#br0" timeOffset="2">1300 497 3712,'-3'0'402,"1"1"-53,0 0-49,0 1-45,1 0-40,0 0-35,-1 4 88,2 2-64,0 15 97,1-14-128,-1 0 97,1 13 305,3 21-575,-1-18 312,0-1 1,-2 2-313,1 31 311,1-18-61,1 11 157,-2-24-157,-2 0 36,0 41 408,0-44-418,0 0 60,0-3 6,0-1 69,0 1 82,0-1 96,-1-4-163,-2-8-189,3-7-229,0 0 1,-1 0-1,1 0 1,0 0-1,0 0 0,0 0 1,0 0-1,0 0 1,-1 0-1,1 0 0,0 0 1,0 0-1,0 0 1,0 0-1,-1 0 0,1 0 1,0 0-1,0 0 1,0 0-1,0 0 1,-1 0-1,1 0 0,0 0 1,0 0-1,0 0 1,0-1-1,0 1 0,-1 0 1,1 0-1,0 0 1,0 0-1,0 0 0,0 0 1,0-1-1,0 1 1,0 0-9,-3-4 225,2-2-81,1-4-53,1-5-59,0 1-28,-2-5-21,1-9-78,3-20 95,-2 36-8,7-61-98,-5 49 18,1 1-1,2 0 1,5-16 88,0 12-112,1 2 0,1 0 0,1 0 1,8-9 111,-1 2-113,-20 29 99,11-15-133,-1 1-1,7-6 148,6-1-175,6 5-34,5 4 6,-17 10 148,-2 1 35,-2 3 49,-2 2 51,-10 0-53,0-1-1,-1 1 1,1 0 0,0 0 0,-1 0-1,1-1 1,0 2 0,-1-1 0,0 0 0,2 1-27,0 2 95,1 0 1,-1 1-1,0-1 1,0 1 0,0 0-1,-1 0 1,1 1-96,1 2 106,-2-3 54,0 0 0,0 0 0,0 0 0,-1 0 0,0 0 0,0 0-1,0 0 1,-1 1-160,0 17 599,-4 0-38,-3-1-44,-2 0-51,-1-1-60,0 0-67,4-10-175,0 1 8,0-1-33,-6 9 58,-4 0-62,-19 12-16,15-18-169,10-9 0,-3-2-98,6-2 20,-2-1-45,5 0-28,-2 0-62,-1 0-33,0 0-38,1 0-46,-1-1-50,0 0-55,0 0-62,1-1-68,0-1-71,1 0-79,0-1-84,2 0-89,0-2-95,2 0-100,1-1-107,2-2-111,-1 4 546,1 1 53,0-2-101,3-2-369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0 388 3712,'0'0'324,"0"-1"-38,0 1-35,0 0-33,0 0 126,0-1-106,0 0-94,0 0-62,0 0-40,0-1-70,0 1 43,0 1 54,0 0 79,0 0-17,0 0-70,0 1-48,0 1-40,0-1 55,0 0 37,0 0 51,0 0 80,0 0 90,0 0 104,0 0 122,1 2-153,-1 0-42,2 0-38,-1 0-34,2 3 154,2 1-96,0 1-12,0 4 65,0 12-4,0 0 71,1 11 293,4 0 92,-5-16-331,-1 1-83,-1 1-67,-1-1-54,2 11 60,-3-22-218,1 0 0,0-1 1,0 1-1,1 0 0,0 0 1,1 0-116,7 20 745,-8-20-477,-3-9-244,0 1 1,0-1 0,0 1-1,0 0 1,0-1-1,1 1 1,-1-1 0,0 1-1,0-1 1,1 1-1,-1-1 1,0 1 0,1-1-1,-1 1 1,0-1-1,1 1 1,-1-1 0,0 0-1,1 1 1,-1-1-1,1 0 1,-1 1 0,1-1-1,-1 0 1,1 0-1,-1 1 1,1-1 0,-1 0-1,1 0 1,0 0-1,-1 0 1,1 1 0,-1-1-1,1 0 1,-1 0-1,1 0 1,0 0 0,-1-1-1,1 1 1,-1 0-25,11-6 465,0-3-95,-5 4-243,-1 1-41,14-12 52,0-3-35,9-12 0,-1-2-39,8-8-3,-14 18-59,39-48-68,-43 48 64,2 0-101,-9 11 3,0 0-38,0 1-42,0-1-45,4-4-169,-1 1-106,-1 1-117,-7 7 262,1 0-33,1-2-333,0-1-274,0 3-111,0 2-96,2 1-81,-2 2-54,0 2-771</inkml:trace>
  <inkml:trace contextRef="#ctx0" brushRef="#br0" timeOffset="1">957 636 4096,'0'-3'376,"1"0"-36,-1-3 237,1 0-115,0 1-96,1-2 6,4-12 416,-2 12-370,-3 4-182,1-1 41,-1 1 49,1 0 55,-1 1-138,3-8 915,-1 7-638,-1 0-115,0 1-163,-1 0-42,1-2 109,2-3 220,-1 4-297,0-1 67,-2 2-69,-2-4 23,-1 5-94,-2 0 68,0 2-21,0 1 57,-7 4-107,0 2-37,-10 12 32,5-1-91,-8 10-16,6-7-3,-1 3-3,-15 26-38,15-21 5,13-19-19,0 0 1,1 0 0,1 1 0,0-1 0,0 1-1,0 7 14,3-15-6,0 3-26,0-2-77,1-1-64,1-1-52,1 0-214,4-4-302,-1-2 229,-1 1 217,-1-1 92,0 1 52,0-1 72,-1 1 50,1 0 55,-1 0 62,7-9-291,0-1 76,0 0 56,1 1 34,3-2 32,0-1 35,12-15 124,-2-1 106,-2 0 85,-14 18-127,-3 2-84,-4 9-115,1-1 1,0 0 0,0 0-1,0 1 1,-1-1-1,2 1 1,-1-1 0,0 1-1,1-2-19,-2 3 2,1 0 0,-1-1 0,0 1 0,0 0-1,0 0 1,0 0 0,0-1 0,1 1 0,-1 0 0,0 0-1,0 0 1,0-1 0,0 1 0,0 0 0,0 0-1,0-1 1,0 1 0,0 0 0,0 0 0,0-1 0,0 1-1,0 0 1,0 0 0,0-1 0,0 1 0,0 0 0,0 0-1,0-1 1,0 1 0,0 0 0,0 0 0,-1 0-1,1-1 1,0 1 0,0 0 0,0 0 0,0 0 0,-1 0-1,1-1 1,0 1 0,0 0 0,0 0 0,-1 0 0,1 0-1,0 0 1,0-1 0,0 1 0,-1 0 0,1 0 0,0 0-2,-6 2-22,5-1 21,0 1 0,0-1 0,0 1 0,1 0 0,-1-1 0,0 1 0,1 0 0,-1-1 0,1 1 1,-8 16 46,-9 9 55,12-17-33,1 1-1,0 0 0,0 3-67,-4 19 350,0 16-350,1-8 131,-1 4-1,5-26-106,2-1-1,0 12-23,1-19-2,1-1 0,0 0-1,1 0 1,0 0 0,1 3 2,-1-6 6,1 0 1,0 0-1,0 0 1,3 4-7,-4-8 28,1 1-1,-1-1 1,1 0-1,-1 0 1,1 0 0,3 2-28,-2-2 41,0-1 0,0 1 0,0 0 0,1-1 0,-1 0 0,1 0 0,0-1 0,0 1 0,-1-1 0,1 0 0,0 0 0,0 0 0,2-1-41,20-1 159,-1-3-57,-1-5-83,-3-3-107,-9 3-33,-1-1-73,0 0-65,-1-1-57,3-3-124,-2 0-53,2-4-148,3-9-362,-4 2-110,-6 12 500,0 0-45,6-9-488,8-13-705</inkml:trace>
  <inkml:trace contextRef="#ctx0" brushRef="#br0" timeOffset="2">1135 10 6272,'-1'-4'570,"0"-1"881,1 5-1037,0 0-42,0 0-104,0 1-50,0 0-58,0 1-67,1-1-76,-1 2-85,1-1-94,1 0-105,-1 1 231,1 0 0,0 0 0,0-1 0,0 1 0,0-1 0,0 0 0,1 1 36,13 11-122,-3-4 80,1 3 58,36 39 66,-20-17 44,-6-4 60,0 2 98,32 54 650,-29-43-415,0 0 48,4 8 143,-7-11-234,-2 3-51,-3 0-54,-5 0-53,2 20 70,-3-1-76,-4-23-143,-3 4-52,-5-28-53,-1 1 0,-1 12-64,-3 9 224,-8 31-224,7-50 79,-1 0-72,-2-2-78,-1 0-82,-3-1-89,-1-2-94,-2-1-99,-2-2-104,7-6 112,-1 0-45,-1-1-43,0-1-38,0 0-37,0-1-33,-11 2-709,4-3 156,-10 0-696,29-1 1864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127 83 7296,'-8'-4'1002,"3"1"-370,2 1-145,0 1-48,0 0 26,2 0-90,1 1-84,0 0-78,0 0-72,0 0 122,0 0-129,0 0 166,0-1-33,0 0 176,1 0-109,0 0-92,0 0-50,1 0-81,2-3 13,-2 3-24,-2 0-8,1 1 39,5-5 294,1 1-112,-1 2-87,2 1-63,2-1-26,10-3 0,9-4-28,11-2 6,-11 5 42,-8 3-50,1 0 34,50-2 413,-41 3-349,1 1-66,-1 1-107,-24 0-48,-1 0-47,1 0-50,-1 0-55,-1 0-58,1 0-61,-1 0-66,0 0-69,3 1-884,-3 0 353,-1 1 83,-1 0-90,-1 0 306,-1 0-46,1 0-51,-2 0-55,1 0-61,-2 0-63,1 1-69,-1 0-74,-1-1 359,1 0 87,-2 1-41,-1 1-240</inkml:trace>
  <inkml:trace contextRef="#ctx0" brushRef="#br0" timeOffset="1">9 272 7808,'-7'0'2148,"6"0"-1471,0 0-45,2 0 69,0 0-396,0 0-35,1 0-41,0 0-42,1 0-48,0 0-51,8-1 346,8-2 407,-11 1-517,2-1-65,-1 0-107,5-2 84,1 2-49,0 1-40,0 1-35,5-2 6,9-1 46,-5 0-44,59-8 172,-76 12-389,0-1 42,9-1 41,21-3 156,-23 4-143,-1-1-72,-2 0-64,0 1-86,0-1-103,0 0-121,-2 0-28,0 0-105,0 0-115,0 0-123,-5 1 360,0 0-35,1 0-36,-1 0-36,0 0-39,0 0-40,0-1-39,0 1-43,4-1-1836,-6 2 1767,-1 0 72,0 0 90,0 0 78,-1 0-36,0 0-211</inkml:trace>
  <inkml:trace contextRef="#ctx0" brushRef="#br0" timeOffset="2">139 402 5888,'0'-2'347,"0"0"34,0-4 950,0 3-789,0 0 17,0 1-200,0 1-226,0 0-36,0 1-40,0-1-45,0 0-47,0 1-52,0-1 287,0 0 38,0 1 332,0 0 100,2 0 84,1 0-128,8 0 948,-3-2-596,-6 1-794,1 0 167,0-1-49,0 1-44,0 0-37,1-1 1,0 1-35,11 0 248,3 0-1,21-8 639,-15 3-490,4 1-92,-10 3-232,17-2 144,-19-1-262,0-1-36,3-1-15,-7 3-123,1 0 44,32-8 135,-25 8-129,0-1-93,-10 3-12,1 0-42,-3 0-17,1 0-39,0 0-42,-1 0-45,1 0-50,-1 0-52,1 0-57,-1 0-59,4-1-218,-1 0-70,1 0-86,0 0-105,-3 1 167,0 0-56,8-3-974,-5 2 566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13 615 4736,'-4'7'481,"1"1"51,0 6 337,1-1 57,1-10-690,1 0 1,0 0 0,0-1-1,1 1 1,-1 0 0,0 0-1,1-1 1,0 2-237,7 8 1187,-6-10-667,0-4-224,5-3 47,5 2 84,-3 0-95,-2 0-65,-1-1 1,0-1 52,-4 3-257,15-16 435,1-1-66,-1-2-88,-2-2-113,0-3-35,1 1-65,11-20-16,-15 24-91,-1-1 1,0-2-25,18-47 22,37-85 9,-17 52 38,-30 62-50,-3 5 53,-5 24-48,-11 13-24,1 0 0,-1-1 0,0 1 0,0 0 0,1 0 0,-1 0 0,0 0 0,0-1 0,0 1 0,1 0 0,-1 0 0,0 0-1,1 0 1,-1 0 0,0 0 0,0 0 0,1 0 0,-1 0 0,0 0 0,0 0 0,1 0 0,-1 0 0,0 0 0,1 0 0,-1 0 0,0 0-1,0 0 1,1 0 0,-1 0 0,0 0 0,0 0 0,1 1 0,-1-1 0,0 0 0,0 0 0,1 0 0,-1 0 0,0 1 0,0-1 0,0 0-1,1 0 1,-1 1 0,0-1 0,0 0 0,0 0 0,6 18 145,-1 18 126,-4-33-239,-1-1-16,11 87 672,-9-59-373,-1-14-116,-1 1 34,2 26 307,2 0-91,0 2-95,-2-3-108,1 19-116,0-35-118,-1-7-51,0 1-59,-1 0-76,-1 0-89,0-17 219,0 0-63,0 0-64,0 1-65,0-1-50,-1 0-63,1 1-62,0-1-64,0 0-67,0 0-66,1 0-68,-1-1-70,1 1-71,-1-1-72,1 0-74,1 0-74,-1-1-76,1 0-78,1 0-78,-1-1-80,1 0 556,-1 0 73,1 0-74,1 0-318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0 284 4864,'0'-2'425,"0"1"-45,0-1-43,0 1-40,0 1-36,0-1-34,0 0 138,0 1-57,0-1-104,0-10 197,0 8-71,0 2 263</inkml:trace>
  <inkml:trace contextRef="#ctx0" brushRef="#br0" timeOffset="1">0 260 10976,'0'-3'371,"1"0"-50,0 0-45,0 1-41,1-2 50,0 1-68,1 0-54,0 0-39,8-10 225,0-4-156,13-18 168,-13 21-177,-1 3 6,2 1 45,0 1 58,2 1 70,-2 2-125,6-3 92,-2 0-45,-5 2-59,3 3-27,0 8-58,-2 3-19,-10-6-108,0 1 14,0-1 0,1 1 0,-1-1-1,0 1 1,0 0 0,0 0 0,0 0 0,0 0-1,0 0 1,0 2-28,8 24 230,-3 4-168,8 29-12,-13-53-56,1 1-1,0-1 1,1 0 0,0 1-1,4 4 7,-4-8 1,0 0-1,0 0 0,1 0 0,3 3 0,2 1 10,-9-8-6,-1 0 0,1-1-1,0 1 1,-1-1 0,1 1 0,0-1-1,0 1 1,-1-1 0,1 1 0,0-1 0,0 0-1,0 1 1,0-1 0,0 0 0,0 0-1,-1 0 1,1 1 0,0-1 0,0 0-1,0 0 1,1-1-4,17-6 50,4-3-56,9 5-10,-27 2 1,-1 1 1,1-1 0,0 0-1,3-4 15,16-9-60,3-3 14,-8 4-36,-7 6-16,-1 0-52,0 1-65,-1 1-79,-2 2 27,0 1-34,4-5-394,-1 0-108,-2-1-85,-3 1 56,-2 2 63,1 1-105,-1 3 246,0 0-45,2 0-178,2-2-474</inkml:trace>
  <inkml:trace contextRef="#ctx0" brushRef="#br0" timeOffset="2">1075 60 6656,'-4'-13'1352,"3"10"-1086,0 1 0,1 0 1,-1-1-1,0 1 0,0 0 1,-1 0-1,1 0 0,0-1-266,-1 2 76,0 0-20,-1 0-5,2 0 17,-1-1 172,0 0-36,-2-2 107,2 0-109,-1 1-69,2 3-113,0-1 1,0 0 0,0 1-1,0-1 1,0 1 0,0-1-1,0 1 1,0-1-1,0 1 1,0 0 0,0 0-1,0-1 1,-1 1-21,-10 0 194,-9 2-121,-12 11-51,2 6-28,14-6 29,2 0 86,0 0 0,-1 4-109,3-3 81,9-10-44,-1 1 1,2 0-1,-1 0 1,0 0 0,1 0-1,-1 2-37,-10 30 171,6-16-87,0 1 4,3 1-65,5-21-27,0 0 0,0 0 0,0 0-1,0 0 1,0 1 0,0-1 0,0 0 0,1 0-1,-1 0 1,1 0 0,0 0 0,0 0 0,-1-1 0,1 1-1,0 0 1,1 0 0,-1-1 0,0 1 0,2 1 4,-1-1-23,0 1 1,0-1 0,1 0 0,-1 0-1,1-1 1,-1 1 0,1 0 0,0-1-1,0 0 1,0 0 0,0 1 22,3-1-65,1 0 1,-1-1-1,0 1 1,0-1-1,1 0 65,-5 0-8,2 0-38,0-1 0,0 1 0,1-1 0,-1 0 0,0 0 0,0 0 0,0-1 0,0 1 1,0-1-1,1-1 46,6-3-181,-1 0 1,8-8 180,-9 7-66,11-12-97,-16 14 131,-1 0 0,0 0 0,-1 0 0,1 0 0,-1-1 32,8-16-114,-3 4 74,-3 1 45,-3 0 54,-1 0 66,-2 6 61,1 11-172,1-1 0,0 1 0,-1 0 0,1-1-1,0 1 1,-1 0 0,1 0 0,-1-1 0,1 1 0,0 0-1,-1 0 1,1 0 0,-1-1 0,1 1 0,0 0-1,-1 0 1,1 0 0,-1 0 0,1 0 0,-1 0 0,1 0-1,-1 0 1,1 0 0,0 0 0,-1 0 0,1 0-14,-3 1 55,1 0 1,0 0 0,0-1-1,0 1 1,0 0-1,0 1 1,0-1 0,1 0-1,-1 1 1,0-1 0,0 2-56,-25 29 609,20-21-425,1-1 0,0 1 0,1 1 1,0-1-1,1 1 0,0 0 0,-1 7-184,-4 24 1661,-3 44-1661,9-30 633,4-4-79,1-1 57,1-17-156,1 0 47,4 1 70,-6-31-480,-1 0 1,2 0-1,-1-1 0,0 1 0,1 0-92,7 7 180,1 0-40,3-2-44,3-1-46,-15-8-63,1 0-1,-1 0 1,1 0 0,-1 0 0,1-1 0,0 1 0,-1-1 0,1 0-1,0 1 1,-1-1 0,1-1 0,0 1 0,-1 0 0,2-1 13,24-9-199,-12 1 9,1-3-68,-1 0-84,-1-1-101,2-3 11,1-3-88,-1 0-85,0-1-83,-5 6 165,-1 2-37,5-6-255,0 1-83,-8 8 401,0-1-40,1-2-164,0-1-53,3-3-202,5-9-536,-17 24 1481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13 308 3712,'-5'-7'787,"1"1"-81,2-1-78,1 0-71,1-1-66,1 1-62,2-1-56,0 1-50,3-5 99,1 1-97,2-2-31,4-4 22,-7 11-191,17-21 230,-3 9 346,20-15-701,-15 14 320,-4 6-40,-15 10-185,0 0 0,0 1 1,1 0-1,-1 0 0,0 0 1,1 1-1,-1 0 0,3 1-95,9 0 194,-2 4-49,-5 0-14,-1 2-43,-8-5-74,0 1 1,0 0-1,0-1 1,0 1 0,0 0-1,0 0 1,-1 1-1,1-1 1,-1 0-1,1 0 1,-1 2-15,4 10 101,-2-2 17,2 5 168,0 1-24,-2-6-187,-1-7-42,0 0 0,0 0 0,0 0 0,1 0 0,1 1-33,0 2 69,1 0 39,3 1 264,-7-8-297,1-1 1,0 1-1,0 0 1,0-1-1,0 1 1,0-1-1,0 0 0,0 1 1,0-1-1,0 0 1,1 0-1,-1-1 0,2 1-75,8-2 321,0-1-49,-2-1-71,-2 0-91,4-1 88,0 0-50,6-3 10,-1-1-65,-6 1-43,1-1-40,0-1-53,0 0-70,-1 0-76,0 1-91,-1 1-114,-2 1 75,13-11-493,-15 12 528,-1 1-55,2 0-78,-1-1-99,-1 2 107,0 0-60,1-1-65,0 1-72,0-1 1,-1 1-112,0 1 158,-1-1-44,0 1-40,0 0-34,5-3-764,-1 0-87,-4 4 920,-1-1 56,0 0-58,1-1-244</inkml:trace>
  <inkml:trace contextRef="#ctx0" brushRef="#br0" timeOffset="1">805 24 2944,'0'-1'320,"0"-1"-111,0 0-102,0 1-44,0-3 12,0 2-7,0 0 85,0 1-31,0 0 39,0 0 19,0 0 39,0 0 42,0 0 47,0 0 51,0 0 55,0 1 58,0-1 63,0 0-194,0 1-69,1 0-62,0 0-53,0 0-27,0 1-51,0-1-29,2 1-20,-2 0 48,-1-1 74,2 3 163,-1 2-96,-1 2-50,0 4-19,-1-4-22,2 15 158,-1-1-66,0 47 363,-3-35-258,2-17-168,-5 51 434,4 1-75,0-12-111,-2 1-98,0-1-86,2-2-66,2-31-102,0 12 101,0 4 47,0-13-107,0-5-68,0-2-69,0-25 39,-1-2 4,1 1-1,1-1 1,0 1 0,0-2 0,7-48 3,-4-2-84,-1 5-47,3 2-40,3-2-53,-1 1 0,-2 18 45,1 5-2,1 1-39,25-74-594,-24 81 596,1 6 72,2 2 64,3 3 58,-13 10 29,10-5 99,-7 8-13,1 5 33,10 22 442,-4 4 39,-5-10-169,-1 0 33,0-1 32,-2-7-70,-1 0 0,1 8-434,-1 6 382,-2 1-50,-2 8 16,-1-20-221,0-1-35,-5 14 0,-7 9-61,12-35-105,0-1 50,1-1 40,-1-1 0,1 0 0,-1 1 0,1-1 0,-1 0 0,0 0 0,-1 1-16,-3 2-63,2-3-25,0-1-49,0 0-58,-1-1-67,0 0-75,-1-1-83,2-1 264,0 1-63,-1-1-59,1-1-57,0 1-51,0-1-49,0-1-44,0 1-41,-1-3-387,-1 0-80,-3-5-607,0 0-92,5 6 942,-1-2-11,0 1 33,-9-15-1331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50.0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21 4992,'-11'0'1115,"5"0"-481,4 0-312,1 0-57,1 0-46,0 0-38,0 0 405,0 0-358,3-3 366,3-3-288,2-2 113,-8 8-394,0-1 1,0 1-1,1 0 1,-1 0-1,0 0 1,0-1-1,0 1 1,1 0-1,-1 0 0,0 0 1,0-1-1,1 1 1,-1 0-1,0 0 1,1 0-1,-1 0 0,0 0 1,0 0-1,1 0 1,-1 0-1,0 0 1,1 0-1,-1-1 0,0 1 1,0 1-1,1-1-25,165 0 1798,-53 0-673,-17 0-278,-48 0-465,0 0-32,-18 0-237,15 3 3,-6 5-54,-23-5-86,0 0-71,2-1-97,-8-1 51,0-1-34,4 0-47,-1 0-32,0 1-43,-2 1-50,0 2-124,-3 0-66,4 2-349,5-3-269,-8-3 525,-1 1-43,3-1-494,2 0-706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315 221 3072,'-2'0'241,"0"0"-35,-1-2 116,1 0-48,0 0 42,1 1-19,1 3-18,1 0 104,-1 0-142,0 1 37,0 14 412,-1 1-109,1-1-99,0 0-86,-1 0-91,1-1-58,0 1-49,0-1-39,0 5-8,2 35 191,0-32-165,1 17 64,0 1-59,-1 9-22,-1 24 14,-1-50-162,0 26 176,0-35-177,0-1-62,0-4-36,0 1-52,0 1-60,0 0-69,0 1-121,0 7-251</inkml:trace>
  <inkml:trace contextRef="#ctx0" brushRef="#br0" timeOffset="1">8 481 4864,'-1'-2'81,"-1"1"35,1 0 69,0-1 36,-1 0 561,2 1-308,0 1-191,1-1-81,-1 1-42,1-1-61,0 0-47,0 0-54,0 0-59,1-2 97,2-2 114,2 4-17,6-3 129,6-18 303,-1 2-189,2-1-43,3 0-40,-1 0-37,15-14 96,-4 1-79,-7 5 15,-3 2-63,9-12 26,-15 20-102,1 2-1,6-5-148,-13 13 31,22-20 14,19-14-67,-24 25 32,15-1 60,-35 15-56,-6 4-8,1-1 0,-1 0 1,1 1-1,-1-1 0,1 1 0,-1-1 0,1 1 0,0 0 0,0 0-6,-1 0 3,0 0 0,-1 0 0,1 0 0,0 0 0,-1 1 0,1-1-1,0 0 1,-1 1 0,1-1 0,0 1 0,-1-1 0,1 1 0,-1-1 0,1 1-1,0-1 1,-1 1 0,1-1 0,-1 1 0,0 0 0,1-1 0,-1 1 0,0 0-1,1-1 1,-1 1-3,3 8-4,-1-1 0,1 0 0,-2 0 0,1 1 0,-1-1 0,-1 1 0,1-1 0,-1 1 0,-1 1 4,1-3-1,-3 147 4,-6-50 58,3-57-18,-10 95 74,5 21 75,9-126-40,2 10-152,0-26 24,1 2-44,2-9-45,0-7-13,1 0-39,1-2-47,2 0-53,0-4-73,-1-3 63,1-2 56,0-2 43,2-6-5,1-3 20,0-10 31,-7 17 68,1 0 1,-1 0 0,1 1-1,1-1 1,3-4 13,37-46-5,-39 51 24,1 1 33,5-4 76,1 4 38,-12 5-139,1 0 1,0 1-1,-1-1 1,1 1-1,-1-1 1,1 1-1,0 0 1,0-1-1,-1 1 1,1 0-1,0 0 0,-1 0 1,2 1-28,-3-1 11,1 0 1,0 1-1,0-1 1,0 0 0,-1 1-1,1-1 1,0 0-1,-1 1 1,1-1-1,0 1 1,-1-1-1,1 1 1,-1-1-1,1 1 1,-1 0-1,1 0-11,9 17 304,-2 2-97,-3-2-76,4 27 114,-3-16-28,1 0-51,-6-27-137,-1 0 0,1 0 0,-1 0-1,1 0 1,0-1 0,-1 1 0,1 0 0,0 0 0,0-1 0,0 1 0,1-1 0,-1 1 0,0-1 0,1 1 0,-1-1 0,0 0 0,1 0 0,0 1 0,-1-1 0,1 0-29,11 4 205,-6-4-103,0-1-41,10-8-9,-11 5-27,4-3 5,-1 1 0,0-2 0,0 1-1,-1-1 1,0-1 0,0 1 0,5-8-30,8-7 79,-11 12-28,0 0 0,0-1 0,-1 0 0,-1-1 1,4-7-52,5-11 145,-1-2 0,-1 0-145,-10 19 46,0-1-1,-1 0 1,1-6-46,-4 11 3,0-1 1,0 1-1,0-5-3,-1 11-9,-1 0 1,1 0-1,-1-1 1,0 1-1,1 0 0,-2 0 1,1-1-1,0 1 1,0 0-1,-2-1 9,3 4-1,0-1-1,0 1 0,-1-1 1,1 1-1,0-1 0,-1 1 0,1-1 1,0 1-1,-1-1 0,1 1 1,-1 0-1,1-1 0,0 1 1,-1 0-1,1-1 0,-1 1 1,1 0-1,-1 0 0,1-1 1,-1 1-1,0 0 0,1 0 1,-1 0-1,1 0 0,-1 0 1,1-1-1,-1 1 0,1 0 1,-1 0-1,0 1 0,1-1 1,-1 0-1,1 0 0,-1 0 0,1 0 1,-1 0-1,1 1 0,-1-1 1,1 0-1,-1 0 0,1 1 1,-1-1-1,1 0 0,-1 1 1,1-1-1,-1 1 0,1-1 1,0 0-1,-1 1 0,1-1 1,0 1-1,-1-1 0,1 1 1,0-1-1,0 1 0,0-1 1,-1 1 1,-7 12 57,-12 17 138,18-25-148,-1 0 0,1 0 0,-1 0 0,2 1 0,-1-1 1,0 1-1,1-1 0,0 3-47,-2 32 366,3 21 247,1-21-243,1-9-176,-1-26-170,1 0 0,-1-1 0,1 1 0,-1 0 0,1-1 0,1 1 0,-1-1 0,1 1 0,-1-1 0,1 0 0,2 2-24,13 14 171,-7-11-7,0-3-86,0-1-85,1-2-80,0-2-78,1-1-75,-1-1-71,1-2-69,-1 0-65,1-2-64,-1 0-59,0-1-57,0-1-53,-1 1-51,0-1-48,-2 0-45,7-6-579,6-7-860,-22 20 2249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48 249 5632,'-5'0'751,"0"1"-121,2 1-110,0 1-99,0 0-89,1 1-78,0 1-68,1-1-56,0 3-36,1-1-48,0 17-11,0-14 39,1-4 5,-1-1 36,0 0 44,0 0 52,0 64 266,0-38-297,0-10-95,0 0-54,0-10-48,-2-2-35,0-1-37,0 0-38,0 0-29,0-1-36,1 2-37,0 0-39,1-3-230,0-3 38,0-3-375,0-23-674,0 9 847,0-1 45,0 0 52,0 0 56,0-1 65,0 1 70,0-1 75,0 0 84,0 0 88,0 0 95,0 0 101,0 0 107,0 0 114,0 0 120,0 0 126,0 9-219,0 0 34,-2-39 1072,-2-1 74,1 5 1550,0-7-3047,3 37 452,0 1-79,0 0-70,0 2-60,2 2-87,1 4-73,2 2-61,1 3-46,2 2-49,14 9-164,-13-7 160,-2-2 51,51 20-272,0 0-50,3 2-89,-34-14 153,17 3 284,7 2-106,-19-7 91,-3 0 52,-22-7-4,5 2 62,-2-1 50,0-1 63,0-1 74,-6-1-204,-1 1 56,-1-1 49,0 1 38,0 2 195,-2 1 276,-1-1-199,0-1-193,0 0-78,-1-1-34,1 0-63,-1 1-33,1-1-38,-1-1-41,-10 6 417,0-1-117,1-1-96,-1 0-71,-35 15 193,39-15-361,0 0 0,0 0 0,1 1 0,0 0 0,0 0 0,0 1 22,-2 6-66,4 1-34,6 1-42,6 1-53,0-6 75,1 2-28,1 1-45,3 0-59,2-1-75,20 9-298,-12-7 307,0 1 67,-1-1 85,0-1 84,-1-1 69,-1-2 55,6 3 121,-17-8-67,-2 0 34,0-1 11,-1 1 36,-1 0 39,1 1 45,1 2 525,-1 0-68,-3 0-62,-1-1-61,-1 1-56,-2-1-54,-1 0-51,-1 0-47,-1-1-44,-1 0-40,-1 0-38,1-1-34,-9 4 141,0-3-97,-1-1-172,1-1-55,0-3-59,-1-1-62,0-1-62,0 0-66,-1-2-69,0 0-69,-7-2-223,4 1-66,7 2 142,2-1 13,0 0-79,2 0 20,0 0-78,-1 0-88,1-1-96,2 2 88,0 0-52,-2 0-200,-4-2-534,13 5 1481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35 540 5120,'0'4'665,"0"0"-104,-1 0-95,1 0-86,0-2-147,-1 1-39,0 1 90,0 1-115,0-1-85,-3 10-41,3-7 27,0-3 20,1 1 50,-1 0 62,1 1 73,1 21 309,-1-2-164,0 0-61,-1 0-66,-1-3-72,-1 7 109,0-9-136,1-1-41,1 0-37,0-2-34,1-5 0,-1 0 1,0-1 0,-1 1-1,-1 3-82,1-4 54,1-9-45,1 0 1,0 0 0,-1 0 0,1 0-1,0 0 1,0 0 0,0 0 0,1 0-1,-1 0 1,0 0 0,1 1-10,-1-2 0,1-1 0,-1 1 0,0 0 0,1 0 0,-1-1 0,1 1 0,-1 0 0,1-1-1,-1 1 1,1-1 0,0 1 0,-1-1 0,1 1 0,0-1 0,-1 1 0,1 0 0,0-1-6,-1 0-1,1 0 0,-1 0 1,1 0-1,-1 1 1,0-1-1,1 0 0,-1 0 1,1 0-1,-1 0 1,1 0-1,-1 0 0,0 0 1,1 0-1,-1 0 1,1 0-1,-1-1 0,1 1 1,-1 0-1,0 0 1,1 0-1,-1 0 0,1-1 1,-1 1-1,0 0 0,1 0 1,-1-1-1,0 1 1,1 0-1,-1-1 0,0 1 7,9-14-180,-5 7 96,18-29-202,27-46-153,-27 44 319,3-1 42,-1 2 50,-2 1 46,-18 29-5,1 0 1,0 0 0,1 1 0,-1 0 0,1 0-1,4-3-13,4-4 56,-7 4 5,2-2 31,-4 8-1,1 4 55,3 5 72,-3 0-43,1 10 71,-5-2-124,-2 11-7,0-9-53,0-3 4,0 6 82,1 1 46,0-13-95,0 0-1,0-1 1,1 1 0,0 0 0,2 2-99,1 4 139,3 9 36,2-2-47,-2-12-73,0-4-42,8-2-73,-14-2 47,-2 0 13,1 0-14,1 0 0,-1 0 1,0-1-1,1 1 0,-1 0 0,1 0 0,-1-1 1,0 1-1,1-1 0,-1 1 0,0-1 1,0 1 13,35-21-269,-9 3 123,-7 4 74,-4 2 68,11-12-18,-7 3 46,-4 5 17,9-10 63,-10 10-53,-1 0 1,12-19-52,-12 9 107,-9 17-37,0-5 50,-5 4 35,0 10-150,0-1 0,-1 1 1,1 0-1,0 0 0,0 0 0,-1 0 0,1-1 0,0 1 0,0 0 0,-1 0 0,1 0 0,0 0 0,-1 0 0,1 0 0,0 0 0,-1 0 0,1 0 1,0 0-1,0 0 0,-1 0 0,1 0 0,0 0 0,-1 0 0,1 0 0,0 0 0,0 0 0,-1 1 0,1-1 0,0 0 0,0 0 0,-1 0 0,1 0 1,0 1-1,-1-1-5,-10 8 62,-4 7-41,6-5 2,0 0 37,0-1 0,1 2 0,1-1 0,-1 1 0,2 0 0,-1 0 0,1 1 0,1 0 0,0 0 0,1 0 0,1 0 0,-3 11-60,4-11 30,-7 26 45,-3 5-46,5-16-44,5-10-35,3-1-40,2-2-50,5-6-58,-7-7 177,0-1 1,0 0-1,0 1 1,-1-1-1,1 0 1,0 0-1,0 1 0,0-1 1,0 0-1,0 0 1,0 0-1,0 0 1,0 0 20,18-7-344,-14 5 264,0-1 0,-1 0 1,0-1-1,1 1 0,-1-1 0,0 0 1,-1 0-1,1 0 0,0-2 80,30-46-624,-25 37 472,14-27-54,-11 12 132,-5 3 92,-4-2 100,-3 23-82,-2 4 67,-5 7 71,4-2-151,2-2 0,0 1-1,0-1 1,0 1-1,0-1 1,0 1 0,0-1-1,0 1 1,0 0-1,1-1 1,-1 1-1,1 0 1,-1 0-23,1 1 34,-1 1 1,1 0-1,0 0 0,0-1 1,0 1-1,0 0 0,1 0 1,0-1-1,0 2-34,2 6 117,0-1-1,1 1 0,1-1 1,1 3-117,0-3 160,0-2-40,13 8 111,-14-12-182,-3-3-27,0 0 1,0 1-1,0-1 0,0 0 1,0 0-1,1 0 1,-1 0-1,2 0-22,-2-1 17,0 1-1,0-1 1,0 0-1,0 0 1,0 0-1,1 0 1,-1 0-1,1-1-16,16-6 81,-2-2-51,-14 7-31,20-13 5,2-6-40,-12 9 9,16-15-64,-24 22 60,0-1 0,-1 0 0,0 0 0,0 0 0,-1-1 0,2-4 31,20-53-169,-2 0 55,-17 42 85,0 0-1,1-19 30,0-18 75,-2-9-75,-3 34 32,0-133 114,-2 111-169,-2 19-38,-6-9-75,7 41 115,0-1 7,-1 5-15,0 9 53,-1-1 0,2 1 0,-1-1 0,1 1 0,0 0 0,0-1 0,1 1 0,0 0 0,1 1-24,-3 30 125,-4 64 184,3 50 54,3-94-256,1-22-67,0-6-45,0-1-48,0-4-38,1 0-49,0 0-58,-1 1-65,0-10-49,0 0-95,-1 1-87,0 0-79,0 3-179,0-1-87,1-1-73,0-2-63,0-9 153,1 0-1,0 0 0,0-1 1,1 4 822</inkml:trace>
  <inkml:trace contextRef="#ctx0" brushRef="#br0" timeOffset="1">874 516 8960,'0'0'1184,"0"0"-436,0-1-171,0 0-57,0-1-58,0 1-79,1-1-69,-1 1-59,1 0-12,1 0-52,4 0 249,-5 1-194,2-2 404,2-3-205,2 1-122,0 1-102,2 0-86,-2 1-76,0 0-35,18-2-64,-19 3 25,8-2-2,-3 1-71,-1-1-62,0 0-89,-2 1-44,1-1-87,0-1-100,0 0-110,2-1-92,6-2-379,-9 4 478,0 1-33,7-1-813,7 2-868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201 850 3328,'0'-5'473,"1"1"-94,1 0-80,0 1-67,1-2-15,-1 0-57,-1 1-84,0-1 61,0-1 54,-1 0 49,0-1 101,0 0 49,0-3 126,-1-4 316,1 1 55,0 4-327,0 5-200,-2-2 613,0 5-681,0 1-81,-1-1-111,1 1-103,0 0-39,1 0 18,-2 0 65,-13 2 125,15-1-156,-1 0-1,1-1 1,-1 1-1,1 0 0,0 0 1,-1 0-1,1 0 0,0 1 1,0-1-1,0 0 1,0 0-1,0 1-9,-20 26 2,-13 21-57,23-32 26,1 0 1,1 1-1,-7 17 29,-2 31 11,7-23-18,-1-5-16,3 2 0,-2 15 23,10-31-28,3-1-47,5 4-62,-6-22 93,1-1 1,0 1-1,0-1 0,1 1 1,-1-1-1,2 1 44,4 4-259,2-4-33,-8-4 212,1 0 0,-1-1 0,1 1 0,0-1 0,-1 0 0,1 0 0,-1 0 0,1 0 0,0 0-1,-1 0 1,1-1 0,0 1 80,14-6-452,0-1 71,-7 1 187,-2-1 61,9-9-174,-2 0 56,1-5 4,6-12-62,0 0 26,-6 10 64,18-22-101,-4 4 117,1 3 65,5 1 34,-7 8 56,-2-3 35,-3 0 63,-8 12 88,-6 6 27,1 1 79,-1-1 95,0 1 111,2-7 494,-12 19-564,1 0-72,-2 0-64,1 1-56,-1-1-49,0 1-42,-1 0 5,-2 1-60,3 0 2,0-1 27,1 0 48,-4 2 100,0 1-43,-3 4 75,1-1-109,-6 9 90,12-15-223,-9 12 162,3 0-37,-10 21 159,9-17-150,-7 22 183,3 0-56,2 1-51,1 0-42,-9 42 69,14-71-232,1 0 0,0 1 0,1-1 0,0 1 0,1 6-14,0-7 0,2 0-1,-1 0 1,3 9 0,-2-12-83,1 0-38,4 1-201,-6-8 302,-1 1 0,1-1 0,0 0 0,-1 0 0,1 0 0,-1 0 0,1 0 0,-1 0 0,1 0 0,-1 0 0,1 0 0,0 0 0,-1 0 0,1 0 0,-1 0 0,1 0 0,-1-1 0,1 1 0,0 0 20,15-12-374,-11 6 281,1-1 0,-1 1 1,-1-1-1,3-3 93,15-34-274,-9 6-122,5-19 396,-18 54-10,7-26-181,1-16 191,2-9-124,-1 21 93,-10 41 85,2 3 95,1 2 73,2 2 50,11 30 570,-9-25-532,0-6-117,-2 0-81,5 8 33,3-2-95,4-4-95,4-5-94,-5-10-88,2-9-30,-11 5 144,11-8-175,-10 5 87,0 1 0,-1-1 0,0-1 0,0 1-1,2-4 202,6-10-371,-5 8 196,-1-1-2,-3-1 47,0-1 46,-2 1 44,0-1 44,-2 8-39,0-3 60,-1 0 48,1 2 37,-2 2 174,1 26 6,0-13-197,-1 0 1,0 0 0,0 0 0,-1 0-94,-3 17 243,-1 28 363,2-18-198,-1-1 69,1-11-102,0 0 58,1-1-89,3 12 29,1-20-162,0-9-97,3-4-97,2-2-37,-6 2 21,8-8-31,-2-5-48,1-17-152,-6 22 157,1-4-27,4-16-211,5-17-319,-6 28 386,-4 11 61,-1 0-39,0-7-323,-1-1-216,5 5-109,0 7 381,0 0-52,-3 0 121,-1 0 106,0 1 19,0 0-41,0 2-45,0 0-39,0 1-122,0 2-312</inkml:trace>
  <inkml:trace contextRef="#ctx0" brushRef="#br0" timeOffset="1">780 932 3328,'0'0'762,"0"0"-329,0 0-100,0 2 32,0 3-54,0-2-67,0-1 63,0-2 207,0 0 270,-2 0-64,-2 1-407,2 0-48,0 2-42,1 0-37,0 6 99,0 1-81,0 10 149,0-15-274,-2 4 92,1 0 0,1 0 0,0 0 0,0 0 0,0 0-171,0 16 452,-1-2-70,-2 1-59,-1-2-50,-1 15 83,3-22-143,2 0 1,0 11-214,1-26 162,2-1-82,-1-1-58,5-3-68,-6 4 57,4-15-75,0 2 37,15-55-180,-6 36 169,2-5 28,-4 10-41,1 1 0,7-10 51,2-7-123,4-8-57,-22 47 164,1 0-1,-1 0 0,1 0 0,0 0 0,1 0 0,-1 1 0,6-4 17,13-13-92,-7 5 71,-7 10 52,0 2 40,-8 3-47,1 1-1,-1 0 0,1 0 1,-1-1-1,1 1 1,-1 0-1,1 0 0,-1 1 1,1-1-1,-1 0 1,1 1-1,-1-1 0,1 0 1,-1 1-1,1 0 1,-1-1-1,0 1 0,1 0 1,-1 0-1,0 0 1,0-1-1,1 2-23,0-1 77,9 9 334,-3 1-87,-1 4-16,1 8 66,-4-11-153,-2-3-47,0-1 1,0 1 0,-1-1-1,0 4-174,1 18 380,-1-9-184,1-2-73,3 8 42,-1 6 42,-2-11-125,-2-4-73,-3 3-72,3-18-98,-1 1 44,0 0 18,0 3-5,0-1 0,0-2 3,0 0-17,0-1-42,1 0-13,0 0-43,-1 1-47,1-1-56,-1-1 9,1 1-47,0 0-47,0 0-54,0 0-54,-1-1-60,1 1-62,0 0-67,0 1-548,1 1-922,0-4 1271,1 0 95,0 0 44,0-1-108,2 0-386</inkml:trace>
  <inkml:trace contextRef="#ctx0" brushRef="#br0" timeOffset="2">1288 779 7296,'-3'0'624,"1"0"-70,1 1-65,-1-1-61,1 1-58,0 1-53,0-1-49,0 1-45,1 0 49,-1 1-88,1 0-95,0 0-33,1 2-17,-1 6-58,0-6 36,-1 0 62,0 0 91,-1 0-81,-1 6 155,2-7-107,0 0 0,0 1 0,0 0 0,1-1 0,-1 5-137,1 7 150,-2 0-51,-2 15-11,2-12-70,0 1 1,0 6-19,2-13-36,1 3 67,-1 4 68,1 13 121,-1 3 34,1-17-164,-1-9-105,-1-5-111,9-25-85,1 2 89,6-13-20,1-10-42,1 2 43,1 2 39,4 2 33,-2 4 24,8-11 1,-9 16 47,9-4 59,-21 24-11,0 1 0,0-1-1,5-1-50,-4 2 16,0 2 57,3-1 72,6 2 149,-15 2-240,0 0-1,1 0 0,-1 0 0,0 0 0,0 0 0,0 1 1,1-1-1,-1 1 0,0 0 0,1 0-53,3 3 144,-1 2-36,-2-1 24,-1 0-1,0 1 1,0 0-1,-1-1 0,1 4-131,0 0 181,0 2 60,-1 0-58,0 1-24,-2 5 6,0 1-12,1-1 0,1-1-36,0 15 33,1-4-84,8 35 8,-9-59-69,0 0-1,-1 0 1,2 0 0,-1-1-1,0 1 1,1 0 0,-1-1-1,1 1 1,0 0-5,16 15-15,-17-18 12,0 1 1,1-1-1,-1 1 1,0-1-1,0 1 1,0-1-1,0 0 1,0 0-1,0 1 1,0-1-1,1 0 1,-1 0-1,0 0 1,0 0-1,0 0 3,7 0-16,16 1-43,-22-1 51,0 0 0,0-1 0,0 1 0,-1 0 0,1-1 0,0 1 0,0-1 0,0 0 0,-1 1 0,1-1 0,0 0 1,-1 0 7,4-4-12,0 1 0,0-1 1,-1 0-1,1-2 12,21-22-55,-5 5-37,2-2-45,25-29-220,-32 37 210,-1-2 56,-4 3 34,-1 0 1,-1-1 0,0-1 56,4-12-143,-12 29 118,0 0 0,0-1 0,0 1 0,-1-1 0,1 1 0,-1-1 0,1 1 0,-1-1 0,0 1 0,0-1 25,0 1-11,-1 1-1,1 0 1,0 0 0,-1 0 0,1 0 0,-1 1 0,1-1 0,-1 0 0,1 0 0,-1 0 0,0 0 0,0 0 0,1 1 0,-1-1-1,0 0 1,0 1 0,0-1 0,0 0 0,1 1 0,-1-1 0,0 1 0,0-1 0,0 1 0,0 0 0,0-1 0,-1 1 11,0 0-17,1-1 1,-1 1 0,0 0-1,0 0 1,1 0 0,-1 0-1,0 0 1,0 0 0,-1 0 16,-19 6-99,1 4 43,4-1 38,-2 5 2,1 3 33,11-8 19,0 1 1,0-1-1,-2 5-36,2 0 66,0 0 1,0 0-1,2 0 1,0 1-1,-1 4-66,1 9 77,5-17-20,0 0-1,0 0 1,1 0-1,0 0 1,2 3-57,2 10 43,3 0-77,1-1-107,-5-12 22,1-1-38,3 3-138,1-3-68,1-2-61,1-3-51,1-1-45,1-2-37,13-4-635,-17 1 668,-1-1 1,1 0 0,-1-1-1,4-2 524,6-3-871,0-2-38,-2-1 92,-5 3-380,0-2 0,7-7 1197,-18 17 0,12-13-620,1 0 64,7-6-231</inkml:trace>
  <inkml:trace contextRef="#ctx0" brushRef="#br0" timeOffset="3">2339 625 6272,'-2'-4'472,"-6"-10"920,1 9-538,1 6-244,-1 2-316,0 1 93,-14 8 882,12-6-794,5-3-303,0 0-33,1 0-40,1 1-44,-14 25 591,6-13-350,1-2-95,0-1-74,-8 17 97,8-12-80,0 1 38,6-11-49,0 1 0,0 0 0,1 0 0,0 0 1,-1 7-134,-3 41 443,0 0-97,5-48-271,1 0-1,0 1 1,0-1 0,1 4-75,5 17 158,1-5-91,2 2-90,-9-27 23,4 10-19,0 0-40,1-2-48,1 0-54,2-2-62,1-2-70,1-3-76,3-3-85,0-2-110,-1-1 78,-1-2 62,0-1 50,1-2-30,15-17-474,-17 17 536,8-9-113,0-1-103,-2-1-96,1-2-87,-2 0-82,0 0-72,-1-1-66,-1 0-58,3-8-154,6-17-513</inkml:trace>
  <inkml:trace contextRef="#ctx0" brushRef="#br0" timeOffset="4">2623 93 4736,'-1'-7'257,"-1"0"-59,0-5 75,-2-8 124,3 13-201,0 0 74,1 0 30,-1 0 83,1-2 98,0 0 113,0 13-163,-1-1-46,-1 1-44,-1-1-44,1 2-25,-2 1-51,-5 15 276,2 0-32,-9 53 824,13-60-1050,-6 38 985,-1 45-1224,6-33 571,1-23-168,1-6-90,0-2-33,-1 31 190,1 0-106,1 0-90,1-34-187,0-1-66,0-1-69,0 0-75,0-1-80,0 0-83,0 0-90,0 0-93,0-6-142,-2-2-106,0 1-238,-3 9-563,4-24 1191,0 6-487,0-2-37,0-5 374,0-1-40,-1 1-45,1-2-48,-2 1-54,0-1-57,1-1 307,0-1 51,1 0 47,-1 0 44,1 0 40,0-1 39,0-1-93,0 0 140,0-1 59,1 0 43,-1-2 56,0-2 30,-2-7 392,0 0 40,1-4 720,1 0 0,0-10-1194,2 9 882,2 2-54,0 6-319,0 0-43,1-4 92,0 3-243,2 2-34,12-6 193,4 3-89,1 2-57,-4 2-69,11-5 19,40-14 225,-48 20-312,0-1 53,3 2-9,-2 1 44,0-5 82,-5 1-89,-16 9-75,0 0-47,0 1-40,-1-1-33,1 1 2,1 1 14,-2-1-6,0 0 75,-2 0-164,0 1 1,0-1 0,0 0-1,0 0 1,1 0 0,-1 1 0,0-1-1,0 0 1,1 1 0,-1-1-1,0 1 1,1-1 0,-1 1 0,0-1-1,1 1 1,-1-1 0,1 1-1,-1 0 1,1-1 0,-1 1 0,1 0 1,-12 20-71,3-2 41,-6 4 45,-1 0 52,-2 0 61,-2 2 67,3 1-22,3 3-78,4 8-56,7-24-45,2-1-1,0 0 1,0 9 6,1-21-6,0 1 0,0-1 0,0 0 0,-1 1-1,1-1 1,0 1 0,0-1 0,0 1 0,1-1 0,-1 0 0,0 1 0,0-1 0,0 1 0,0-1 0,0 1 0,0-1-1,1 0 1,-1 1 0,0-1 0,0 0 0,1 1 0,-1-1 0,0 0 0,0 1 0,1-1 0,-1 0 0,0 1 0,1-1-1,-1 0 1,0 0 0,1 1 0,-1-1 0,1 0 0,-1 0 0,0 0 0,1 0 0,-1 1 0,1-1 0,-1 0 0,1 0-1,-1 0 1,0 0 0,1 0 0,-1 0 0,1 0 0,-1 0 0,1 0 0,-1-1 0,0 1 0,1 0 0,-1 0 6,20-10-240,-20 10 235,14-11-317,0-4-25,-6 7 152,2-3-204,-1-2 82,-1 1 74,-2-1 65,0-3 41,-1-1 69,-1-6 67,-3 0 80,-1 20 46,0 2 44,0 1 53,0 0-103,0 1-36,0 2-51,0 5-47,0-8 27,0 9 65,0 7 21,1-1-36,-1-10-55,1-1 0,-1 1 0,1 0 0,1 0 0,-1-1 0,1 1 0,-1-1 0,2 2-7,6 25 4,-3-11-62,-2-11-8,0-2-32,7-3-97,7-4 42,-11 0 90,-2-1 22,0 1 1,1-1 0,-1 1-1,0-1 1,0-1-1,0 1 1,0-1-1,0 0 1,0 0-1,0-1 1,2-1 40,20-15-194,0-3 45,0-1 62,-6 5 29,31-29-187,-37 34 195,-3 0 35,-10 14 82,0 4-17,-2 10 81,0-14-101,-2 18 237,0-6-38,-1-1 30,0-1 88,1-4-75,0 0 50,0 1 84,0 1-52,-3 5 155,-5 9 241,6-14-402,-1 0 54,0 0 71,1-4-180,2 0 60,-7 7 892,6-9-886,-1-3-76,4 0-119,1 0-43,0-2 12,1 0-109,3-4-158,-4 4 125,9-8-256,0-1 38,7-10-147,17-19-264,-5 7 197,5-5 7,2 6 65,-15 13 137,1-1-57,-4 3-39,2 2-84,1 2-106,-10 8 212,0 0-36,0 0-38,0 1-41,1 0-43,0 1-48,0 0-50,0 0-52,1 1-55,0 0-59,-4 1 113,1 1-41,1-1-173,6 1-459,-17 0 1279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24 4480,'0'-13'1021,"0"7"-442,0 3-135,0 2-182,0 1-35,0 0 206,0 0-87,0 0 747,0 0-864,0 0-33,2 2 126,0 1-149,1 0-33,0 5 60,-2 0-96,-3 9 4,-8 71 78,-6 129 113,11-128-133,3-27-57,3-5-41,7 59-17,-7-101-50,0 15 3,4 22 13,-1-35-53,2 0-40,-5-13 51,4 6-89,-1 0-73,2 0-64,0-1-54,6 3-273,-10-11 519,-1-1 0,0 1 1,0-1-1,1 1 0,-1-1 1,0 1-1,1-1 0,-1 0 0,0 1 1,1-1-1,-1 0 0,1 0 1,-1 0-1,0 0 0,1 0 0,-1 0 1,1-1 58,11-3-336,-1-3 50,-1-1 45,0-3 40,8-14-98,-2-2 108,6-9 43,18-29 76,-15 19 97,-8 14 52,-1 2 64,-12 21-68,-2 0 38,0 1 44,-2 1 50,1 0 44,0 0 57,1-4 324,-5 8-21,0 4-340,-1 1-41,-2 2-51,0 1-64,-2 2 44,-1 5-54,-4 6-27,4-9-29,-12 17 120,7 6 36,8-18-118,-2 4 27,1 0 1,0 0 0,2 1 0,0 0 0,0 8-113,2 7 161,2 15 126,0-32-152,0 0 35,2 4 74,-2-20-223,1 1 0,-1 0 0,1-1 0,-1 1 0,1-1 0,0 1 0,0-1 0,0 0 0,0 2-21,0-2 7,0 0 1,0-1-1,0 1 1,0 0-1,0 0 1,0-1-1,0 1 0,0-1 1,0 1-1,0-1 1,0 1-1,0-1 1,0 1-1,0-1-7,2 0-1,-1 1 0,1-1 0,0 0 0,-1 0-1,1 0 1,-1 0 0,1-1 0,1 0 1,1 0 1,-1 0-1,1-1 1,-1 1 0,1-1-1,-1-1 1,0 1 0,0 0-1,0-1 1,0 0 0,0 0-1,9-8 19,-1-1 0,2-3-19,5-4 24,9-14 35,-15 15-63,-1-1 1,0 0-1,3-11 4,-5 3 74,-6 0 68,-4 8 11,0 1 58,0 5-7,-2-8 212,-3 3-66,-2 1-55,-3 2-44,3 7-153,0 4-64,-1 3-71,-1 0-79,5 1 57,-1 2-68,1 3-63,1 2-56,2 2-50,0 1-44,2 0-38,4 7-466,-2-14 636,-1 1 1,1-1-1,0 1 0,0-1 0,0 0 1,1 0-1,-1 0 0,3 1 208,12 9-652,-7-5 297,-1 0 80,-6-6 192,-1 1 0,1-1 0,0 0 0,0 0 0,-1 0 0,2 0 0,-1 0 83,31 6-487,-34-8 478,20 4-152,-5-3 65,5-2 48,7-4 76,-16 2-7,4-1-23,-2-1 118,0-3 102,0-1 84,-3 0 28,0-1 42,-7 5-158,1 0-1,-1 0 1,0-1-1,-1 0 1,1 1 0,-1-1-1,0 0 1,-1-1-1,1 1-213,-2 0 385,0 1-92,0-2-32,-2-2 27,-1 3-6,-2 3-32,1 3 29,-2 0 89,-13 8-167,1 1-50,1 2-44,1 3-39,-10 16-29,4 6-95,15-24 16,2-1 1,-1 1-1,2 0 1,0 0-1,0 0 0,1 1 1,0-1-1,1 6 40,1-8-15,0 1 1,1-1-1,1 7 15,-1-12 0,1 0 0,-1 0-1,1 0 1,0 0 0,1 0 0,-1-1 0,1 1 0,0-1-1,0 0 1,0 0 0,3 3 0,-3-4 4,-1-1 0,1 1 0,0-1 0,0 0 0,0 0 0,0 0 0,1 0 0,0 0-4,-2-1 5,1 0 1,-1-1-1,0 1 1,0-1-1,1 1 1,-1-1-1,0 0 1,0 0-1,1 0 1,-1 0-1,0 0 1,0 0-1,3-1-5,-1 0 8,1-1-1,0 0 0,-1 0 1,1 0-1,-1 0 0,0-1 1,0 1-1,4-4-7,-2 1-5,0-1 0,0 0 0,-1 0-1,0 0 1,1-2 5,21-37-91,-4-1-48,-11 21 38,-9 17 65,0 0 0,-1-1 0,0 1 0,0 0 0,-1-1 0,0 1 0,0-1 0,-1 1 0,-1-5 36,1 8-12,-1-6-105,1 8 65,-1 0-1,0 0 0,0 1 0,0-1 0,0 0 1,0 1-1,-1-3 53,-2-1-90,-1 1 33,-3-2 58,3 4 45,1 0 38,3 3-87,1-1 0,-1 1 0,1 0-1,-1 0 1,1 0 0,-1-1 0,0 1-1,1 0 1,-1 0 0,1 0 0,-1 0-1,0 0 1,1 0 0,-1 0 0,1 0-1,-1 0 1,0 0 0,1 0 0,-1 1-1,1-1 1,-1 0 0,1 0 0,-1 0-1,1 1 1,-1-1 3,0 1-9,1-1 0,-1 1-1,0 0 1,1 0 0,-1-1-1,0 1 1,1 0 0,-1 0-1,1 0 1,-1 0 0,1 0 0,0 0-1,-1 0 1,1 0 9,-2 17-182,5-4-54,-1-11 122,-1 0 0,1 0 0,0-1 0,0 1 0,1-1 0,-1 0 0,0 0 0,1 1-1,-1-1 1,1 0 114,11 6-450,-7-4 241,1-1 43,-1-1 51,0 0 63,7-1-179,-1-2 57,10-5-56,-10 2 145,7-2 1,0-2 34,21-8 37,6-3 112,-15 4 15,-20 8-54,0-1 0,8-6-60,20-21 129,-14 9 4,-23 23-113,8-8 40,-5 2 9,-2-3 80,-4 11-135,0 0 0,0 1 0,0-1 0,0 0 0,0 1 0,0-1 0,0 0 0,-1 1 0,1-1 0,0 0 0,0 1-1,-1-1 1,1 1 0,-1-1 0,1 1 0,0-1 0,-1 1 0,0-1-14,-8-6 86,-3 3 69,-1 3 52,-1 1 37,6 1 4,0 0 1,0 1-1,-7 1-248,2 2 286,1 0-89,3 1-51,-8 7 39,6-4-105,0 0-33,3-1-63,6-6 4,1-1 0,0 1 0,0-1 0,0 1 0,0 0 0,0 0 0,0 0 0,0-1 0,1 1 0,-1 0 0,0 0 0,1 0 0,0 0 1,0 0-1,-1 0 0,1 2 12,2 7-59,8 5-113,13 8-151,-14-16 247,-5-4 34,1 0 0,-1-1 0,1 1-1,0-1 1,5 2 42,27 12-124,-28-13 101,0 0 1,1 0-1,-1 1 1,-1 0-1,5 4 23,12 10-2,6 5 51,-25-19-19,-1 0-1,0 1 1,0-1 0,0 1-30,-2-1 36,-1-1-1,0 0 1,0 0 0,-1 1 0,1-1 0,-1 1 0,0 0 0,0-1 0,0 1 0,-1 0 0,0 0 0,0-1-1,0 1 1,0 0 0,-1 1-36,0 14 176,-1 5 40,0-16-93,-1 0 0,0 0 0,0 0 1,-1-1-1,0 1-123,-6 10 154,6-10-110,-4 4 39,8-12-71,-1 0 0,0 0 0,0 0 0,0 0 0,0 0 0,0-1 0,0 1-1,0 0 1,0-1 0,0 1 0,-1-1 0,1 1 0,0-1 0,0 0 0,0 1 0,-1-1 0,1 0-1,0 0 1,0 0 0,-1 0 0,1 0 0,0 0 0,-2 0-12,-3-1 21,2-2-50,3-2-42,1-1-32,2-6-111,5-5-149,-5 12 237,5-13-168,0 0 52,1-6-10,2 1 72,7-12 16,7 1 85,-7 16 76,2-1 39,5-3 45,10-6 83,-28 23-127,34-27 337,46-34 589,-58 45-690,-15 12-101,-2 1-49,0 1-22,4-3-3,8-5 38,-18 12-116,0-1 0,0 0 1,-1 0-1,1 0 1,-1-1-1,2-2-20,5-12 82,-10 16-65,0 1-1,-1 0 1,1 0-1,-1-1 1,1 1-1,-1 0 1,0-3-17,0 4-13,0 0 1,0 0 0,0 0 0,0 0 0,0 0 0,0 0 0,-1 1 0,1-1 0,0 0 0,0 0 0,-1 0-1,1 0 1,-1 0 0,1 0 0,-1 0 0,1 1 0,-1-1 0,0 0 0,1 0 0,-1 1 0,0-1 0,0 1-1,1-1 1,-1 0 0,0 1 0,0-1 0,0 1 0,0 0 0,0-1 0,1 1 0,-1 0 0,0-1 0,0 1-1,0 0 1,0 0 0,0 0 0,0 0 0,0 0 0,0 0 0,0 0 0,0 0 0,-1 1 12,-9 0-84,-2 2 39,2 1 48,1-1 60,-11 7 44,14-6-69,1 0 0,-1 1 0,1 0 0,0 0 0,0 1-38,-19 18 174,15-14-80,4-3-20,1-1 0,-1 1 0,1-1-1,1 2 1,-1-1 0,2 0 0,-1 1 0,-1 4-74,2-3 73,0-1-1,1 1 1,0 0 0,1-1 0,-1 3-73,2-4 47,0 0 0,0 0-1,0 0 1,1 0 0,0 0 0,0 0 0,0 0 0,3 4-47,-2-6 35,0 0 0,0 0 0,1 0-1,3 5-34,-3-6 20,0 1 0,1-1 0,-1 0-1,1-1 1,2 2-20,-1 0-11,1-1-1,0 0 1,0 0-1,3 0 12,12 5-91,-2-4-46,0-3-74,-7-1 34,0-2-40,0 1-43,1-2-47,-1 1-53,1-2-56,0 1-59,0-1-65,-2 1 41,0-1-47,3 1-157,7-3-402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330 458 4992,'-7'-4'615,"0"-1"-39,-4-1 143,6 3-414,-1 1-44,1 0-49,0 1-56,-1 1-60,1 1-66,-6 3 332,1 1-73,-1 0-65,1 1-58,0 1-50,0 0-42,-8 8-27,1 0-157,-12 16 110,20-21 18,0-1 44,-4 7-50,0-1 0,1 2 0,1 0 0,0 0 0,1 1-1,1 0 1,1 0 0,0 1 0,-3 15-12,-11 37 48,22-69-38,0 0 0,0-1 0,-1 1 0,1 0 0,0-1 0,0 1-1,0 0 1,1-1 0,-1 1 0,0 0 0,1-1 0,-1 1 0,1 1-10,-1-3 7,1 1 0,-1 0 0,1 0 0,-1-1 0,1 1 1,0 0-1,-1-1 0,1 1 0,-1 0 0,1-1 0,0 1 0,0-1 0,-1 1 0,1-1 1,0 0-1,0 1 0,0-1 0,0 0 0,0 1-7,0-1 8,1 0 0,0 0 0,-1 1 1,1-1-1,0 0 0,-1-1 0,1 1 0,0 0 0,-1 0 1,1-1-1,1 1-8,-1-1-1,1-1 0,0 1 0,0 0 0,-1-1 0,1 1 0,0-1 0,1-1 1,-2 1-6,36-29-161,12-14 167,-9 0-22,-33 35 37,-1-1 0,0-1 0,3-5-15,12-25 20,-2 5 49,-3 0 34,-15 32-84,0 1-1,1 0 0,-1 1 0,1-1 1,0-1-19,1 0-1,-1 1-47,-9 22-24,3-5 77,-2 1 46,0-3-3,-6 16 59,7 9-30,2-17-53,-1 12-9,-4 42 101,6-53-50,0 0 0,1 0 0,2 0 0,0 5-66,7 3 92,-8-26-85,0 1 0,1-1-1,-1 1 1,1-1 0,0 0-1,0 0 1,-1 0 0,2 1-7,-2-2 0,0 0 0,0 0 1,1-1-1,-1 1 0,0 0 1,0 0-1,0-1 1,1 1-1,-1-1 0,0 0 1,1 1-1,-1-1 0,0 0 1,1 0-1,0 1 0,0-2-3,0 1-1,0 0 0,0 0 1,-1-1-1,1 1 1,0-1-1,0 0 0,-1 1 1,1-1-1,-1 0 1,1 0-1,0 0 1,-1 0-1,1-1 4,30-27-41,-3-4-119,10-14 160,1-4-50,-33 43 58,-1 0 0,1 0 0,-2-1 0,1 0 0,-1-1 0,-1 1 0,0-1 0,1-3-8,17-36 82,0-3 60,-20 46 8,-2 8 20,-3 13 100,-7 8 19,4-13-146,1 1 41,1 0 86,1-1 0,0 1 0,0 10-270,-3 17 480,3-14-232,-1-1-85,1-12-94,3-10-63,0 0-1,-1 0 1,1 0-1,0 0 1,-1 0-1,1-1 1,0 1-1,0 0 1,0 0-1,0 0 1,0 0-1,0 0 1,0 0-1,0 0 1,0 0-1,0 0 1,1-1-1,-1 1 1,0 0-1,1 0 1,-1 0-1,0 0 1,1 0-1,-1-1 1,1 1 0,-1 0-1,1 0 1,0-1-1,-1 1 1,1 0-6,0-1 0,0 1 0,-1 0 0,1-1 0,0 1 0,0 0 0,0-1 0,0 1 0,-1-1 0,1 0 0,0 1 0,0-1 0,0 0 0,1 1 0,10-3-40,-8-1 15,0 1 0,0 0 0,-1-1 0,0 0 0,1 0 0,-1 0 25,8-7-77,23-15-74,3-2 89,-30 21 63,1-1 1,-1 0 0,3-4-2,16-26-22,-21 30 19,0-1 0,0 1 0,0 0 0,1 0 0,0 1 0,1 0 0,1-1 3,20-20 111,-23 22-67,7 15 196,-11-2-211,0-1 0,0 1 0,0 0 0,-1-1 0,0 1 0,-1 5-29,0 7 87,1 15-17,0-24-87,0 2-36,2-6-14,3-2-63,-3-5 94,-1 0 0,0 1-1,1-1 1,-1 0 0,1 0-1,-1 0 1,1 0-1,-1 0 1,1 0 0,0-1 36,12-2-275,-5-1 119,-3 2 58,-2-1 41,20-13-130,-8 6 117,20-16-31,-14 5-21,21-21-215,-6 5 56,-14 14 173,0-4 18,-6 9 84,2 2 65,-14 12-66,-1 1 69,0 1 92,-3 6 10,-3 3-84,-7 26 210,-4 12 7,12-43-285,-13 37 210,12-32-195,0 1 1,0-1 0,1 0 0,0 1-1,1-1 1,-1 5-28,1 9 51,0 1 48,0 9 116,0-1 55,1-16-167,0-11-79,-1-1 0,1 1-1,0 0 1,0 0-1,1 0 1,-1-1 0,0 1-24,0-1 13,0-2 2,-1 1 1,0 0-1,1-1 0,-1 1 0,0 0 0,1-1 0,-1 1 0,1-1 0,-1 1 1,1 0-1,-1-1 0,1 0 0,0 1 0,-1-1 0,1 1 0,0-1 0,-1 0 1,1 1-1,0-1 0,-1 0 0,1 0 0,1 1-15,-1-1 20,0 0-1,0 0 1,0-1-1,0 1 1,1 0-1,-1 0 1,0-1-1,0 1 1,0 0-1,0-1 1,0 1-1,0-1 1,0 0 0,0 1-20,16-15 192,-5-2-100,1-7-19,-3 0-45,5-9-44,-4 9-53,-1 0-1,-1-1 1,-1 0 0,3-24 69,2-25-263,-3-4 263,0-1-180,4-8-44,6-48-96,-20 106 234,0 23 71,0 1-1,0 0 0,0 0 0,1 0 0,-1 0 0,1 0 0,1-1 16,4-5-80,-3 19 96,-2 29 159,-1-32-142,0 50 29,0 3-52,0 117-98,2-100 165,0-43-85,-1-14-36,1-1-38,-1 0-46,0 0-56,1-5 12,-1 0-35,0 0-41,-1 0-41,2 8-190,1 0-58,-1-4 0,-1 1-65,0-3 37,0 0-43,-1 4-161,0 7-430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367 42 6144,'0'-4'842,"0"1"-310,0 1-121,0 1-42,0 0 24,0 0-80,0 1-78,0 0-77,0 0-84,1 0-36,0 2-6,1-1-9,-1 1 1,0-1-1,0 0 0,0 1 0,-1-1 1,1 1-1,0 0 0,0-1 0,-1 1 1,1 0-1,-1-1 0,1 1 1,-1 0-1,0-1 0,0 1 0,0 0 1,0 1-24,-2 15 150,-1 2-37,-3 10-25,3 17-49,0-15-22,0 1 1,-3 3-18,2-21 3,-26 145 0,20-98 55,-9 20-58,1-3 32,7-37-26,3-22 53,0-1 0,-2 1-59,-1 3 21,2-5-43,2-6-144,1-3-97,-2-1-150,-7 0-324,8-7 205,2-1 53,0-3 59,1 0 60,-2-2 7,-1 2 126,0-1 48,-1 0 40,0 0 39,-5-8-12,5 1 112,1-1 41,-3-5 85,-3 0 91,9 12-198,1-1 48,-1 1 41,0-1 36,-6-9 307,-5-8 348,9 13-462,0 0-49,3 4-137,-1 1-40,1 0-37,-3-4 31,5 8-97,1 0 0,-1 0 1,1 0-1,0-1 0,-1 1 0,1 0 1,0 0-1,0-1 0,0 1 0,0 0 1,0-1-1,0 1 0,0 0 0,0 0 1,0-1-1,1 1 0,-1 0 0,0 0 1,1-1-9,3-9 149,1 1 1,-1-1-1,6-6-149,9-13 792,10-10-792,5-7 477,15-19 3,-12 20-192,3-4-45,-21 26-163,-1 0-35,29-39 74,-25 35-26,-1-1-1,7-15-92,-16 22 51,6-10-19,-9 18-54,1 1-39,-9 12 50,0 1-1,0-1 1,0 0 0,0 0 0,0 0 0,0 1-1,0-1 1,0 0 0,0 1 0,0-1-1,0 1 1,0 0 0,1-1 0,-1 1 0,0 0-1,0-1 1,0 1 0,2 0 11,-2 0-9,0 1 1,0-1-1,0 0 1,0 0 0,0 1-1,0-1 1,0 1-1,0-1 1,0 1-1,0 0 1,0-1-1,0 1 1,0 0-1,-1-1 1,1 1-1,0 0 1,0 0 8,1 2-13,0-1-1,-1 1 1,1 0 0,0 0-1,-1 0 1,1 2 13,4 21-11,-2 24 28,-6 30-70,-13 54-59,7-74 137,0-2 31,0-1 35,-10 75 157,16-100-230,2 11-31,0-22 8,0-17 5,0 1 0,0-1 0,0 1 0,0-1 0,1 0 0,0 1 0,0-1 0,0 0 0,0 1 0,1-1 0,-1 0 0,3 3 0,-3-6 0,-1-1 1,0 1 0,1 0-1,-1-1 1,1 1 0,-1-1-1,1 1 1,-1-1 0,1 0-1,0 1 1,-1-1 0,1 0 0,0 1-1,-1-1 1,1 0 0,0 1-1,-1-1 1,1 0 0,0 0-1,0 0 1,-1 0 0,1 0-1,0 0 1,-1 0 0,1 0-1,0 0 1,0 0 0,-1 0 0,1 0-1,0-1 1,-1 1 0,1 0-1,0 0 1,-1-1 0,1 1-1,1-2 1,1 1-1,-1-1 1,0 1 0,1-1 0,-1 0 0,0 0 0,0 0 0,0 0 0,0-2-1,5-5-14,-1-1 1,4-11 13,5-8-5,30-55 19,-16 27 28,-20 39-18,0 4 98,-7 12-84,-1 5-91,-1 4 40,-1-1 9,1 18 18,-1 15 31,4-2 35,-1-29-68,8 34 82,-9-38-87,1-1-1,-1 0 1,1 1-1,-1-1 1,1 0 0,0 0-1,1 0 1,-1 0-1,2 1-6,17 13 84,-3-11 75,1-5 67,3-5 56,-2 0-30,-16 3-211,39-7 330,-22 1-234,0-3-35,4-6 16,-2-2-35,-7 3-5,-1 0 0,12-15-78,-22 24 13,-1 0 0,0-1 0,0 1 0,-1-1 0,1 1 1,-2-1-1,3-7-13,6-26 107,-4 11 3,-5 24-79,1-4 66,-1-1 0,0 0 0,1-9-97,-5-4 234,-3 13-67,-2 1 44,7 9-209,0 0 0,0 0 0,0 0 0,0-1 0,-1 1 0,1 0 0,0 0 0,0 0 0,0 0 0,0 0 0,-1 0 0,1 0 0,0 0 0,0 0 0,-1 0 0,1 0 0,0-1 0,0 1 0,0 0 0,-1 0 0,1 0 0,0 1 0,0-1 0,0 0 0,-1 0 0,1 0 1,0 0-1,0 0 0,-1 0 0,1 0 0,0 0-2,-6 7 26,-3 11-9,-8 21 6,0-2 55,4 3 51,6-8-3,4-8 48,1-1 1,0 15-175,3-14 68,2-3-41,-3-19-21,1 1 0,0 0 0,0 0 0,0-1-1,0 1 1,0 0 0,0-1 0,1 1 0,0-1 0,-1 1 0,1-1-6,11 12-43,-9-10 0,1 0-30,0 1-41,0-2-40,0 0-36,5 2-289,0-2-116,-1-2 49,-1 0-49,2 0-171,6-2-450,-2 1 205,-7 0 374,0 0-43,1 0-180,5 0-477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72 426 1920,'0'-2'246,"0"-1"-70,1-1-31,0-1 13,2 0 34,-1 2 13,0 2 44,0 0 92,-2 1-20,0-2 233,0-1-272,-1 1 92,0 0 16,-3 0 586,2 3-344,1 0-374,0 1-55,0-1-106,1 1-33,0 0-39,0 0-41,-2 6 316,-1-1-104,-2 6 1,-9 65 224,11-67-348,-4 20 103,-1 0-55,1 1 117,-2 29-238,7-36 78,-2 16 69,0 0 38,2-1 43,1 0 52,1-35-210,0 0 0,1 0 1,0 0-1,0 0 1,0 0-1,0 0 0,2 2-70,-1-2 68,-1 0 16,2 2 60,-3-7-134,1 0 0,-1 1 0,1-1 0,0 0 0,-1 0 0,1 1 1,0-1-1,-1 0 0,1 0 0,0 0 0,-1 0 0,1 0 0,0 0 0,-1 0 0,1 0 1,-1 0-1,1 0-10,5 0 53,11 1 64,-4-6-10,-11 3-100,0 1-1,0-1 1,0 0 0,0 0 0,0 0-1,-1 0 1,1 0 0,-1 0 0,1-1-7,2-5 7,0-1 1,0 0-1,2-7-7,5-15 29,-9 26-21,15-37 26,-3-5-49,-4 7-19,9-27 34,0 22-84,-15 33 59,3-4 46,-2 11 44,0 3 56,-3 3 35,-2 1-81,0 6-14,0-7-39,0 21 192,-1 0-85,0 7-50,1-13-56,1 0 0,0 0 0,1 4-23,11 45 119,-2-25 50,-10-38-155,0 0-1,0 0 1,0-1-1,0 1 1,1 0 0,-1 0-1,0-1 1,1 1-1,0 0 1,-1-1-1,1 0 1,0 1 0,0-1-14,21 11 68,-22-11-75,1-1 0,-1 0-1,0 0 1,0 1 0,0-1-1,1 0 1,-1 0 0,0 0-1,0 0 1,1-1 0,-1 1-1,0 0 1,1 0 7,12-7-62,-8 3 38,16-11-22,-17 10 5,0-1 1,0 0-1,0 1 1,2-6 40,15-27-191,-10 12 94,-3 8 60,3-10-5,-5 9-31,-3 8-7,0-1-34,1 0-43,1 0-49,-3 5 37,1 0 39,5-8-138,-5 4 5,-2 1-73,-1 5 114,-1-1-44,0 5 321,0 0-37,0-2-84,0 0-121,0-1-103,0 0-168,0-1-90,0 1 4,0-3-785,0 6 554,0 0-535</inkml:trace>
  <inkml:trace contextRef="#ctx0" brushRef="#br0" timeOffset="1">544 473 4224,'0'0'911,"0"0"-393,0 0-255,0 0-47,0 0-42,0 0-38,0 2 243,-2 9 261,-1-3-310,2-4-218,-1 1-33,1-1-38,0-1-43,-3 20 263,2-1-35,-2 2-20,0-2-35,-26 96 598,15-71-386,3-4 97,9-29-160,-1 0 0,-4 10-320,0-9 164,-2 9 56,6 0-53,4-20-141,0 0-1,-1 0 0,0 0 1,0 0-1,0 0 1,0-1-1,0 1 0,-1 0 1,1-1-1,-2 2-25,-2 5 85,-1 5 128,4-9-46,3-7-113,1-3-34,8-12-70,4-8-108,4-14 34,-1-4 46,17-45 21,13-31 103,-40 103-67,1 0 1,4-5 20,4-4-199,12-12 199,-14 20-67,-6 9 1,-1 1 0,2 0 0,-1 0 0,3-1 66,2 0-32,0 2 59,-12 5-17,1 0 1,-1 0-1,1-1 1,0 1-1,-1 0 1,1 0-1,-1 0 1,1 1-1,-1-1 1,1 0-1,0 0 1,-1 1-1,2 0-10,-1 0 25,0 0 1,0 0-1,0 1 0,0-1 0,0 1 1,0-1-1,0 1 0,0 0 0,-1 0 1,1 0-1,-1 0 0,1 0 0,-1 0-25,2 3 73,0 1 0,0-1 0,-1 1 0,0 0-1,1 2-72,2 14 201,-3 4-17,-2 43 337,0-53-425,0-1-33,0-2-107,0-1 76,0 28 250,-1-28-281,1-5-44,-1-1-36,1-1-20,-1 0-33,0 0-36,0 0-40,0 0-43,0 0-47,-1 0-49,1 0-54,0-2-219,0 0-94,1 1-233,0 0-574</inkml:trace>
  <inkml:trace contextRef="#ctx0" brushRef="#br0" timeOffset="2">993 497 5760,'-7'-7'1264,"6"5"-886,-1 1-36,1 0 22,0 0-72,0 2-70,0 0-71,-1 1-108,0 1 0,0 0 1,0 0-1,0 0 0,0 1 0,0-1 0,1 0 0,0 0 0,0 1 1,0-1-1,0 2-43,-5 38 138,-12 16 49,2 7 2,-5 18 1,3-25 42,3-5 55,1 2 47,-1 3 39,-5 23 113,0-5-78,5-5-59,13-56-231,-1 3 2,3-17-112,0-1-1,-1 0 1,1 0-1,-1 0 1,1 1-1,-1-1 0,1 0 1,-1 0-1,0 0 1,1 0-1,-1 0-7,2-3-15,0 1 1,0-1-1,0 0 1,0 0-1,0 0 1,0 1-1,-1-1 0,1 0 1,0 0-1,-1 0 1,0-1-1,1 1 1,-1 0-1,0 0 0,0-2 15,1-10-58,7-20-27,10-17 12,-10 29 39,12-30-70,17-51-54,-21 46 113,-6 20 9,2 0 0,13-27 36,43-71-106,-46 97 18,4-2 88,8-5-115,-31 41 94,1 0 0,-1 1 1,1-1-1,0 1 1,1 0-1,-1 0 0,0 0 1,1 0-1,0 1 0,2-1 21,2-1-23,-8 3 27,1 0 0,0 0 0,0 0 0,0 0 0,0 1-1,0-1 1,0 1 0,0-1 0,2 1-4,-3 0 9,1 0 1,-1 0 0,0 1-1,1-1 1,-1 1-1,0-1 1,0 1-1,1 0 1,-1-1 0,0 1-1,0 0 1,0 0-10,0-1 15,0 1 1,0 0 0,0 0-1,0 0 1,0 0 0,0 0-1,0 0 1,-1 0 0,1 0-1,0 0 1,0 0 0,-1 0-1,1 1-15,0 0 26,-1 1-1,1 0 1,-1 0 0,0-1-1,1 1 1,-1 0 0,-1 0-1,1 1-25,0 5 77,-2 22 178,-2 1 65,0-1 22,-2 27 261,-9-3-27,-7 1-58,-3 0-88,12-29-259,-1-1-33,13-22-120,0-3-17,-3 8 43,-10 12 129,8-14-154,-1-2-57,0-2-77,-2-2-97,5-1-78,1-2-49,-1-2-115,0-3-273,1-2 13,2 3 284,1 0 120,0 1 59,0-7-323,3-1-38,0-7-287,-2 0 88,3-19-736,2 15 642,5-14-497,-8 31 1107</inkml:trace>
  <inkml:trace contextRef="#ctx0" brushRef="#br0" timeOffset="3">1560 0 5504,'0'2'328,"1"-1"-153,-1 0-37,1 0 166,-2 2-13,1-2-25,-1 2 91,-1 1 112,1-2-184,0 0 35,-2 4-297,-2 3 74,0-1 40,-1 2 38,-1 5 156,0-1-1,1 1 1,0 1-331,-18 44 562,12-35 97,-9 14-659,1-4 382,2 1-67,2 1-58,1 1-50,-6 23 41,-7 32-1,26-86-233,0-2-11,-12 46 10,10-33 39,0 2 56,0-3 32,-1 3 75,5-17-174,0-1-1,0 1 1,0-1 0,0 1-1,0-1 1,0 1 0,1 1-41,4 10 179,-2-8-97,-3-6-82,2 3 33,2-2-45,-1-1-3,-1 0 0,1-1-1,-1 1 1,1-1 0,-1 0-1,1 1 1,-1-1 0,1 0-1,-1-1 1,0 1 0,1 0-1,-1-1 1,0 1 0,0-1-1,0 0 1,1 0 15,6-7-93,-1-1 0,0 1 0,1-5 93,-4 7-57,0 0-1,1 0 0,-1 0 0,1 1 1,1 0-1,-1 0 0,7-4 58,-3 4-61,9-6-113,-1-8-55,1-1 39,-18 19 177,0 1 1,1 0-1,-1 0 1,0 0-1,1 0 1,-1 0-1,1 0 0,-1 0 1,1 0-1,0 0 1,-1 1-1,1-1 1,0 1-1,-1-1 1,2 1 12,-3 0 0,0 0 1,0 0-1,0 0 1,0 0-1,0 0 1,0 0-1,0 0 1,0 0-1,1 0 1,-1 0-1,0 0 1,0 0-1,0 0 1,0 0-1,0 0 1,0 0-1,0 0 1,0 1-1,0-1 1,0 0-1,1 0 1,-1 0-1,0 0 0,0 0 1,0 0-1,0 0 1,0 0-1,0 0 1,0 0-1,0 1 1,0-1-1,0 0 1,0 0-1,0 0 1,0 0-1,0 0 1,0 0-1,0 0 1,0 0-1,0 1 1,0-1-1,0 0 1,0 0-1,0 0 1,0 0-1,0 0 1,0 0-1,0 0 1,0 0-1,0 0 1,0 1-1,0-1 1,0 0-1,-1 0 0,1 16 97,0-8 0,0 3 77,-1 14 134,-3 2 57,2-12-125,0 1 34,0 0 40,2 0 47,-1-7-124,1 2-40,-1 6 18,1 0-62,1-3-53,2-4-42,2-6 1,5-3-77,8-4-125,-5-6 25,5-11-8,-11 12 82,36-47-200,4-8 39,-23 31 116,1 4-62,-19 23 119,-1-1-1,-1 1 0,1 0 0,-1-1 1,0 0-1,2-4 33,-2-1-59,-4 10 59,1 0 0,-1 0 0,1 0 0,0 0 0,-1 0 0,1 1 0,0-1 0,0 0 0,-1 1 0,1-1 0,0 1 0,1-1 0,-2 0 2,0 1-1,0 0 1,1 0-1,-1 0 1,0 0 0,0 0-1,1 0 1,-1-1-1,0 1 1,0 0-1,1 0 1,-1 0-1,0 0 1,0 0 0,1 0-1,-1 0 1,0 0-1,1 0 1,-1 0-1,0 0 1,0 0-1,1 0 1,-1 0 0,0 1-1,1-1 1,-1 0-1,0 0 1,0 0-1,0 0 1,1 0-1,-1 1 1,0-1 0,0 0-1,1 0 1,-1 0-1,0 1 1,0-1-1,0 0 1,0 0-1,1 1 1,-1-1 0,0 0-1,0 0 1,0 1-1,0-1 1,0 0-2,1 14 68,-1-12-53,-1 16 138,-4-4-46,4-10-85,0-1-1,0 1 1,0-1-1,1 1 1,-1 0-1,1 0 1,0 1-22,-1 11-19,-4 22 189,3-23-183,1-7-40,0 0-40,0 0-49,0 0-54,1 1-63,0 0-70,0 1-53,0-5 187,0 1-100,0-3 107,0 0-33,0 0-39,0 0-44,0 0-48,0 0-54,0 2-227,0-1-116,0-2 328,0 0-34,0 0-35,0 1-36,0 1-529,0 3-583</inkml:trace>
  <inkml:trace contextRef="#ctx0" brushRef="#br0" timeOffset="4">2234 355 5376,'-20'0'1226,"14"0"-861,2 0-36,0 0 20,2 0-64,0 1-55,-2 2-49,0-1-137,-1 1 63,-1 1 62,-1 1 61,-1-1 59,-1 0 60,1 0 58,0-1 57,-2 1-132,0-1-65,0 3-14,-5 7 41,-13 18 126,2 4-84,-3 9-14,16-22 67,-7 21-389,15-32 10,2 1 66,-1 3 75,0 10 122,4-1-49,3-10-162,1-3-94,3-3-97,-7-7 104,1 0 1,0-1-1,-1 1 1,1-1 0,0 1-1,0-1 1,0 1-1,-1-1 1,1 1 0,0-1-1,0 0 1,0 1 0,0-1-1,0 0 1,0 0-1,0 0 1,0 0 0,0 1-1,0-1 1,0-1-1,0 1 1,-1 0 0,1 0-1,0 0 1,0 0-1,0-1 1,0 1 0,0 0-1,0-1 1,0 1 0,0-1 24,4-1-124,7-3-216,-1-1 57,-2-2 50,0-1 39,2-6-56,3-9-59,-5 8 99,9-12 43,-4 7 101,-3 0 48,0-1-2,0 0 0,8-11 20,13-22-18,-30 51 30,6-11 17,-2 11 36,2 5 74,-2 3 62,-1 5 32,-4 4 32,-1-2-7,0-4-56,0 2 47,-1 3-114,1 1 34,-5 63 771,2-53-705,0-1-77,-3 6 34,0 5 8,-1-2-35,-3 8-4,-9 21 33,-2 3-56,9-25-44,-1 0 0,-15 26-94,-26 38 137,29-61-109,9-19-87,4-10-7,3-3-20,0 0-39,-2 2-104,2-4-214,3-7 47,5-1 358,1 1 0,-1-1 0,0 1 0,1-1 0,-1 1 0,1-1 0,-1 0 0,1 1 1,0-1-1,-1 0 0,1 1 0,-1-1 0,1 0 0,0 1 0,0-1 0,0 0 1,-1 0-1,1 0 38,-2-15-474,3-7-193,2 10 216,-1 1 39,2-1 39,0 1 36,0 0 36,0 1 35,7-12-169,2 1 122,1 2 112,2 0 100,2 1 91,9-11 57,-10 10 15,-2 2 30,0 1 49,1 0 62,2 1 74,12-12 217,1-2-84,8-7-2,-1 4-110,17-9 71,-9 8-34,-16 10-41,-6 3 25,0-2 92,-11 11-20,1 1 1,1 0-1,11-7-391,-15 11 186,-8 5-128,-1 0 1,1 0-1,-1 0 0,1-1 0,-1 1 1,0-1-1,0 0-58,10-16 354,-2 2-76,4 2-61,-12 14-202,-1 0 0,1-1-1,-1 1 1,1 0-1,-1-1 1,0 0 0,0 1-1,0-1 1,0 0-1,0 1 1,0-1-1,0 0 1,0 0 0,0-1-15,-1 2 4,6-20 64,-1 8-82,-4 13 11,-1-1-1,0 1 0,0 0 1,0 0-1,0-1 0,1 1 1,-1 0-1,0-1 0,0 1 1,0 0-1,0 0 0,0-1 1,0 1-1,0 0 0,0-1 1,0 1-1,0 0 0,0-1 1,0 1-1,0 0 0,0-1 1,0 1-1,0 0 0,-1-1 1,1 1-1,0 0 0,0 0 1,0-1-1,0 1 0,-1 0 1,1 0-1,0-1 0,0 1 1,0 0-1,-1 0 0,1-1 1,0 1-1,-1 0 0,1 0 1,0 0-1,0 0 0,-1 0 1,1-1-1,0 1 0,-1 0 1,1 0 3,-1 0-15,0 0 1,0 0 0,0 0 0,-1-1-1,1 1 1,0 1 0,0-1 0,0 0-1,0 0 1,0 0 0,0 1 0,0-1-1,0 0 1,-1 1 14,-26 16-201,3 4 59,3 3 48,4 3 36,10-13 43,0 0 0,1 0-1,1 1 1,1 0-1,0 0 1,1 0 0,0 3 15,3-14 0,0 0 1,1 0 0,-1 0-1,1 0 1,0 0 0,0 0-1,0 0 1,0 0 0,2 4-1,-1-5 0,0 0 0,0 0 1,1 0-1,0-1 1,-1 1-1,1-1 1,0 1-1,0-1 1,0 1-1,3 1 0,1 5-72,-2-4 6,1-1-50,1-1-2,2-1-43,11 2-56,0-5-34,0-5-43,3-6-48,-11 3 146,-1 0 56,1-1 48,-1 0 42,13-15 50,-13 12 67,0 0 0,-1-1 0,4-10-67,-2 1-11,2-9 5,8-19 97,-14 37-78,-2 0 23,-4-7 33,-1 20-72,0 1 0,0-1 0,0 1 0,0-1 0,0 1 0,0-1 0,0 1 1,0-1-1,0 0 0,-1 1 0,1-1 0,0 1 0,0-1 0,-1 1 0,1-1 0,0 1 1,-1 0-1,1-1 0,0 1 0,-1-1 0,1 1 0,-1 0 0,1-1 0,-1 1 0,1 0 3,-4-4-61,3-2-40,1 4 0,0 2 107,0 0 41,0 0 86,0 0-118,0 0-40,0 0-87,0 0 0,0 2 64,0 22 27,0 34-84,0-25 108,1 23 232,-1-24-72,0-9-20,-1-1 15,-1 4 50,-1-2-25,-7 74 493,6-66-506,-1-3-63,-7 27 28,-14 30-45,15-51-27,10-33-64,-10 32 51,-9 14 112,8-25-101,-2-1-51,3-8-44,-1-1-44,2-3-29,2-2-42,4-4 69,-6 2-337,2-5 73,7-2 283,-1 0 0,1 0-1,0 1 1,-1-1 0,1 0-1,0 0 1,0 0 0,0 0 0,0-1-1,0 1 62,-3-3-220,0-1-265,1-1 57,1 1 46,1 0 38,2-2-34,3-9-446,-1 6 364,-1-1-58,8-24-440,-3 16 535,2-1 51,1 1 64,0 0 75,1 0 85,-1 0 98,-8 17 51,2-6-40,1 0 33,6-8 88,1-1 112,0 1 93,1-4 146,1 1 78,14-21 661,5 3-123,2 2-126,2 2-125,2 1-127,1 3-127,0 2-130,1 2-129,0-2-9,-15 9-130,3 2-35,-21 12-101,2-1 48,1 0 0,-1-1-1,7-6-57,-3-1-15,-1-3-100,-8 9 54,-1-1-77,1-3-100,2-6-195,-3-1 17,-3 7 206,-2 2 107,-2 1 86,3 8 13,-1-1 0,1 1 0,0 0 0,-1 0-1,1-1 1,0 1 0,-1 0 0,1 0 0,-1-1-1,1 1 1,0 0 0,-1 0 0,1 0 0,-1 0-1,1 0 1,-1-1 0,1 1 0,0 0 0,-1 0-1,1 0 1,-1 0 0,1 0 0,-1 1 0,1-1 0,-1 0-1,1 0 1,0 0 0,-1 0 0,1 0 0,-1 0-1,1 1 1,-1-1 4,-7 4-51,0 0 33,4-2 35,-2 2-6,-1-1 0,1 1 0,0 1 0,0-1 0,-1 3-11,-1 1 40,0 0-1,1 1 0,0 0 0,0 0 1,-3 7-40,3-3 48,0 0 0,1 1 1,0 0-1,1 1-48,-7 31 51,11-39-70,1-1-33,-1 8-141,2-1-95,1 0-67,-1-10 262,0-1-1,0 1 1,0-1 0,0 1-1,1-1 1,-1 0 0,1 0-1,-1 1 1,1-1-1,0 0 1,0 0 0,2 1 93,12 7-427,-13-8 229,22 9-822,-22-9 861,1-1 0,-1 0 1,1 0-1,-1 0 0,1-1 0,0 1 0,0-1 159,3 0-175,1-1-53,0 0-46,0-1-39,11-3-496,22-11-1267,-28 10 1412,35-18-1693</inkml:trace>
  <inkml:trace contextRef="#ctx0" brushRef="#br0" timeOffset="5">3651 284 4864,'-13'-7'1060,"6"4"-456,4 2-135,-1 1-187,-2 1-36,6-1-246,-25 5 470,8-2-103,12-2 49,0 0-38,-4 2 277,0 1-121,1 0-101,-1 1-23,1 1-90,-12 14 423,15-15-520,-4 4 52,1 0-51,1-1-46,0 0-38,-5 10 72,-4 13 7,10-16-101,-2 5 95,-15 28 219,3-8-135,17-34-257,1 1 0,0-1-1,0 1 1,0 0 0,1 2-40,-4 26 174,-2 3 63,6-36-231,1 0 0,0 1 0,0-1 0,-1 0 0,1 0 0,1 0 0,-1 0 1,0 1-1,1 0-6,4 12-21,-2-6-19,-2-3-3,0-5 26,-1 0-1,0 0 1,0 0 0,1 0 0,-1 0 0,1 0 0,-1 0-1,1 0 1,-1 0 0,1-1 0,0 1 0,0 0 17,0 0-16,0-1 1,0 1 0,0-1-1,0 1 1,0-1 0,0 0-1,1 1 1,-1-1 0,0 0 0,0 0-1,1 0 1,-1 0 0,0 0-1,0 0 16,3 0-29,-1-1-1,1 0 1,0 0-1,-1 0 0,0 0 1,1 0-1,-1-1 1,0 0-1,1 1 1,-1-1-1,0 0 1,-1-1-1,1 1 1,0 0-1,0-1 1,1-2 29,7-7-213,0-2 0,9-13 213,-13 17-83,11-16-181,-2-1 53,-1-1 47,-1 1 42,11-28-19,-3 2 102,-14 35 41,9-23 37,-2-2 0,0-7-39,-8 22-21,0-3-41,14-69-157,-18 82 171,-3 4 88,-1 8 6,1 6 101,-1 0-35,0 1 1,-1 1-42,-3 5 34,3-3 13,-5 16 159,1 3 44,0 1 20,-1 0 48,-2 1 1,-6 21 269,6-7-284,-12 56 103,14-65-388,-1 2-60,2-1-78,0 0-97,1-4-398,2-9 151,-1 4-146,2-11 222,0 1-38,0-1-46,0 0-51,1 0-58,-1 0-63,1 1-71,0-1-77,1 0-82,0 0-89,0 0-94,1 1-102,0-1-108,1 0-113,-1-4 605,1 0 63,0 2-68,2 3-286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83 386 3328,'0'-4'271,"0"1"-100,0 0-87,0 1-40,0-6-1,0 5 17,0 0 85,0 1-28,0 1 38,0-1 18,0 0 38,0 0 40,0 1 45,0-1 49,0-1 52,0 1 56,0 0 59,0 9-145,0 0-41,0-1-40,0 1-37,0 8 152,-1-1-113,0-1-107,0 0-56,0-2-46,-1 0 0,0-1 0,0 0-1,-2 4-78,-8 20 162,0-3 15,3 2 34,5-15-127,0 0 41,-9 46 380,8-36-334,-3 4-32,7-20-36,3-4-35,-1-7-65,-1-1-1,0 0 1,1 1-1,-1-1 1,1 1-1,-1-1 1,1 0-1,0 1 1,-1-1-1,1 0 1,-1 0-1,1 1 1,-1-1-1,1 0 1,0 0-1,-1 0 1,1 0-1,0 0 1,-1 0-1,1 0 1,-1 0-1,1 0-2,13-2-13,3-5-51,-12 4 43,-1 1 1,0-1-1,0 0 0,0 0 1,-1-1-1,1 1 0,-1 0 0,0-1 1,1 0-1,-1-1 21,6-6-38,11-16-46,-2-1 36,14-30 35,-12 20 40,-5 11 16,11-19-21,18-25-60,-37 60 59,0-1 35,0-1 38,1 1 44,0 1 47,0 1 52,-8 10-234,0 0 1,0 0 0,0 0-1,0 0 1,0 1 0,0-1-1,0 0 1,0 0 0,0 0-1,0 0 1,0 0 0,0 0-1,0 0 1,0 0 0,0 0-1,0 1 1,0-1-1,0 0 1,0 0 0,0 0-1,0 0 1,0 0 0,0 0-1,0 0 1,1 0 0,-1 0-1,0 0 1,0 1 0,0-1-1,0 0 1,0 0 0,0 0-1,0 0 1,0 0 0,0 0-1,0 0 1,0 0 0,1 0-1,-1 0 1,0 0 0,0 0-1,0 0 1,0 0 0,0 0-1,0 0 1,0 0 0,0 0-1,0 0 1,1 0-1,-1 0 1,0 0 0,0 0-1,0 0 1,0 0 0,0 0-1,0 0 1,0 0 0,0 0-1,0 0 1,1 0 0,-1 0-1,0 0 1,0 0 0,0-1-1,0 1 1,0 0 0,0 0-1,0 0 1,0 0 0,0 0-4,2 3 35,-1-1 1,0 1 0,0 0 0,0-1 0,0 1-1,0 0 1,-1 0 0,1 0 0,-1 0 0,0 0 0,0 0-1,0 0 1,0-1 0,-1 4-36,-5 38 229,3 4 148,2 11-377,1-58 2,2 26 60,6 1 42,-7-25-82,0 0 0,1 0 1,-1 0-1,1-1 0,0 1 0,0 0 1,1 1-23,-1-3 18,-1 1 0,1-1 0,-1 0 0,1 0 0,0 1 0,0-1 0,-1 0 0,1 0 0,0-1 0,0 1 1,0 0-1,0-1-18,21 3 126,-2-3-58,-5-1-38,-11 1-29,0 0 0,0-1 0,0 0 0,0 0 1,1 0-1,2-2-1,0 1-11,-1-2 1,0 1 0,0-1-1,-1 0 1,1-1 0,4-3 10,2-4-38,0 1 1,6-10 37,8-10-17,-14 15 30,-4 5 0,36-42 106,-24 26-3,-2 0 52,-9 9 35,-11 17-130,-4 4-17,-9 9 14,1 2-45,6-6-19,0 0 0,1 0 0,0 1 0,0 0 1,1 0-1,-4 9-6,2-5-5,0 0 0,-6 8 5,-9 6-48,15-19 33,1-1 1,0 1-1,0 1 0,-2 5 15,3-5 2,1 1 0,1 0 0,0 0-1,0 0 1,1 0 0,0 1-2,-1 12-57,2 0-84,1-22 128,0 0 1,0 0-1,-1 0 0,1-1 0,0 1 1,0 0-1,0 0 0,1 0 1,-1-1-1,0 1 0,0 0 0,0 0 1,1 0-1,-1-1 0,0 1 0,1 0 1,-1 0-1,0-1 0,1 1 0,-1 0 1,1-1-1,-1 1 0,1 0 0,0-1 1,-1 1-1,1-1 0,0 1 0,-1-1 1,1 1-1,0-1 0,-1 0 0,1 1 1,0-1-1,0 0 0,-1 0 0,1 1 1,0-1-1,0 0 0,0 0 13,1 0-31,0 0 0,0 0 0,-1-1 0,1 1-1,0-1 1,0 1 0,-1-1 0,1 1 0,0-1 31,8-5-135,4-3-56,-2-1 52,0-1 46,-1 0 36,1-3 24,-6 6 26,0-1 0,0 0-1,-1 0 1,0 0 0,3-8 7,13-30-117,-13 25 17,-8 22 47,-4 10 56,3-5 22,0 1 0,1 0 1,-1-1-1,1 1 0,0 0 0,1 2-25,-1 5 73,1 2 34,1-1 55,9 27 460,-7-28-427,0 0-43,-3-11-131,2 10 108,3 1 2,-4-12-120,-1 0 0,0 0-1,1 0 1,-1-1 0,0 1-1,1 0 1,-1 0 0,1-1 0,-1 1-1,1-1 1,-1 0 0,1 1 0,-1-1-1,1 0 1,0 0 0,-1 0-1,1 0 1,0 0-11,7 0 32,-5 1-27,0-1 0,0 0 0,0 0-1,-1-1 1,1 1 0,0-1-1,0 0 1,0 0 0,0 0-5,3-2 12,1-1 0,-1 0 0,0 0 0,0-1 0,2-2-12,2-2-1,0-1 1,-1 0 0,0 0-1,7-12 1,-3 3-15,-2 0 0,8-16 15,3-13 9,8-38 44,-3-2 0,0-16-53,-9 30 12,-14 50 13,-1 0 0,-1-1 1,-1 1-1,-1-1 1,-2-4-26,1 16-5,0 17-2,0 1 0,-1-1-1,1 0 1,-1 0 0,0 0 0,-1 3 7,-11 22 48,-2 5 75,0 11 407,-2 22-530,13-53 57,-4 24 61,1-1-34,1-1-41,1 1-47,0 1-52,-1 0-60,4-23 127,-1-1-82,1 1-80,1 1-77,-1-1-75,0 0-73,1 0-69,-1 1-69,0 1-158,1-1-83,-1 0-79,0-1-76,1 3-432,0 4-814</inkml:trace>
  <inkml:trace contextRef="#ctx0" brushRef="#br0" timeOffset="1">827 457 7808,'0'-1'571,"0"-1"-42,1 0-42,-1 1-40,0 0-38,0-1-36,1 1-35,-1 0-33,1-1 212,1 0-111,-1 0-98,1 0-85,0 0-47,1 0-79,-1 1-56,7-3-19,-6 2 22,0 1 32,0 0 51,0-1 64,1 1 79,13-7-111,2 1-55,1 0-50,2 1-47,-1 0-42,0 1-38,18-4-170,-25 6-35,-1 1-46,8-3-307,-1 0-97,0 1-80,-2 0-60,-7 1 290,-1 1-38,1-1-161,6-1-431,-16 4 1198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48 307 7808,'-5'3'655,"1"0"-72,0 0-67,1 1-61,0 0-59,1-1-52,1 2-48,0-1-44,0 3 72,0 0-80,1 3-32,1 4 13,1 4 41,-2-6 0,-1-2 60,0-5-116,-1 0 38,-2 5-4,2-3-105,0-1-55,1 3-37,0 10-43,1-11-19,-1-4-35,0 0-38,0 0-61,-1-1-33,1 0-61,-1 1-71,0-1-80,2-2 379,0 0-46,0-1-43,-1 1-40,1 0-38,0 0-34,0 0-306,-1 1-88,1-1-76,0 1-1,0 2-1328,1-3 1184,-1 0 333,0-1 34,0 1 43,0 0 51,1-1 7,-1 1 97,0-1 111,0 0 124,0 0 32,2 0-592,0-2 56,0 0-52,2-2-233</inkml:trace>
  <inkml:trace contextRef="#ctx0" brushRef="#br0" timeOffset="1">189 24 7552,'0'-8'1002,"0"3"-370,0 1-145,0 1-48,0 1 27,0 1-84,0 0-72,0 1-60,0 0-49,0 0-42,0 0 62,0 0-92,0 0-55,2 2-16,12 7-130,6 4-85,-14-7-65,1 0 37,5 5-91,4 0 73,7 6 38,-5-4 52,-6-4-3,-8-6 97,0 0 0,0-1-1,0 1 1,0-1 0,0 0 0,1 0 0,-1 0-1,1 0 1,-1-1 0,2 0 19,5 3-15,2 2 61,-2 0 70,-1 0 78,-8-5-111,0 1-1,0-1 1,0 0-1,0 0 1,0 0-1,0 0 1,0 0-1,0 0 1,0-1-1,1 1 1,-1-1-1,0 1 1,1-1-1,-1 0 1,1 0-83,-2 0 39,-1 0 1,1 0 0,-1 0-1,1-1 1,-1 1 0,1 0 0,-1 0-1,1 1 1,-1-1 0,1 0-1,-1 0 1,1 0 0,-1 0-1,1 0 1,-1 0 0,1 1 0,-1-1-1,0 0 1,1 0 0,-1 1-1,1-1 1,-1 0 0,0 1 0,1-1-1,-1 0 1,0 1 0,1-1-1,-1 0 1,0 1 0,0-1-1,1 1-39,-2-1 39,1 1 0,0-1 0,0 0-1,-1 1 1,1-1 0,0 1 0,-1-1-1,1 0 1,0 1 0,-1-1 0,1 0-1,-1 0 1,1 1 0,0-1 0,-1 0-1,1 0 1,-1 1 0,1-1 0,-1 0-1,1 0 1,-1 0 0,1 0 0,-1 0-1,1 0 1,-1 0 0,1 0 0,-1 0-1,1 0 1,-1 0 0,1 0 0,-1 0-39,-16 2 560,-7 7 170,11-3-315,-1-2 61,5-2-134,0 0-70,1 0-60,0 0-50,-2 0-14,-2 0 1,1 2-11,2 0-92,2 1-82,3 1-74,1 0-64,2 1-56,1 0-48,1 0-38,5 6-277,13 16-883,-13-20 1060,0-2 43,-1-1 106,8 10-326,0 0 71,2 1 29,-1 1 81,0 0 79,0 2 78,0-1 124,0-1 87,-2-2 83,0 0 76,-2 1 81,-1 1 82,-3-2 196,5 11 442,-5-13-354,3 4 512,-7-10-590,0 1-45,-2-2-51,-2 1-58,-3-1-63,-3-1-70,5-3-48,-2-1-56,0 0-55,-1-1-52,1 1-51,-2-1-47,1 0-45,0 0-43,-1-1-41,1 0-39,-1 0-36,1 0-34,-5-2-442,1-1-108,3 0-49,-1-2-91,1 1-38,-9-9-1503,7 5 1079,3 3 494,3 2 547,0 1 35,-3-3-342,1 0 93,-1 0-44,-3-4-260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50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1 123 5504,'0'-4'377,"1"1"-32,0-2 253,2 1-107,0 1-90,1 2-135,-1 1-40,2 0 5,4 0 62,2 1 63,-3-2-86,-1 0 1,-1-2 62,-3 2-233,9-5 274,-2 2-69,3 0 0,14 2 105,-3 1-113,0-2 47,-12 1-80,1-2 1,-2 1-1,8-4-264,14-3 284,20 1 62,-20 4-133,29-9 160,-1 7-149,-29 2-147,-10 0-90,0 2-63,0 0-70,0 2-80,-8 1 44,-1 0-51,0 0-44,-1 0-41,3 0-109,0 0-42,7 0-295,0 0-48,6 3-253,-18 1 563,-4-2 188,-1 0-34,1 1-41,0 0-49,-2-1 38,1-1-34,7 0-986,-12-1 1418</inkml:trace>
  <inkml:trace contextRef="#ctx0" brushRef="#br0" timeOffset="368.4208">83 389 6656,'0'0'876,"0"0"-322,0 0-128,0 0-42,0 0 24,0 0-73,0 0-61,0 0-49,3 0 506,7 0-152,0 0-47,0 0-45,0 0-42,0 0-40,-1 0-36,11 0 269,-8 0-311,0 0-37,13 0 200,5 0-17,17 0 134,1-3-396,-1-4-66,-2 0-31,37 1 56,-41-2-99,0-1-112,-21 3-28,1 2-35,-1 0-39,1 0-40,19 1-228,-19 2 125,0-1-67,1-2-98,0 1-76,-10 1 199,0 0-34,0 0-39,0 1-43,0-1-47,1 1-51,0 1-56,0 0-58,0 0-7,-1 0-34,25 0-1511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7:07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107 500 1152,'0'-1'31,"1"-1"0,0 1 0,-1-1 0,1 1 0,-1-1-1,1 1 1,-1-1 0,0 1 0,1-1 0,-1 1 0,0-1 0,0 0 0,0 1 0,0-1 0,-1 0-31,1-8 203,2 4-28,-1 0 60,-1 4-104,0 0-38,-2-2 97,0 1-87,1 1 55,0 0-10,1 0 45,-1 0 8,1 0 41,0 0 46,0-1 51,0 0-101,-1-10 722,0 13-930,1-1 1,0 1-1,0 0 1,0-1-1,0 1 1,-1 0-1,1 0 0,0-1 1,0 1-1,-1 0 1,1 0-1,0-1 1,0 1-1,-1 0 1,1 0-1,0-1 1,-1 1-1,1 0 0,0 0 1,-1 0-1,1 0 1,0 0-1,-1 0 1,1 0-1,0 0 1,-1-1-1,1 1 1,0 0-1,-1 0 0,1 1-30,-2-1 264,1 0-58,-1 1-50,1 0-44,0 0-16,-1 1-51,0 4-31,1-4 50,1-2-18,-4 14 123,1 0-50,-4 15 68,0-7-51,1-1-41,-11 40 69,7-24-46,3-10 14,0 5 40,4-15-39,-1 3 85,1-7-86,-4 17 146,8-29-98,1-2-77,1-1-47,2-3-42,-4 4 17,25-28-253,-4 0 85,0-8 58,8-21 77,-24 46 10,20-34 28,-7 18 64,-1 6 58,2 0 92,-20 21-243,1 1 0,-1-1 0,1 1 0,-1-1 0,1 1-1,-1 0 1,1-1 0,-1 1 0,1 0 0,-1-1 0,1 1 0,-1 0-1,1 0 1,-1-1 0,1 1 0,0 0 0,-1 0 0,1 0 0,-1 0-1,1 0 1,-1 0 0,1 0 0,0 0-7,0 0 6,-1 1-1,1-1 1,0 0 0,-1 1-1,1-1 1,-1 1-1,1-1 1,-1 1 0,1-1-1,-1 1 1,1-1-1,-1 1 1,1-1 0,-1 1-1,0 0 1,1-1 0,-1 1-6,3 6 24,-1 0 0,0 0 0,-1-1-1,1 5-23,0-3 19,1 26 62,-4 25 190,1-26-79,2-9-24,4-6-97,-5-13-70,1 0 2,2 3 34,6-7 67,12-4 70,-2-5-58,-3-5-47,-2-3-36,-5 2-37,0-1 0,-1 1 1,-1-2-1,1-3 4,-3 7 7,25-59 77,-22 47-93,-2 3-39,-6 18 41,-1 3 5,0-1 0,0 1-1,0-1 1,0 1 0,0-1-1,0 1 1,0 0-1,1-1 1,-1 1 0,0-1-1,0 1 1,0 0 0,0-1-1,1 1 1,-1-1-1,0 1 1,0 0 0,1-1-1,-1 1 1,0 0 0,0-1-1,1 1 1,-1 0 0,0 0-1,1-1 1,-1 1-1,1 0 1,-1 0 0,0 0-1,1 0 1,-1-1 0,0 1-1,1 0 1,-1 0-1,1 0 1,-1 0 0,1 0-1,-1 0 1,0 0 0,1 0 2,1 3-89,-2 6 66,0-7 7,0 18 11,-2 1 42,-1 4 48,-3 12 92,-4 27 122,8-42-239,2-1-36,-1-12-1,0 0 0,0 0-1,0 0 1,-1 0 0,-1 1-23,2-5 3,0-2 1,1 1 1,1 0-1,-1 0 0,0 0 0,1-1 0,0 1 1,-1 0-1,2 0 0,-1-1 0,0 1 0,1-1 1,-1 1-1,1-1 0,1 1-4,-3-4-9,1 1-1,-1-1 1,1 1 0,0-1 0,0 1-1,-1-1 1,1 0 0,0 1 0,0-1-1,-1 0 1,1 1 0,0-1-1,0 0 1,0 0 9,1 0-38,1 0-1,-1 0 0,0 0 0,0 0 1,0-1-1,0 1 0,0-1 1,1 0-1,0 0 39,22-11-397,-10 2 180,-6 5 120,-2 1 54,10-5-78,-2 1 41,-7 2 49,-1 1 0,1-1 0,-1 0 0,2-3 31,26-27-92,58-69 48,-56 59-34,-31 38 64,0 0 0,-1 0 0,3-5 14,3-11 14,1 0 41,-6 12-19,-2 8 50,-14 22 128,3-6-178,1-1 0,0 1 0,-3 11-36,0 0 46,-2-1 40,2-6-6,-3 3 33,2 1 0,0-1 1,2 2-1,-2 4-113,7-15 28,-13 46 129,12-16-112,4-40-46,0 1 1,0-1 0,-1 1-1,1-1 1,0 0 0,1 1 0,-1-1-1,0 1 1,0-1 0,0 0-1,0 1 1,0-1 0,0 1 0,0-1-1,1 0 1,-1 1 0,0-1-1,0 0 1,0 1 0,1-1 0,-1 0-1,0 1 1,1-1 0,-1 0-1,0 0 1,1 1 0,-1-1 0,0 0-1,1 0 1,-1 0 0,0 0-1,1 1 1,-1-1 0,0 0 0,1 0-1,-1 0 1,1 0 0,-1 0-1,0 0 1,1 0 0,-1 0 0,1 0-1,-1 0 1,0 0 0,1 0-1,-1 0 1,1 0 0,-1 0 0,0-1-1,1 1 1,-1 0 0,11-5-39,-2 0-41,9-9-157,-3-1 64,1-6 22,5-12-23,-6 10 29,5-13-14,2-20 13,-7 20 67,-10 22 42,1-5-70,1-1-6,-2 8 90,0 2 61,2 2 71,-6 8 29,0 4-58,-2 1-50,0-2 21,-4 15 179,0 1 54,-8 48 805,8-38-653,2-11-193,1 14 170,5 3-80,5-1-94,5-7-104,-7-16-163,-3-6 4,-1-2-31,-1-1-29,1 0-45,0-1-19,-1 0-43,1 0-50,0-1-53,0 0-322,-2 0 260,0 0-43,0-1-292,0 0 102,0 1 252,0-1 38,0 1-198,0-1 120,0 0 99,0 0 83,0 1 59,1-3-133,-1 2 123,1 0-99,-1 1 70,0-1-44,10-11-2325</inkml:trace>
  <inkml:trace contextRef="#ctx0" brushRef="#br0" timeOffset="1">1335 488 3328,'0'-5'297,"0"0"43,0-19 1437,0 17-1301,0 1-97,-1 1 183,-3 0-93,-4-2 82,7 6-484,0 0 0,0 1-1,0-1 1,-1 1 0,1-1 0,0 1-1,0-1 1,0 1 0,-1 0-1,1-1 1,0 1 0,-1 0-67,-4 1 369,-15 12-44,1 4-73,1 2-57,1 3-39,9-10-66,1 0 0,1 0 1,0 1-1,-1 3-90,-1 10 188,1 7 68,4-2-72,2-13-85,1-5-20,0-4 21,1-1 0,0 1 0,2 6-100,1 2 104,3 0-52,3-3-85,4-4-116,-5-6 22,0-1-40,8-2-185,0-2-60,3-2-137,11-8-334,-3-3 11,-9 3 341,-6 2 143,0 0 65,1-3-317,-1 1 36,0-1 35,0 0 35,0 0 35,-1-1 35,0 1 33,-1-1 34,1 0 34,-1-1 32,10-13-233,-2-1 128,0-1 123,-1 0 123,-1 0 118,-1-1 116,-1 0 112,0 0 111,-1-1 106,0 1 104,-2 0 102,14-42 686,-14 36-579,-1 0 47,3-10 337,-6 23-490,0 1 35,-3 9-175,2-8 103,-4 12-46,-2 11-186,-2 4 63,-6 17 15,-9 16 101,-3 5 12,2 5-8,-16 76 720,25-86-888,1-1-49,2-13-124,0 0-35,-6 39 166,-1 0-35,0-1 80,4-19-125,8-32-249,3-4-110,3-4-80,3-2-51,-7-3 220,1 1 1,0 0 0,-1 0-1,1-1 1,0 1 0,-1 0-1,1-1 1,0 0 0,-1 1-1,1-1 1,-1 0 65,5-3-197,-2 0 48,14-28-539,-1 10 313,2-1 65,10-13-99,-9 7 81,-3 3 109,1 3 72,1 2 83,1 4 97,-19 17-25,0-1 0,-1 1-1,1 0 1,0-1 0,-1 1 0,1 0-1,0 0 1,0 0 0,-1-1 0,1 1 0,0 0-1,0 0 1,-1 0 0,1 0 0,0 0-1,0 1 1,-1-1 0,1 0 0,0 0 0,-1 0-1,1 1 1,0-1 0,-1 0 0,1 0-1,0 1 1,-1-1 0,1 1 0,0-1 0,-1 1-1,1-1 1,-1 1-8,16 18 243,-16-19-242,2 3 53,0 0 0,-1 1 0,1-1 0,-1 1 0,0-1 0,0 1 0,0 0 0,0-1 0,-1 1 0,1 2-54,-1 41 459,-1-17-183,1 39 137,0-46-306,0-1-40,1-14-41,2 0-93,2-3-88,2-1-80,0-1-77,2-3-68,-1-2-65,1-2-57,6-11 11,10-16-345,-8 8 302,-10 12 263,0 1 1,-1-1-1,0 0 0,2-8 271,2-1-265,1-1 100,-5 12 133,0-1 39,2 1 44,0 0 49,-4 5-34,-1 2 51,-1 1 47,0 2 44,-1 2 39,-1 1 35,-3 11 373,-3 19 78,2-13-366,0 0-41,1-8-144,-1-2-35,-3 6 91,3-3-69,-1 1-31,-1 10 4,2-11-77,3-11-100,-1 4 34,-1-1 4,2-2-29,0 0-27,1-1-39,0 0-95,1 0-97,2-1-118,-1-2 151,0 0-37,-1 0-70,0 0-38,0-1-49,0 0-63,1 0 33,-1-1-41,6-4-1074</inkml:trace>
  <inkml:trace contextRef="#ctx0" brushRef="#br0" timeOffset="2">2091 157 4608,'-2'0'176,"1"0"-36,-2 0 39,-2 0 161,3 0-198,0 0 44,0 0 29,0 0 56,0 0 68,0 0 78,2 3-309,-1 0-65,2 1-57,-1-2-43,2 0-50,4 5-36,7 7-131,-5-7 96,0-1-37,-3-3 149,0 1 0,-1 0 0,1 1 1,-1-1-1,0 1 0,0-1 0,2 6 66,4 6-99,-2 0 62,8 11 51,-6-9 43,0-2 47,-3-2 69,-2 4 86,-1 4 138,0 12 301,-1-10-54,-1-10-97,-1-2-85,-1-1-66,0-1-48,-1 6 118,0 4 90,-1-8-103,-1 0 1,0-1-1,0 2-453,-6 9 772,7-18-475,1-2-34,1 3 167,0-3-115,2 0-99,0-1-103,0-1-45,1-1-31,0 0-54,11-9-156,-1-3-42,-4 3 22,6-5-175,0 1 49,11-11-191,-16 14 199,0 0 0,6-10 311,-1-1-216,6-8-20,-16 25 193,0-1 0,0 1 0,0 0 0,1 0 43,14-12-102,0 1 47,0 2 52,0-1 57,-17 14-46,9-5 58,-11 6-61,-1 0 0,1 1 0,0-1 0,-1 0-1,1 1 1,-1-1 0,1 0 0,0 1 0,-1-1-1,1 1 1,-1-1 0,1 1 0,-1-1 0,1 1-1,-1-1 1,0 1 0,1-1 0,-1 1 0,1 0-1,-1-1-4,2 4 29,-1-1 1,1 0-1,-1 1 0,1-1 0,-1 1 0,0-1 1,0 1-1,-1 0 0,1-1 0,-1 2-29,0 38 272,0-23-169,0 36 227,0-6-105,0-40-179,1 0 0,0-1 0,1 1 0,0 0 1,1-1-1,1 4-46,-3-12 3,0 1 1,-1-1-1,1 0 1,0 1-1,0-1 1,0 0-1,0 0 1,0 1-1,0-1 1,0 0-1,0 0 1,0 0-1,0-1 1,1 1-1,-1 0 1,0 0-1,1-1 1,-1 1-1,1 0 1,-1-1-1,1 1-3,3 0 4,-1 0-1,1 0 1,0-1-1,0 0 1,4 1-4,-1-2-9,1 1 1,0-1-1,-1-1 1,1 1-1,0-1 1,7-4 8,-4 2-29,-1-2 0,1 0 0,-1 0 0,0-1 0,-1 0 0,1-1 0,1-2 29,5-5-77,-1-1 0,-1-1 0,10-14 77,13-24-102,-31 44 34,-1-1 1,0 0-1,0 0 0,1-9 68,-5 14-26,0 0 0,0 1-1,-1-1 1,0-3 26,-2-8-16,-2 1 35,2 16-15,1 0 0,-1-1 1,1 1-1,-1 0 1,1 0-1,-1 0 1,0 0-1,1 0 0,-1 0 1,0 0-1,0 0 1,0 0-1,0 0 0,0 0 1,-1 0-5,1 0 12,0 1 1,0-1-1,0 1 1,0 0 0,0-1-1,0 1 1,-1 0-1,1 0 1,0-1-1,0 1 1,0 0-1,0 0 1,-1 1-1,1-1 1,0 0-13,-19 8 298,2 6 99,7-3-310,2 1 59,0 1 53,0 1 46,0 4 100,2 0 44,0 4 119,0 13 296,7 1-14,3-13-304,2-5-125,2 0-51,1-3-100,2-2-52,1 0-58,3-1-65,-8-7-54,1 0-39,0 0-35,-1-1-35,8 4-223,0-2-118,-5-2 138,0 0-34,9 2-456,-4-3 138,-1 0-46,16 2-828,-12-4-56,1 0-1,4-1 1614,-3-1-1021,0 0 66,-3-1 228,0 0 76,-1-1 92,0 0 104,-4 0-300,-1 1 73,1-1-65,6-1-296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5:1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4224,'-25'-1'966,"13"-1"-418,6-3-219,5 3-216,0-1-43,-1 0-52,0 1-84,0 0-103,-1 1-93,0 0 17,1 1-35,-3 0-353,5 0 633,-3 0-927,3 0-551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5:1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4224,'-25'-1'966,"13"-1"-418,6-3-219,5 3-216,0-1-43,-1 0-52,0 1-84,0 0-103,-1 1-93,0 0 17,1 1-35,-3 0-353,5 0 633,-3 0-927,3 0-551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5:1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4224,'-25'-1'966,"13"-1"-418,6-3-219,5 3-216,0-1-43,-1 0-52,0 1-84,0 0-103,-1 1-93,0 0 17,1 1-35,-3 0-353,5 0 633,-3 0-927,3 0-551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46.2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491 308 2048,'0'-11'447,"0"5"-190,-1 3-53,-2-1 45,2 3-166,-2-2 23,-3-5-6,4 5-35,1 0 49,-1-2 93,1 0 110,1 2-109,-1 0 37,1 0 40,0-1 44,0 3-282,0-1 36,1-3 179,-1 0 28,0 0 51,0-14 909,-1 11-755,0 1-86,0 4-256,0 0-43,-6-7 251,0 0-50,3 1-107,1 3-32,3 5-157,-1 0-1,1 1 1,-1 0-1,0-1 1,1 1-1,-1-1 1,0 1-1,1 0 0,-1-1 1,0 1-1,1 0 1,-1 0-1,0-1 1,0 1-1,1 0 1,-1 0-1,0 0 1,0 0-1,1 0 1,-1 0-1,0 0 1,0 0-1,0 0-14,-12 1 184,3 4-59,0 3-47,-1 6-33,-31 46 28,-55 97 28,96-156-99,-29 51 63,2 2 0,2 0 0,-2 14-65,4 2 77,-4 25-77,-2 27 5,10-26-47,4 0-1,3 13 43,11-73 1,3 31-1,1-38 13,1 0 0,1-1 0,2 1 0,1-1-13,27 81 32,-25-72-28,-3-14 0,0 0-1,4 7-3,-3-15 7,1 1 0,0-1 1,8 9-8,-4-5 10,10 18 4,7 20 54,12 21 18,-30-61-101,0-1 1,1 1 14,-2-6-94,-1 0-40,10 11-278,-9-7 55,-2-3 7,1-2-69,-2-3 55,1 0-82,1 0-115,-4-4 227,0 0-40,1 1-195,1 0-89,-1-1-99,-1 0-107,3 0-231,5-2-413</inkml:trace>
  <inkml:trace contextRef="#ctx0" brushRef="#br0" timeOffset="1053.7341">736 779 3200,'0'-11'1151,"0"18"-592,0 5-35,0 3-51,0 1-68,0-1-86,0-4-102,0 29 69,0 0-44,0 40 138,0-1-103,0 107 263,0-130-335,0 0 49,0 9 134,0-33-150,0 0 34,0-10-81,0 29 117,0-31-117,0-11-66,0 0 33,0 0 40,0 1 45,4-17 34,8-25-112,-10 23-145,-1 0 0,0 0 0,0 0 0,-1-5-20,2-25 10,1 0 0,2 1-1,7-27-9,34-116 8,-36 144-7,18-66-1,6 18-16,-26 63-1,13-31-47,-17 46 47,0 0 0,1 0 1,0 0-1,0 1 0,0 0 0,3-2 17,13-14-71,16-16-30,-10 16 87,-9 12 43,1 3 38,1 4 45,2 6 53,-16-1-124,0 0-1,-1 1 1,1-1 0,0 1 0,-1 1-1,0-1 1,1 1 0,-1 0-1,1 1-40,3 4 163,1 0-1,-1 1 0,6 8-162,-2 3 255,-2 1-34,3 20 147,-8-24-236,6 25 162,-6-3-89,-5-29-149,-1 0 1,-1 0-1,0 3-56,-1 1 64,-1 0-1,0 0 1,-6 15-64,2-10 37,-1 6 91,-12 24-128,16-41 20,-1 0 0,-1 0-1,1 0 1,-1-1 0,-1 0 0,0 0 0,0 0-20,-17 12 59,0-3-35,-1-4-39,-1-2-37,4-3-42,3-2-63,2-3-79,0-1-92,0-4-106,0-1-121,8 0 228,-1 0-36,-1-1-37,0 0-39,4 1 88,-4 0-93,-2-2-107,5 2 95,0-1-27,5 2 195,-1 0-36,-2-2-309,3 2 269,0 0-36,0 0-37,0-1-41,0 0-42,-1 0-44,0-1-110,0 0 36,-8-8-1149</inkml:trace>
  <inkml:trace contextRef="#ctx0" brushRef="#br0" timeOffset="1593.5745">1556 1210 2432,'0'11'557,"0"-5"-239,0-3-72,-4 0 46,0 2-114,-5 4 188,6-5 24,2-1 68,1-3-582,0 1 54,0 0 52,0 0 46,0 0 44,0 0 40,0 1 212,0 0-50,0 0 37,0 2 274,0 4 868,0-6-1045,0 1-44,0-1-88,0-1-58,0 1-69,0-1-79,1 2 449,2-6-25,2-2-132,2-1-63,2-2 11,1-1-66,-6 4-151,0 1-1,0-1 1,0 0 0,-1 0-1,1-1 1,0-1-93,20-47 373,10-8-149,-4-4-61,-18 37-32,11-16-131,13-13 108,4 2-47,-12 15-33,4-9-28,-1-15 21,-15 38-19,0 1 0,2 0 0,16-17-2,-2 2 10,-24 29-3,2-2 24,2 2 39,-11 12-58,0-1-1,0 0 1,1 1 0,-1-1-1,0 1 1,0-1 0,0 1 0,0 0-1,1 0 1,-1-1 0,1 1-12,0 0 20,0 0 1,0 0 0,-1 1-1,1-1 1,0 0-1,-1 1 1,1-1 0,0 1-1,-1 0 1,2 0-21,-2 0 14,1 0 0,-1-1 0,0 1 0,0 0 0,0 0 0,0 0 0,0 0 0,0 0 0,0 0 0,0 1 0,0-1 0,0 0 0,-1 0 0,1 1 0,0-1 0,-1 0 0,1 1 0,-1-1 0,1 1 0,-1-1-14,1 6 55,0 0 1,-1 0-1,1 0 0,-2 1-55,1-6 6,0 13 122,1 0 0,2 13-128,10 36 245,-10-40-80,-1 18-165,-2 26 120,-1-21-58,1-33-88,0 17 8,0 1 43,0 119 269,0-105-284,0 0-105,0-13-61,0-1-87,0 0-104,0-1-116,0-21 133,-1 0-35,-2 8-463,1-6 136,-2-2-50,-3 8-845,4-13 313,2-3-769</inkml:trace>
  <inkml:trace contextRef="#ctx0" brushRef="#br0" timeOffset="2525.1285">2846 779 4480,'0'-5'508,"0"0"-91,0 0-79,0 1-64,0-1-56,0 0-36,0-10 316,0 8-251,0 0 78,0-1 111,0 4-109,0-1 61,0 0 68,0 0 76,0-1-194,-2 2-51,-1 2-46,0 0-42,-1 2-37,-1 1-35,-6 3 44,-4 5-75,-18 14-22,27-19-35,-7 8-5,-1 1 0,2 0 0,0 0-1,0 1 1,1 1 0,1 0-34,-8 10 42,-21 32 49,3 1-1,3 2 1,-2 11-91,-44 72 117,75-133-114,0 1 1,0 0-1,1 0 0,1 0 0,0 0 0,-1 10-3,-2 13 13,-3-14-8,7-18-4,0 0-1,0 0 1,0 0-1,0 0 1,0 0 0,1 1-1,-1-1 1,1 0-1,-1 0 1,1 0 0,0 1-1,0-1 1,0 0-1,0 0 1,0 0 0,0 1-1,1-1 1,-1 0-1,1 1 0,13 14 80,-11-14 12,1-2 35,1-1-91,0-1 1,0 0-1,0 0 0,0 0 1,0-1-1,0 0 0,0 0 1,5-2-37,15-10 105,-1-2-64,-14 7-53,0-1-1,-1 0 0,0 0 0,0-1 1,3-6 12,14-15-43,-1 2 13,2-2-116,20-29 146,-6 6-37,-27 39 52,-1-1 1,-1-1 0,-1 0 0,0-2-16,-10 19 4,17-32 55,-7 19-25,-11 13-33,0 1 0,0 0 0,0 0 1,0 0-1,1-1 0,-1 1 0,0 0 0,0 0 1,0 0-1,1-1 0,-1 1 0,0 0 0,0 0 1,0 0-1,1 0 0,-1 0 0,0 0 0,0 0 1,1-1-1,-1 1 0,0 0 0,0 0 0,1 0 1,-1 0-1,0 0 0,0 0 0,1 0 0,-1 0 1,0 0-1,0 0 0,1 1 0,-1-1 1,0 0-1,0 0 0,1 0-1,-1 1 6,1 0 0,-1 0 0,1 0 1,-1 0-1,1 0 0,-1-1 0,0 1 0,0 0 0,1 0 1,-1 1-1,0-1 0,0 0 0,0 0 0,0 0-6,0 19 99,-1 3 47,1-13-92,0 0 0,-2 0-1,1-1 1,-2 6-54,-11 33 201,8-29-87,1-1 1,-1 17-115,3-13 74,1-9 1,0 0 0,0 1-1,-2-1 1,1 0 0,-5 8-75,4-10 52,1-1-1,0 1 1,0 1-52,-3 33 107,4 1 47,2 4-154,0-13 64,0-29-48,0-1 0,1 0 1,0 1-1,0-1 0,0 0 1,3 5-17,-3-8 2,0-1 0,1 1 0,0-1 0,0 1 0,0-1 1,0 0-1,1 0 0,-1 0 0,1 0 0,0 0 0,0 0 1,0-1-1,0 1 0,2 0-2,0 0 3,0-1-1,0 1 1,0-1 0,0 0-1,0-1 1,1 1-1,-1-1 1,1 0 0,4 0-3,28 1-45,-26-2-33,-1-1 1,0 0 0,1-1 0,1 0 77,7-3-157,4-1-92,-7 2-174,-1 1 90,-4-1 78,17-8-351,-18 6 309,-3 2 71,-1 0-42,1-1-49,1-1-60,-2 2 24,1-1-49,1 0-56,0-1-59,7-4-455,23-18-1523,-20 12 1146,6-9-557,-25 25 1903</inkml:trace>
  <inkml:trace contextRef="#ctx0" brushRef="#br0" timeOffset="3274.0352">3338 1 4736,'-10'0'866,"8"0"-484,1 0-40,2 0-45,1 0-50,1 0-53,1 0-58,-4 0-121,0 0 1,0 0-1,1 0 0,-1 0 1,0 0-1,1 0 0,-1 0 1,0 0-1,0 0 1,1 0-1,-1 0 0,0 1 1,1-1-1,-1 0 1,0 0-1,0 0 0,1 0 1,-1 1-1,0-1 0,0 0 1,0 0-1,1 0 1,-1 1-1,0-1 0,0 0 1,0 0-16,9 14 401,-3 3-81,-3-4-140,3 1-41,12 11 113,5-1 43,11 13 192,-14-12-190,-2 0-69,6 10 11,29 50 240,-37-60-291,0 2 51,0-2-20,37 61 491,-17-27-268,-9-10-123,-2-2-68,-8-10 141,3 11-392,10 35 333,-11-29-135,8 26 38,-8-8-57,-13-40-85,-2 1 1,-1 0-1,-1 31-94,-3-26 43,-1 0 0,-2 0-1,-1 0 1,-3 5-43,-4 3 40,-1 6-79,-7 13-149,6-35 44,-3-3-77,-2-4-76,0-3-73,7-6 63,1-1-34,2-2 27,2-2-23,1-2-34,0-1-44,0-2-52,0-1-60,-2 0-68,-1-2-76,-2-1-85,-2 0-294,-7 0-755,12 0 1060,0 0 79,-1 0 38,-15 0-1123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52.5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0 267 2176,'1'-6'312,"0"1"-92,0 1-43,4 0-1,2 2 21,-2 2 17,1 0 50,0 0 105,0 0 81,-3 0-179,1 0 34,5 3 344,-1 5-72,0 5-64,0 4-59,-4-10-285,6 14 181,-2 1-46,0 3-42,-1 0-40,6 27 118,-2-4-118,-6-26-146,5 30 77,-5-23-60,-2-1 0,-1 1 0,-2 4-93,0-33 0,0 39 213,4 18-213,2-7 114,-2-27-55,-2-1 1,0 1 0,-2 0-1,-1 16-59,-12 33 144,10-42-18,1-1 0,2 11-126,0 5 198,1-16-2,-1 0 76,0-16-43,0-13-221,0-17 123,0 11-123,1 0 0,-1 0 0,1 0 0,2-4-8,9-29-38,-8 27 22,7-26-112,4-25 128,13-99-116,3-16 19,3 52 38,-19 63 51,2-6 54,16-41-46,21-20-26,-29 75 9,2-3 21,-22 50 8,1 0 0,0 0 0,0 0 0,0 1 0,2-1-12,-3 3 14,-1 1 0,0 0-1,1 1 1,0-1 0,0 1 0,0 0 0,0 0 0,4-1-14,-3 2 26,0 0 1,-1 1 0,1 0 0,0 0 0,0 0 0,0 1 0,5 0-27,-3 0 69,0 0 1,0 1-1,-1 0 1,1 1-1,0 0 1,-1 0-1,0 0 1,1 1-1,5 3-69,19 14 286,-2 2-77,-20-13-65,0 0 1,0 0 0,2 5-145,-1-1 170,-1 1 1,2 5-171,3 7 287,-1 1 0,5 14-287,-14-29 116,-1 0 1,0 1-1,1 6-116,-3-10 71,-1 0 0,0 1 1,0-1-1,-1 4-71,-1 5 131,-2 0 0,0-1-1,0 1 1,-7 17-131,1-1 134,-2 6 223,-10 22-357,18-54 57,-1 0 1,0 0-1,-5 7-57,0-4 71,1 0 0,-10 9-71,-2 2 75,9-7-11,8-11-43,0 0 1,0-1-1,0 1 0,0-1 1,-1 1-1,0 0-21,-3 0 26,0 1-1,0-1 1,-1 0-1,-3 0-25,-22 8 5,11-7-52,1-2-52,1-2-65,2-2-75,0-5-58,0-1-97,6 2 93,-3-1-159,0 0-40,0-1-38,0 0-35,-14-10-659,2-1-95,8 2 25,-6-9-811,25 25 2110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1:58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321 247 2560,'0'-12'187,"0"-1"108,0 1 92,0 0 75,0-5 227,0-29 1444,0 26-1277,0 2-198,0 9-382,0 0-43,-2-8 226,1 14-374,0 0 0,0 0 0,0 0 1,-1 0-1,1 0 0,-1 0 0,0 1 1,1-1-1,-1 0 0,-1 1 1,0-1-86,-7-7 331,-2 2 58,-1 1-210,0 5-42,10 2-115,0 0 0,0 0 0,0 0-1,0 1 1,0-1 0,0 1 0,0 0-1,1 0-21,-19 9 71,-9 8-18,24-13-43,-5 2-15,1 2 0,0 0 0,0 0 0,-3 5 5,-5 5-28,-2-1 6,14-13 10,0 1 1,0 0 0,1 0 0,0 0-1,0 0 1,0 1 0,-3 5 11,5-6-12,-17 39-64,14-21 11,6-21 50,0 0 1,0-1-1,0 1 0,0 0 0,0 0 0,1-1 1,0 2 14,-1 0-16,1-1 0,0 1 0,0 0 0,1-1 0,-1 1 0,1-1 0,0 1 0,-1-1 0,2 1 0,-1-1 0,0 0 0,1 0 0,-1 0 0,1-1 0,0 1 0,0-1 0,0 1 0,0-1 0,0 0 0,1 0 0,-1 0 0,1-1 0,2 2 16,12 1-31,0 0 1,11 1 30,-3-1-19,20 7 19,5 0 12,5-3 38,14 3 112,-65-10-186,0 1 49,0 0 47,-1 1 39,2 3 215,-2 1 105,-3-1-16,-1-4-341,0-1-1,-1 0 0,1 0 1,0 0-1,0 1 0,-1-1 0,1 0 1,-1 0-1,1 0 0,-1 0 1,0 0-1,1 0 0,-1 0 1,0 1-74,-11 9 571,8-8-461,-29 19 546,1-8-163,3-6-268,-3 1-47,-12 2 16,35-9-257,0 0 34,-8 2 55,0-2 74,-22 2 198,27-4-245,0 0-44,0 1-59,0-1-75,0-1-90,0 1-105,4 0 28,0 0-63,0 0-68,-1 0-73,14 0-99,0-1 103,-2 0 178,1 0 37,2-2-196,5-1-161,-3 2 160,13-1-548,0 0 99,18-3-607,-22 2 850,36-7-1461,-39 8 1629,-14 3 510,28-5-926,14-4-315</inkml:trace>
  <inkml:trace contextRef="#ctx0" brushRef="#br0" timeOffset="1103.9896">796 359 4480,'4'-11'614,"0"1"34,-2 5-306,-1 1-1,0-1 1,0 1-1,-1-1 1,0 1 0,1-2-342,-2 5 502,1 1-104,-1 0-92,0-1-79,-1 1-42,1-1-74,-1 1-46,-2-1-29,2 1 7,1 0 19,0 0 23,0-1 39,-8-3 234,-7-2 176,8 5-313,-3 1 42,6 0-186,-4-1 18,1 1-1,-1 1 1,1-1-1,-1 1 1,1 1-1,0 0 1,-1 0-1,1 0 1,-4 3-95,-9 7 272,2 1-74,0 1-58,2 1-43,-2 1-20,14-13-75,1 1 1,0 1-1,0-1 1,0 0-1,0 1-2,0 1-7,0 0 0,1 0 1,0 0-1,0 0 0,1 0 0,-2 3 7,1 2-13,1 0 0,0 0 0,0 0 0,1 1 0,1-1 0,0 0 13,0-4-11,0-1 0,1 1 0,0-1 0,0 0 0,0 1 0,1-1 0,0 0 0,0 1 11,0-4-5,0 0 1,-1 1 0,1-1 0,0 0 0,0 0 0,1 0 0,1 1 4,-4-3-4,1 0 1,0-1 0,0 1 0,1-1 0,-1 1-1,0-1 1,0 1 0,0-1 0,0 0 0,0 1-1,0-1 1,1 0 0,-1 0 0,0 0 0,0 0-1,0 0 1,2 0 3,17-3-163,-20 2 157,10-2-106,0-1 0,0 0 0,-1 0 1,0-1-1,0 0 0,5-5 112,-1 1-105,-4 0 43,15-18-54,-6 0 41,3-3 48,-12 21 27,-7 8 0,-1 0 0,0-1 0,1 1 0,-1 0 0,0-1 0,0 1 0,0-1 0,0 1 0,0-1 0,0 1 0,-1-1 0,1 0 0,0 1 0,-1-1 0,1 0 0,-1 0 0,0 0 0,1 1 0,-1-1 0,0 0 0,0 0 0,0-65 0,0 66-1,0 1 1,0 0 0,0 0-1,0 0 1,0 0 0,0 0-1,0 0 1,0 0 0,0 0 0,0 0-1,0 0 1,0 0 0,0 0-1,0 0 1,0 0 0,0 0-1,0-1 1,0 1 0,0 0-1,0 0 1,0 0 0,0 0-1,0 0 1,0 0 0,0 0-1,-1 0 1,1 0 0,0 0 0,0 0-1,0 0 1,0 0 0,0 0-1,0 0 1,0 0 0,0 0-1,0 0 1,0 0 0,0 0-1,0 0 1,0 0 0,0 0-1,0 0 1,0 0 0,-1 0 0,1 0-1,0 0 1,0 0 0,0 0-1,0 0 1,0 0 0,0 0-1,0 0 1,0 0 0,0 0-1,0 0 1,0 0 0,0 0-1,0 0 1,0 0 0,0 0 0,-1 0-1,1 0 1,0 0 0,0 0-1,0 0 1,0 0 0,0 0-1,0 0 1,-5 7-45,4-6 42,1 1 0,-1-1 0,0 0 0,1 1 0,-1-1 0,1 0 0,0 1 0,0-1 0,-1 1 0,1-1 0,0 0 0,0 1 0,0-1 0,0 1 0,1-1 0,-1 0 0,0 1 3,8 25 36,-7-20-40,0 1-1,1-1 0,1 0 1,-1 0-1,1 0 0,0 0 1,1-1-1,-1 1 0,1-1 1,4 5 4,32 19 10,-39-29-4,1 1-1,0-1 1,0 0-1,0 0 0,0 0 1,0 0-1,0 0 1,1 0-1,-1 0 1,0-1-1,0 1 1,0-1-1,1 0 0,-1 1 1,0-1-1,1 0 1,-1-1-1,0 1 1,0 0-1,1-1 0,-1 1 1,0-1-1,0 1 1,0-1-1,1 0 1,0-1-6,9-3 31,0-1 1,0-1 0,0 0-1,1-2-31,4-3 42,-12 10-24,-1-1 0,1 0 0,0-1 0,-1 1 0,0-1 0,0 0 0,0 0 0,0 0 0,-1-1 0,0 1 0,0-1 0,2-4-18,16-23 136,-8 19-71,4-3 27,-10 1 17,-6 12-54,0-3-25,1-3 4,0 5 67,2 2 81,-2 1-46,0 1 36,-6 0-25,0 1-34,1 3 29,2 0-90,2 4-31,-1 6-3,-3-3 70,3-11-86,-2 4 18,0 0 0,1-1 1,-1 1-1,1 0 0,0 0 0,0 1-20,1-4 4,-1 0-1,1 0 1,0 0-1,0 0 1,0 0 0,1 0-1,-1 0 1,0 0-1,0 0 1,0 0-1,1 0 1,-1 0-1,1 0 1,-1 0-1,1 1-3,9 6-16,1-4-81,-1-4 35,-8 0 57,0 0-1,0-1 1,0 1 0,0-1 0,0 1-1,0-1 1,0 0 0,1 0 5,1-2 11,0 0 0,0 0 0,0 0 1,0 0-1,3-4-11,-7 7 1,25-24 62,10-5-83,-13 11-60,10-11 80,-26 23-1,-2 1-5,0 1 1,1 0-1,-1 0 0,1 0 0,0 1 0,2-2 6,8 0 30,2 3 50,-10 3-20,-9 4-22,-3 5-24,1 13-3,-6-4 21,6 4 21,-1-9-27,3-11-26,1 0 0,0 0 0,0 0 0,1 0 0,-1 0 1,1 0-1,-1 0 0,1 1 0,0-4-1,0 2-6,0 1-1,0-1 0,0 0 1,0 0-1,0 1 0,0-1 0,1 0 1,-1 0-1,1 0 0,0 1 1,0-1 7,-1-1-6,0-1 1,1 0-1,-1 1 0,1-1 1,-1 0-1,0 1 1,1-1-1,-1 0 1,1 0-1,-1 1 1,0-1-1,1 0 1,-1 0-1,1 0 0,-1 0 1,1 0-1,-1 0 1,1 0-1,-1 1 1,1-1 5,6-1-115,3-2-54,17-9-187,-13 5 226,1 0 35,1 0 21,-1-1 1,0-1 0,-1 0-1,6-5 74,12-8-37,-11 11 101,-13 9 3,0 1 58,-3 3 110,1 6 52,-2 1-54,-2 1-48,-1 0-41,-4 13 41,-2 0-97,3-13-61,0 1-1,0-1 1,1 8-27,3 1 72,1-5-2,6 22 139,4-2 46,-1-17-94,4-8 82,-13-8-192,0 0-1,0-1 0,1 1 0,-1-1 1,0 0-1,1 0 0,-1 0 0,0-1 1,0 1-1,0-1 0,1 1 1,-1-1-51,26-9 304,-1-4-55,26-19 132,-14 8-142,-32 20-195,0 0 0,-1 0 1,0-1-1,2-2-44,0-1 59,0 0 0,6-9-59,12-23 69,-1-3-40,-23 38-28,2-2 24,0-1 0,-1 0-1,2-8-24,-4 10 24,0 0 1,-1 0-1,1-1 0,-2 1 0,1 0 0,-1-2-24,1-13 41,-2-24-25,-4 24 46,-4 3 96,0 8 59,-1 6-68,0 6-55,1 3-45,-6 8-35,-3 10-54,17-20 37,-13 18-34,1 1 60,1 6 60,9-19-39,0 1 0,1 0 1,0 0-1,0 2-44,1-1 29,0-1-1,1 1 1,1-1 0,-1 1 0,1-1-1,1 3-28,9 24 53,-9-31-52,0-1 0,1 1 0,-1 0-1,1-1 1,2 3-1,4 2-4,0-1-1,0 0 1,1-1-1,0 0 0,1-1 1,9 5 4,-17-9 0,7 3 54,0 0-58,0-1-55,1 0-52,0-1-50,0 0-46,1 0-44,-1-1-40,1 0-39,0 0-34,12 1-457,-1-2-106,0-1-80,-9 0 253,-1-1-72,4-2-238,8-2-611,-25 5 1674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2:01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307 97 3712,'0'-3'366,"0"0"-44,0-3 217,0-2-56,0-7 520,0 11-564,0 1 894,0 4-762,-2 1-97,-2 3-122,1 0-73,0 6 35,1 2-82,0-3-107,-7 30 205,1-6-160,2 1-68,1 18-34,-7 45-13,-5 3 13,-8 40 72,14-50-97,9-62-30,-1 7 7,0-13-38,-1-4-33,0 0-47,2-13-81,1 0 58,-3 14-84,2-12 102,0 0-64,1-2 3,0-1-55,0 0-13,0-1-52,-1 0-57,1 0-64,0-1 14,-1 0-51,1 0-56,-1 0-60,1-1-62,-1 1-66,0-1-69,0 0-74,1-1 277,-1 0 36,-6 0-907</inkml:trace>
  <inkml:trace contextRef="#ctx0" brushRef="#br0" timeOffset="1066.5563">0 572 4480,'8'-24'966,"-4"11"-418,-3 8-305,1 1-35,1-2 123,1 1-43,4 1 39,-2 1-40,-2-1-29,-4 4-230,0 0 1,0 0-1,1-1 1,-1 1-1,0 0 1,0 0-1,0 0 1,1 0-1,-1-1 1,0 1-1,0 0 1,1 0-1,-1 0 1,0 0-1,1 0 1,-1 0-1,0 0 1,0 0-1,1 0 1,-1 0 0,0 0-1,1 0 1,-1 0-1,0 0 1,0 0-1,1 0-28,10-1 389,1-1-69,0-1-54,2 0-40,18-4 194,22-5-122,-1 0-62,-46 11-211,15-4 48,10-5-27,-22 5-34,12-2 8,1 5 38,-12 2-36,-6 0-18,1 0 1,-1 0-1,0 0 1,0 1-1,4 1-4,2 2 33,2 3 34,-11-6-59,1 1 13,0 0 0,0 0-1,0 0 1,-1 0 0,1 1 0,0-1 0,-1 1 0,1-1-1,-1 1 1,0 0 0,0 0 0,0 0 0,-1 1-1,1-1 1,0 1-21,5 21 142,-1 19 137,-5 1-36,-1-16-165,0-9-94,-3 19 54,-3-6 47,3-21-38,-7 32 200,6-30-190,0 9 39,3-22-94,1-1-1,0 0 1,0 0-1,0 0 1,0 1-1,0-1 0,0 0 1,-1 0-1,1 0 1,0 1-1,0-1 1,0 0-1,-1 0 1,1 0-1,0 0 1,0 0-1,0 1 0,-1-1 1,1 0-1,0 0 1,0 0-1,-1 0 1,1 0-1,0 0 1,0 0-1,-1 0 1,1 0-1,0 0 0,0 0 1,-1 0-1,1 0 1,0 0-1,0 0 1,-1 0-1,1 0 1,0 0-1,0 0 1,-1-1-1,1 1 0,0 0 1,0 0-1,0 0 1,-1 0-1,1 0-1,-3-11 32,3-4-53,3-13-118,9-6-68,-1 1 46,-8 19 98,1-6-11,-3 17 65,0 0 0,0 0 0,1 0 0,-1-1 0,1 1 0,-1 0 0,1 1 0,0-1 0,0 0 0,1 1 0,-1-1 0,2 0 9,4-10-62,1 1 15,-9 12 47,0 0 0,0-1 0,0 1 0,1 0 0,-1 0 0,0 0 0,0 0 0,0-1 0,0 1 0,1 0 0,-1 0 0,0 0 1,0 0-1,0 0 0,1 0 0,-1 0 0,0 0 0,0-1 0,1 1 0,-1 0 0,0 0 0,0 0 0,0 0 0,1 0 0,-1 0 0,0 0 0,0 0 0,1 0 1,-1 1-1,0-1 0,0 0 0,1 0 0,-1 0 0,0 0 0,0 0 0,0 0 0,1 0 0,-1 0 0,0 1 0,0-1 0,0 0 0,14 23 96,-12-21-82,0 1 0,0-1 1,-1 0-1,1 1 0,-1-1 0,1 1 0,-1-1 0,0 1 0,0 0 0,0-1 0,0 2-14,-1-1 3,1-1-1,0 1 1,0-1-1,0 0 0,0 1 1,0-1-1,0 0 0,1 0 1,-1 0-1,1 0 1,-1 0-3,1 0-2,0 0 0,0-1 1,0 0-1,0 1 1,0-1-1,1 0 1,-1 0-1,0 0 0,0 0 1,1-1-1,-1 1 1,0-1-1,1 1 1,-1-1-1,1 0 0,-1 0 1,1 0-1,-1 0 1,0 0-1,2-1 2,6 1 0,-5 0 1,0-1 1,1 1-1,-1-1 1,0-1 0,1 1-1,-1-1 1,0 0-1,0 0 1,0 0-1,-1-1 1,5-2-2,4-4 10,-1-1 1,0 0-1,0-1 0,-1 0-10,21-28 36,-12 14-4,-7 10 28,-7 12 11,2 6-9,-8-3-61,1 2 14,0 0 0,0 1 0,-1-1 0,1 0 0,-1 1 0,0-1 0,0 0 1,0 0-1,0 1 0,0-1 0,0 0 0,-1 2-15,1 5 53,0 67 565,0-26-251,0 12 4,0-31-235,0 1-38,2-7-13,-2-24-83,1 0-1,-1 0 1,1 0 0,-1 0-1,1 0 1,-1 0 0,1 0-1,-1 0 1,1-1 0,0 1-1,0 0 1,-1 0 0,1-1-1,0 1 1,0-1 0,1 1-2,-2 0-3,1-1 0,0 0 1,0 0-1,0 1 1,0-1-1,0 0 1,0 0-1,0 0 1,0 0-1,0 0 0,0 0 1,-1-1-1,1 1 1,0 0-1,0 0 1,0-1-1,0 1 1,0 0-1,-1-1 0,1 1 1,0-1-1,0 1 1,-1-1-1,1 0 1,0 1-1,0-1 3,17-21-13,-4-1-2,7-14-76,-2 3 15,-5 9 39,5-8 5,-9 20 27,-6 8 2,0 1 0,0-1 1,-1 0-1,1 0 0,-1-1 1,2-4 2,-2-1-47,7-14-23,-10 25 70,0 0-1,0 0 0,0 0 0,0 0 0,0 0 1,0 0-1,0 0 0,0 0 0,0 0 0,0 0 1,1 0-1,-1 0 0,0 0 0,0 0 0,0 0 1,0 0-1,0 0 0,0 0 0,0 0 1,0 0-1,0 0 0,0 0 0,0 0 0,1 0 1,-1 0-1,0 0 0,0 0 0,0 0 0,0 0 1,0 0-1,0 0 0,0 0 0,0 0 0,0 0 1,0 0-1,0 1 0,0-1 0,0 0 0,0 0 1,0 0-1,0 0 0,0 0 0,0 0 0,1 0 1,-1 0-1,0 0 0,0 0 0,0 0 0,0 0 1,0 1-1,0-1 0,0 0 0,0 0 1,0 0-1,0 0 0,0 0 0,0 0 0,0 0 1,-1 0-1,1 0 0,0 0 0,0 0 0,0 0 1,0 1-1,0-1 0,0 0 1,1 17-119,-1-15 107,0 1 1,-1 0 0,1 0-1,-1-1 1,1 1 0,-1 0-1,0 0 1,-1 1 11,-4 14-48,3 23 2,3 5 117,1-8 59,-1-25-85,1 0 1,1 0-1,0 0 1,0 0 0,1-1-1,2 3-45,6 15 25,5-3-83,-15-25 64,0-1 0,-1 0 0,1 0 0,0 0 0,0 1 0,1-1 0,-1 0 0,0 0 0,0 0 0,0-1 0,1 1 0,-1 0 0,0 0 0,1-1 0,-1 1 0,1-1 0,-1 1 0,1-1 0,-1 0 0,1 1 0,-1-1 0,1 0 0,-1 0 0,1 0 0,-1 0 0,1 0 0,-1 0 0,1-1 0,-1 1 0,1 0 0,1-1-6,0-1 19,1 1 0,-1-1 0,1 0 0,-1 0 0,0 0 0,3-2-19,8-8 41,25-33 130,-6-3-69,-6 0 25,2-7-127,8-19 53,-19 23 35,1-10-88,2-4 24,8-42-40,-14 49-21,6-14 5,-12 6 26,-7 44 6,1 1 1,2-5-1,-1 8 0,-1 10 2,-1 0 0,0-1 0,-1 0 0,0 1 0,0-7-2,-1 9 10,0-14 44,0 7 26,-1 11-44,-1 6-13,-6 24 30,2 0 70,-4 62 218,4-27-67,-6 5 44,7-43-222,-12 50 507,0 20-603,3 14 258,6-47-132,0 1-48,2-21-67,0-1-42,-2 16-78,6-39 31,0-1-51,1-4-6,-1 0-44,1-1-50,-1 1-58,1 0-64,-1 1-72,0-1-78,-1 1-85,3-9 217,-1 0 100,1 0 48,-1 4-210,1-5 224,0-2 4,0 1-52,0 0-64,0 0-74,0 0-105,0 1-106,0 0-118,0-2 312,0 0-33,0 0-813,0-2-688</inkml:trace>
  <inkml:trace contextRef="#ctx0" brushRef="#br0" timeOffset="1550.4732">1214 558 6400,'-2'-8'458,"0"1"56,0 1-1,-1-1 1,0 1-1,-1-2-513,-5-4 933,7 11-752,2 0 182,0 1-144,0 0 367,0 0-301,0 0 76,-1 0-111,1 1-57,0 0-49,0 0-42,1 1 1,0 6-47,0-8-17,-1 1 34,4 5 136,3 0-54,2-1-44,0-1-34,-4-3-50,0 1 0,0-1 0,1 0 0,-1 0 0,0-1 0,2 1-27,27-5 214,-2-7-41,-1-4-39,-1-2-43,11-6-36,-4 2 52,0-2-1,-1-1 1,7-9-107,-29 22 16,32-27 11,-12 3-102,23-31 75,-43 49-3,0-1 0,5-11 3,7-19 70,-24 44-54,9-15 60,-10 19-68,-1-1-1,1 1 0,0-1 1,-1 1-1,1 0 1,-1-1-1,1 1 1,0 0-1,-1-1 0,1 1 1,0 0-1,-1 0 1,1 0-1,0-1 1,0 1-1,-1 0 1,1 0-8,-2 1 94,0 1-43,-8 14-15,-3 13-12,3 4 38,-1 3 44,-4 10 48,-1 3 114,-5 12 165,-14 29 349,24-67-615,0 0 74,0 1 0,2 0 0,1 1 0,-2 12-241,0 11 189,0-4-84,1-1-47,8-42-62,0 3 3,-1 0 0,1 0 1,-1 1-1,1-1 0,0 0 0,1 0 0,0 5 1,2-2-24,3-1-36,3-1-50,4-4-65,-8-1 108,1-1-1,-1 0 0,1 0 1,-1 0-1,1 0 0,-1-1 1,0 0-1,0 0 1,0-1-1,4-1 68,20-15-301,-1-2 39,-12 9 136,-1 1 11,31-23-172,-1 3 93,4 4 98,5 5 105,-50 20 4,1 0-1,-1 1 1,0 0 0,1 0-1,0 0 1,-1 1 0,1-1-1,2 1-12,3 2 70,0 3 59,1 2 79,1 4 100,-9-8-216,2 2 52,0 0-1,0 0 1,-1 1 0,1 0-144,1 6 158,-2 2-34,5 39 228,-5-18-89,-3-28-206,1 7-37,-1 1 71,0 33 386,-1-27-347,0-11-116,0 1-49,0-1-56,-1 1-68,1-5 13,0 1-38,0 0-38,0 0-43,0 0-44,0-1-48,0 1-50,0-1-53,0 7-746,0 4-756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1:55.5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21898 10200 4736,'0'-8'298,"0"1"-74,0-13 336,0 15-408,0 1 32,0-1 49,0-1 54,0 0 66,0-1 76,0 25 265,-1-1-97,-1 1-90,0 0-85,-1-1-75,0 1-69,-1 0-63,0-1-53,-3 12 0,-1-1-91,-2 6-66,-5 16-53,2-10 64,7-20 45,1-1 50,-19 60 17,-1-4-35,-24 78 38,34-102-118,-15 56-35,5-4-49,18-72 20,2-12-10,1-4-39,-1 0-66,1-3-40,0-1-74,-1 0-87,0 0-98,4-10-284,1-1 124,0 0 110,-1 0 96,1-1 83,0 0 71,0 0 56,0 0 44,-1-5-443,1 3 306,0 2 102,0 0-42,0-12-926,0-11-517</inkml:trace>
  <inkml:trace contextRef="#ctx0" brushRef="#br0" timeOffset="684.7794">21619 10674 4224,'0'-2'155,"0"1"34,1-2 275,-1 1 201,2 1 421,-1 1-561,0 0-48,0 1-199,0 0-40,-1-1-77,1 1-39,0 0-42,-1 0-49,1-1-42,0 1-34,-1 0-37,1-1-38,0 1 371,0 0-44,1 0-41,-1 0-34,0-1-15,0 0-37,0 0-21,0 0-22,2 0 18,-2 0 0,0 1 39,1 3 177,0 1-40,24 9 537,-18-11-447,1-2-96,16-5 215,2-4-52,-1-3-81,-2-2-67,0-1-54,11-12 27,16-18 18,-26 23-116,5-6-62,-18 16-46,0-1 0,0-1-1,-1 0 1,7-11-7,2-7 21,-1 1 33,2 1-1,3-2-53,-14 19 0,4-4-6,-1 0-1,0 0 0,-1-2 1,7-14 6,-18 32-80,0 3 61,-3 8 22,-8 30 64,-22 81 244,9-50-97,-19 91 244,21-70-282,12-46-122,7-39-50,-3 12-5,2 1-1,-2 14 2,5-30-4,-1 0 0,1 0 0,1 0-1,-1 0 1,1-1 0,0 1 0,0 0-1,0 0 1,0-1 0,1 1 0,0-1-1,0 1 1,2 2 4,-3-6-16,-1 1-1,1-1 1,0 0-1,0 0 1,0 0-1,0 0 1,0 0-1,1 0 1,-1 0-1,0-1 1,0 1-1,1 0 1,0 0 16,-1-1-24,1 1-1,0-1 1,-1 0 0,1 0 0,-1 0 0,1 1 0,0-2 0,-1 1 0,1 0 0,0 0 0,-1 0 0,1-1 0,-1 1 0,1-1 0,-1 1 0,2-1 24,2-2-90,0 1 0,-1-1 1,1 0-1,3-4 90,8-5-167,-8 5 108,50-47-645,-32 36 326,-18 9 242,6-3-110,-13 11 232,1 0 0,-1 1 1,1-1-1,-1 0 0,1 1 0,-1 0 0,1-1 1,0 1-1,-1 0 0,1 0 0,1 0 14,-2 0-5,0 0-1,0 0 0,-1 0 0,1 0 1,0 0-1,0 0 0,0 0 1,0 0-1,0 0 0,0 1 0,0-1 1,0 0-1,0 1 0,0-1 6,-1 1 4,1 0 0,-1 0 0,0 0 0,1-1 0,-1 1 0,0 0 0,1 0 0,-1 0 0,0 0 0,0 0-1,0 0 1,0-1 0,0 1 0,0 0-4,0 17 94,-1-9-24,1 4 52,1-4-33,-1-1 1,-1 0-1,1 0 1,-2 4-90,-2 3 75,2-11-58,1 0 1,0 1-1,0-1 1,0 0-1,1 0 0,-1 0 1,1 1-1,0-1 1,0 0-1,1 1 1,-1 0-18,4 11 56,1 6-38,-3-16-22,-1 0-1,2 1 1,-1-1-1,1 0 1,-1 0 0,2 1 4,6 5 22,3-4 52,1-2 44,1-2 34,-8-3-27,1-1 1,-1 0 0,0 0-1,1 0 1,-1-1 0,6-1-126,7-3 347,-3 0-74,3-2-15,7-4 58,-2-1-54,-2-2-49,0-3-44,-1 0-41,18-21 25,-5-1-112,-28 29-25,0-1 1,-1 1 0,1-1 0,-2 0 0,0-1 0,2-5-17,-5 11 16,1 1 15,-1-1 0,0 0-1,0 0 1,-1 0 0,0-1-31,0 6 9,-1 0 1,0 0-1,0 0 0,0 0 1,0 0-1,0 0 1,0-1-1,0 1 0,-1 0 1,1 0-1,0 0 1,-1 0-1,1 0 0,-1 0 1,1 0-1,-1 0 1,1 0-1,-1 0 0,1 1 1,-1-1-1,0 0 1,0 0-1,1 0 0,-1 1 1,0-1-1,0 0 1,0 1-1,0-1 1,0 0-11,0 1 8,1 0 0,-1 0 0,0-1-1,1 1 1,-1 0 0,1 0 0,-1 0-1,0 0 1,1 0 0,-1 0 0,0 0-1,1 0 1,-1 0 0,1 0 0,-1 0-1,0 0 1,1 0 0,-1 0 0,0 1-1,1-1 1,-1 0 0,0 1-7,-12 10 71,11-9-61,-4 5 11,0 0 0,1 0 0,0 0 0,1 1 0,-2 3-21,-4 8 12,2-8-8,6-8-3,0 0 0,0 0 0,0 1 1,0-1-1,0 1 0,1-1-1,-4 29 18,3-15-4,-3 35 28,5-46-44,0 0 0,1 0-1,0 0 1,0-1 0,1 1 0,0 0-1,0 1 3,7 15-24,0-1 0,2 0 0,2 4 24,5 1-128,-9-14 11,1-1-46,-6-8-57,0 1-1,1 0 0,-1-1 0,0 0 1,1 1-1,0-2 0,0 1 0,0-1 0,0 0 1,0 0-1,6 2 221,2-1-547,1-1-35,-3 1 102,3 0-212,0-1-63,3 2-211,8 1-551</inkml:trace>
  <inkml:trace contextRef="#ctx0" brushRef="#br0" timeOffset="-599.8364">18772 10521 2432,'0'-5'149,"0"0"-1,0 0 1,-1 0 0,0 0-1,0 0 1,-1-2-149,-3-10 458,4 13-357,-1-10 276,3 10-151,1 2-59,0 0 39,0 0 46,0 0 54,0 0 10,0 0-111,-1 0 71,-1 0 14,-1 0 443,1 3-256,0 0-282,0 0-42,1 2-30,0 1-116,2 2 249,0 0-56,-1-1-46,-1 0-39,1 4 24,-3 21 95,-8 59 296,2-18-183,-3 1-98,7-51-200,-10 60 76,4-4-91,5-29-34,-9 181 0,13-228 0,2 26 12,-2-26-8,0 0-1,1 0 0,-1 0 1,0 0-1,1 0 1,-1 0-1,1-1 0,-1 1 1,1 0-1,-1 0 0,1 0 1,0-1-1,-1 1 0,1 0 1,0-1-1,0 1 1,-1 0-1,1-1 0,0 1 1,0-1-4,7 2 83,-1-6-36,3-11-16,-4 7-22,12-18 2,6-13-11,17-24 43,-19 34-60,13-18-55,1 0 27,-32 41 46,-2 3 4,0 0 0,0 0 0,0 1-1,0-1 1,1 0 0,-1 1 0,1 0 0,0 0 0,-1-1 0,1 1 0,0 1-1,0-1 1,3-1-5,-5 3 9,0-1-1,0 1 0,0 0 0,0 0 0,0 0 0,0 0 1,0 0-1,0 0 0,0 0 0,0 0 0,0 0 1,0 0-1,0 0 0,0 1 0,0-1 0,0 0-8,0 1 17,1 0 0,-1 0-1,0-1 1,0 1-1,0 0 1,0 0 0,0 0-1,0 0 1,0 0 0,0 0-1,0 0-16,1 2 50,-1 1-1,1-1 0,0 0 1,-1 0-1,0 1 1,0-1-1,0 1 1,0 0-50,0 5 115,0 0-1,0 0 1,-1 4-115,2 31 290,0-28-216,2 12 97,-1 0 0,-1 7-171,0-1 91,4-2-52,-3-20-49,0-2 1,1 1-1,0 0 0,2 2 10,6 6-19,-11-17 26,1 0 1,-1-1 0,1 1-1,0 0 1,0-1-1,0 1 1,0-1-1,0 1 1,2 0-8,-3-2 4,0 1 1,1 0-1,-1-1 1,0 0-1,1 1 1,-1-1-1,1 0 1,-1 0-1,0 0 1,1 0-1,-1 0 1,1 0-1,-1 0 1,0 0-1,1-1-4,14-7-20,14-18 28,-1-4 56,-2 2 24,12-13 7,18-27 160,0 0-1,-19 27-159,-29 31-87,0 0 0,0 0 0,3-7-8,-9 12 4,0 0 1,0 0 0,-1 0-1,0 0 1,1-1-5,0-14 65,-3 18 68,-2 4-37,-16 15-49,10-10-41,0 0-1,1 1 1,-1 0-1,2 1 1,-5 5-6,2 4-6,0 0 1,1 1-1,-6 20 6,-6 16-69,12-38 50,-5 12 12,6 20 60,1-18 2,2-11-69,2-1-43,5-2-66,3-8 47,-5-9 74,0 1-1,0-1 1,0 0-1,0 0 1,0 0-1,0 0 1,-1 1-1,1-1 1,0 0-1,0-1 1,0 1 0,0 0-1,0 0 1,0 0-1,0-1 1,0 1-1,0 0 1,-1-1-1,1 1 1,0 0-1,0-1 3,6-4 10,0 0 0,0 0-1,-1 0 1,1-1-1,0-1-9,9-9 40,7-6-42,3-10-73,-5-10-48,-10 21 34,-2 5-39,-2 0-1,6-15 129,0-10-76,-9 27 65,-1-1-1,0 1 1,-1 0-1,0-1 0,-1-11 12,-4 28-133,-7 11 28,2 3 38,6-10 57,0 0 1,1 1 0,0-1-1,-1 5 10,0 20 41,4 16 90,-1-13-2,-1-15 34,2 0 1,2 15-164,1-5 94,0-2-73,-4-24-18,-1 1-2,1 1 1,0-1 0,0 0 0,0 1-1,1-1 1,1 3-2,-2-5 6,1 0 0,-1 0 1,0 0-1,1 0 0,-1-1 0,1 1 0,0 0 1,-1-1-1,1 1 0,1-1-6,1 2 14,0 0 4,0 0 0,0-1 0,0 0 0,0 0-1,0 0 1,2 0-18,-4-1 3,0-1 0,0 0 0,0 1 1,0-1-1,0 0 0,0 0 0,0-1 0,0 1 0,0 0 0,-1-1 0,1 1 0,0-1 0,0 1 0,0-1 0,0 0 1,1-1-4,-1 1 9,1-1 0,0 0 0,0 0 0,0 0 0,-1 0 0,1 0 0,-1-1 0,0 1 0,1-1 0,-1 1 0,0-1 0,-1 0 0,1 0 0,0 0 0,-1 0 0,1-3-9,4-5 10,6-14-10,17-33-21,-22 42-5,0 0-1,1-7 27,-2-6-43,-5 23 28,0 0 1,0 0 0,1 0 0,0 0 0,0 1 0,1-3 14,0 3-11,6-15-32,-7 6 43,-2 11 38,0 4-47,0 0 0,0 0 0,0 0-1,0 0 1,0 0 0,0 0 0,0 0 0,0 0 0,-1 0 0,1 0 0,0 0 0,-1 0 0,1 0 9,-1 1-14,-7 17-90,5 5 78,3 9 53,-1 3 121,3 17-148,2-25 3,3-2-58,-1-8 21,2-8 41,-2-7 32,-6-3-40,1 0 0,0 0 0,-1 0 0,1 0 0,0-1 0,-1 1 0,1 0 0,-1 0 0,1-1 0,-1 1 0,1 0 0,0-1 0,-1 1 0,1-1 0,-1 1 0,0 0 0,1-1 1,-1 1 0,3-3-5,-1-1 0,1 1 0,-1-1 1,1 1-1,-1-1 0,1-3 5,11-30 18,-2 7 19,-2 7-19,4-9-9,2-9-9,-3 8-49,2 8-57,-4 4 0,-5 16 70,0 6 42,-4 1-3,-1-2-5,-1 1 1,0 0 0,1-1-1,-1 1 1,0 0-1,0 0 1,1-1-1,-1 1 1,0 0 0,0 0-1,0-1 1,0 1-1,0 0 1,0 0-1,0 0 2,2 12-37,2-4 2,-1-1 1,0 0-1,1 6 35,4 25-12,-7-35 16,8 29 33,10 3-52,-19-35 15,3 3-3,0 1 1,0-1 0,1 0 0,-1 0-1,1 0 1,0 0 0,0 0-1,0-1 1,1 0 0,-1 0 0,1 0-1,0 0 1,-1-1 0,5 2 2,-1 0 0,-3-2 9,0 0 0,0 0 0,0 0 0,1-1 0,-1 0 0,0 0 0,5 1-9,-3-2 28,-1 0 0,1 0 0,-1-1 0,1 0-1,-1 0 1,0 0 0,1-1 0,-1 0 0,5-2-28,-2 0 48,0-1 0,-1 1-1,1-2 1,-1 1 0,0-1-1,2-3-47,-1 1 42,-1 0-1,0 0 1,0-2-42,5-6 78,0 1 16,-1 0 1,4-9-95,3-13 74,2 4-84,-14 3-7,-5 21 35,0 0 0,1 1 0,1-6-18,-1 7 26,-1-1-1,1 0 1,-2 0 0,2-6-26,-1-22 126,-2 35-128,0 0 0,1 0-1,-1 1 1,0-1 0,0 0 0,0 0-1,0 0 1,0 1 0,-1-1-1,1 0 1,0 0 0,0 0 0,0 1-1,-1-1 1,1 0 0,0 0 0,-1 1-1,1-1 1,-1 0 0,1 1-1,-1-1 1,1 1 0,-1-1 0,1 0-1,-1 1 1,0-1 0,1 1-1,-2-1 3,-9 2-28,3 3 51,4-2-3,1 1 1,-1 0-1,1 0 1,0 0 0,0 0-1,0 1 1,0-1-1,0 1 1,1 0-1,-1 0 1,1 0-1,0 0 1,1 0-1,-1 0 1,0 1-21,-6 18 125,2 1 1,-2 8-126,3-13 70,0 4 74,1 0-1,-1 21-143,4-23 60,1-1 1,0 1-1,4 14-60,-3-22 15,2 0 0,0 0 0,0-1 0,2 1 0,-1-1 0,2 2-15,-2-6 1,0-1 1,0 0-1,1 0 0,-1-1 0,2 1 1,-1-1-1,1 0 0,-1-1 1,2 1-1,-1-1-1,7 3-69,0-3-125,1-2-121,0-1-120,1-2-117,0-1-115,0 0-112,0-1-109,-5 0 264,1 0-57,2-1-190,7-2-497,-20 5 1366</inkml:trace>
  <inkml:trace contextRef="#ctx0" brushRef="#br0" timeOffset="-111682.2869">720 1066 3200,'0'-11'597,"-1"9"-90,1 3-300,1 2-39,0 1-43,2 1-49,2 2-16,0 2 10,-2-1 35,0 2 110,-2 2 72,2 10 149,3 7-24,2 4-37,1 2 561,2 25-936,-8-18 402,-2-1-46,-1 1-58,3 4-48,3 1-41,1 25 51,-3 10-51,-4-40-94,0 64 83,0-72-108,0 0 36,0 4 72,0-1 75,0-1 94,0-1 111,0-57-346,0 6-93,-3-28-50,-1 16-5,-2-9-13,2 0-1,1-28 30,2-5 14,3-158 22,5 114-48,5 3-42,29-114-68,-37 205 107,2 0 1,0 1 0,2-4 14,26-42-75,-26 49 62,-6 11 7,0 1 0,0-1 0,0 1 0,0 0 1,1-1-1,0 1 0,0 0 0,0 1 0,0-1 0,1 0 1,-1 1-1,1 0 0,0 0 0,0 0 0,0 0 1,5-2 5,2-1-11,5-3-15,-3 5 43,-1 4 43,1 2 60,-6 1-47,1 1 0,-1-1 0,0 1 0,0 1 0,-1-1 1,1 1-1,-1 0 0,2 3-73,9 9 294,0 0 0,5 11-294,-4-2 228,-6 2 40,-3 3 45,-3 7 46,0-5-68,2 18 172,-7-42-359,0 0 0,-1 0 0,0 0 0,-1 0 1,-1 2-105,-1 6 229,-1 0 1,-5 12-230,-2 1 180,-3-1-39,-2-2-44,-3-1-49,-1 0-52,-3-2-59,13-14-52,-1 0-43,8-8 90,0 0-1,0 1 1,-1-1 0,1 0 0,-1-1 0,1 1 68,-20 4-412,7-4 63,6-1 101,1 0-39,-1 1-32,0 0-37,-1 0-79,0 1-35,-12-1-558,-7-5-267,-19-8-754</inkml:trace>
  <inkml:trace contextRef="#ctx0" brushRef="#br0" timeOffset="-107112.2166">4633 799 2816,'-3'-2'122,"-3"-4"206,1-1 93,8 3-32,1 3-148,3 1 45,-7 0-116,0 0 129,0 0 175,0 0 38,3 3 70,3 4-315,-1 0 41,-1 5 61,2 7 84,1 10-51,-1-4-163,1 0-59,0 6-19,0 16 20,-4 6-7,1 0-44,0-8-57,6 72 110,-7-40-13,-3-11 10,0-3-50,0 50 24,-3-41 54,-5 25-208,2-36 182,2 16-182,4-43 86,0 8-30,0-12 35,0-10 42,0-3 49,0 1 80,0-18-262,1-9 41,-1 6-40,0 1-1,1-1 0,0 0 0,0 0 1,0 0-1,0 1 0,0-1 0,30-45-59,-22 24 26,0-1 0,-2 1 0,-1-2 0,1-7 33,-1 5-17,38-198-36,12 16-38,49-105 54,-94 285-3,1 2 0,9-17 40,34-40-75,-24 31 76,-19 32 26,1 0 1,12-15-28,-17 27-5,0 0 0,1 1 1,0 1-1,6-5 5,-13 12-3,32-25-23,-7 9 53,-21 14-1,0 0 0,0 1 0,0 0 0,0 0 0,2 0-26,11 0 119,1 4 45,-1 5 21,0 4 74,0 5 119,-13-10-169,-1 0-1,0 0 0,3 6-208,11 22 583,-10-10-281,-3-4-135,-2-1-101,1 35 310,-6-2-90,0-15-110,1-14 14,-1-1 0,-4 19-190,2-25 87,0 0 0,-5 10-87,-2 4 51,-1 1 90,-6 27-141,11-33 70,-1-9-55,-4-4-57,-6 0-59,8-4 2,1-2-49,4-3 35,-1-2-33,1 0-40,-1-1-46,-1-2-51,0-1-57,-5-6-89,1-1-58,5 2 116,0-2-48,2 1 27,1-1-44,1-1-48,0-1-55,1-15-551,0 13 510,0 1-33,0-7-442,0-5-631</inkml:trace>
  <inkml:trace contextRef="#ctx0" brushRef="#br0" timeOffset="-104882.9785">6046 1455 3840,'0'10'725,"0"0"-115,0-5-356,0 0-36,0-1-39,0-1-43,0 1 387,0-4-231,0 0 227</inkml:trace>
  <inkml:trace contextRef="#ctx0" brushRef="#br0" timeOffset="-104542.341">6067 1475 8576,'8'-9'330,"0"0"-58,-1-1-52,0 0-43,0-2-16,0-1-42,1-3-18,3-9 9,2-2 7,-4 8-2,13-27 17,35-83 236,-41 86-276,12-36 100,6 11-74,-7-7-28,-15 52-46,0 0 0,1 2 0,14-17-44,-11 14 67,0 0 1,4-11-68,8-23 112,6 14-48,-18 20-53,-12 16-2,1 1 1,0 0-1,1 0 0,2-2-9,0 1 24,9-10 53,-16 18-67,0-1 0,0 0 0,0 0 0,0 0 0,0 1-1,0-1 1,0 1 0,0-1 0,0 1 0,0-1 0,1 1-1,-1-1 1,1 1-10,10 4 130,0 1-12,-4-1 14,-2 0 43,0 16 241,8 21-16,-7 21-5,7 16-54,-8 4 6,8 4 10,-7 13-10,7 0-134,-8-14-74,1-41-71,-3-18 21,0-1-1,-2 23-88,-1-31 35,0-1 0,4 16-35,-2-12-6,1-1-40,0-3-36,-3-5-37,1 0-40,1 11-310,0-13 218,2 3-48,-3-6 109,1 1-63,-2-3 32,0 1-54,0-1-3,0 1-51,-1 0-56,0 0-62,1 3-303,1-1 64,1 0-30,5 5-897,-4-9 1005,-3-1 35,1-2-339,1-5-616,3-6 404,5-12-440</inkml:trace>
  <inkml:trace contextRef="#ctx0" brushRef="#br0" timeOffset="-103908.3105">7234 922 4480,'6'0'450,"-2"-1"-33,0 0-37,-1-1-39,-1 0-42,-1-2-47,-1 0-48,1-2-51,0-4 133,4 2 92,-2 6-187,1-1 140,-2 1-116,0 0 42,-1-1 48,0-1 56,0-1 61,-1-1 69,0-7 298,0 10-356,0 2-188,0 1-54,0 0 34,-7 1 81,3-1-101,0 2-57,1 3-47,-1 2-26,-1-1 23,-5 1-13,7-4-55,0-1 0,-1 1 0,1 0 0,0 0 0,-2 3-30,-22 45 176,13-31-112,-6 12 16,14-19-56,0 2 1,2-1-1,-1 2-24,0 3 27,-1-1 0,0-1 0,-4 7-27,-1-3 5,5-12-10,1 1 0,1 0 0,-1 2 5,3-4-8,0 0 0,0 0 1,0 8 7,0 5-15,-5 12-14,4-21 8,0 0 1,1 1-1,1 0 0,0 6 21,1 14-4,0 10 46,0-43-43,0 0 0,-1 1 1,1-1-1,0 1 1,0-1-1,0 0 0,0 1 1,0-1-1,1 1 0,-1-1 1,0 1-1,0-1 1,0 0-1,0 1 0,0-1 1,0 0-1,1 1 1,-1-1-1,0 1 0,0-1 1,1 0-1,-1 1 0,0-1 1,0 0-1,1 0 1,-1 1 0,1 0-3,-1-1 1,1 1-1,0 0 1,-1-1 0,1 1-1,0-1 1,-1 1 0,1 0-1,0-1 1,0 0-1,0 1 1,-1-1 0,1 1-1,0-1 1,0 0 2,0 0-6,-1 0 0,1 0 0,-1-1 0,0 1 1,1 0-1,-1-1 0,0 1 0,1 0 0,-1-1 0,0 1 0,1 0 0,-1-1 1,0 1-1,1 0 0,-1-1 0,0 1 0,0-1 0,0 1 0,1-1 6,0-2-17,0 1 0,1 0 0,0-1-1,-1 1 1,1 0 0,0 0-1,0 0 1,0 0 0,1 0 0,1-1 17,4-2-39,-1-1 0,0 1 0,4-4 39,-7 4-13,-1 1-1,1-1 1,-1 1-1,1-1 1,-1 0-1,1-4 14,41-79-218,-11 19 106,-30 59 101,1 0 0,-2 0 0,1 0 1,-1-1-1,-1 0 0,1-9 11,-1 11 7,-1 0 1,1 0-1,1 0 0,-1 1 0,2-1 0,2-6-7,11-22 32,-10 13-10,3 7 68,-10 16-87,0 1 1,0 0-1,0 0 0,-1 0 0,1-1 1,0 1-1,0 0 0,-1 0 0,1 0 1,0 0-1,0 0 0,0-1 0,-1 1 0,1 0 1,0 0-1,-1 0 0,1 0 0,0 0 1,0 0-1,-1 0 0,1 0 0,0 0 0,0 0 1,-1 0-1,1 0 0,0 0 0,0 0 1,-1 0-1,1 0 0,0 0 0,0 1 0,-1-1 1,1 0-1,0 0 0,0 0 0,-1 0 1,1 0-1,0 1 0,0-1 0,0 0 0,-1 0 1,1 0-1,0 1-3,-4 11 74,1 0-41,-11 42 89,11-21-8,0-1 28,-5 10 344,-6 16-486,-2 6 293,-1 14 27,2 4-43,0 1-49,1-2-50,3-5-44,3 37 24,6 1 32,2-37 1,0-27-27,0-24-52,1-1 0,2 3-112,10 33 181,-9-38-80,-4-19-73,1 0 0,-1 0 0,1 0 0,0 0-1,0 0 1,0 0 0,1 0 0,-1 0 0,1-1 0,0 1-1,0 0 1,0-1 0,1 0 0,2 3-28,-3-3 24,0-1-1,1 1 1,0-1 0,0 0-1,0 0 1,-1 0 0,2-1 0,-1 1-1,2 0-23,10 0 103,1-4 45,-7-1-111,-1-1 1,1 0-1,5-4-37,3-3 8,0-1 0,8-8-8,-12 9-27,-1-2 0,0 0 0,0 0 0,-2-1 0,2-2 27,8-15-89,0 0-41,6-10-123,1 2-116,-9 15 133,0-1-72,0 0-69,0-1-65,0 0-63,0 0-60,0 0-56,-1 0-53,-7 10 216,0 1-40,8-16-594,-4-2-225,-4 12 143,-2 7 51,4 0-644</inkml:trace>
  <inkml:trace contextRef="#ctx0" brushRef="#br0" timeOffset="-102477.0479">9487 861 3072,'0'0'706,"0"0"-303,0 0-198,0 0-34,0 0 93,0 3 163,2 8-45,3-2-60,1 2-74,-2 3-43,-1 1-12,-2 0 0,0 0 0,-1 0-1,-1 8-192,1 17 274,0-2-60,1 5 108,-2 0 1,-3 10-323,-9 32 299,9-43-120,3 9-179,2 47 291,-1-26 7,0-54-185,0 1-44,0 12-24,0 42-21,0-51 35,0 0 58,0-3 50,0 0 73,0 0 88,0-1 99,2-34-248,1-2-60,3-2-49,2-3-40,-6 18-28,22-85-42,-4 13 11,14-53-14,-25 92 21,8-35-68,22-62 90,-13 64-4,-4 18 50,21-38-46,-11 33-15,-23 43 8,-2 0-3,2 2 0,-1-1-1,3-1 11,-3 7-11,0 0 0,0 1 0,1-1-1,2 0 12,0-1-13,6-5-3,-2 2-25,0 0 0,1 1 0,9-5 41,-20 14-5,1-1 0,0 1 0,-1 0-1,1 0 1,5-1 5,-7 2 6,0 1 0,0-1 0,0 1-1,0 0 1,0 0 0,0 1 0,0-1 0,0 1 0,0 0-6,5 2 55,0 0 0,0 0 1,6 4-56,22 14 276,-22-8-59,-4 2-56,-9-9-100,1-1-1,-1 1 1,0 0 0,0 0 0,-1 0 0,1 4-61,-1-4 68,2 16 188,-1-2-48,-3 17 95,0-10-142,1-14-69,0 0-1,-2 0 1,1-1-92,-1-4 41,0 0 0,0-1 0,0 1 0,-1-1 0,-3 6-41,-4 8 57,0-1 121,-11 18-178,19-35 8,-1 0 1,1 0 0,-1 0 0,0 0 0,0 0 0,-1 1-9,-7 3-18,-1-3-32,1-1-36,-1-3-38,0-2-39,0-1-44,1-3-45,-1 0-48,2-2-50,0 0-53,1-2-55,0 0-59,2 0-59,1-1-64,1 2 73,0 0-81,-2-4-284,-8-22-1895,13 23 1679,3 6 613,1 1 54,1-1-43,4-1-203</inkml:trace>
  <inkml:trace contextRef="#ctx0" brushRef="#br0" timeOffset="-101976.1869">10675 676 3712,'0'0'855,"0"0"-366,0 0-240,0 0-43,0 0 101,0 4 136,0-3-453,0 1 65,0 0 57,0 0 45,0 2 100,0 8 587,0-6-518,0 0-100,0 0-92,0 16 331,0-1-84,0 0-73,0 0-62,0 3-28,0-1-46,0 54 262,0-44-208,0-12-52,0-1 40,4 28 110,3-1-62,-3-25-46,-1 1 0,0 18-216,-3-32 74,1 0 0,0 0-1,0-1 1,1 1 0,0 0-1,1-1 1,1 4-74,-1-3 87,4 2 223,2-7-64,2-7-54,2-4-43,7-10 27,5-12 26,-7 6-97,9-12-8,31-30-59,-39 42-38,27-29 0,-16 24 0,11-12 10,10-32 28,-44 65-42,0-1 1,1 1 0,0 1 0,6-5 3,18-11-38,-11 8-18,-1 0-35,11-14-316,-21 18 224,1 0-79,0 1-114,-6 5 135,1 0-41,0 0-46,0 1-51,0 0-53,0 1-60,1 0-62,0 1-68,0 0-71,0 0-77,1 1-349,4 0-615</inkml:trace>
  <inkml:trace contextRef="#ctx0" brushRef="#br0" timeOffset="-101429.8349">12232 82 5504,'-11'-23'1226,"8"17"-861,0 1-36,1 1 21,1 2-61,-1 2-49,0-1-37,-8 1 282,7 0-250,2 0-197,1 0-1,0 0 0,-1 0 0,1 0 0,0 0 0,0 0 0,-1 1 0,1-1 1,0 0-1,-1 0 0,1 0 0,0 0 0,0 0 0,-1 0 0,1 0 0,0 1 1,0-1-1,-1 0 0,1 0 0,0 0 0,0 1 0,-1-1 0,1 0 0,0 0 1,0 1-1,0-1-37,-3 3 197,-2 2-10,-1 1 42,5-6-195,1 1-1,-1 0 1,0 0 0,1 0-1,-1-1 1,1 1-1,-1 0 1,1 0 0,0 0-1,-1 0 1,1 0 0,0 0-1,-1 1-33,-9 28 160,-3 1-33,-8 16 16,-3 2-38,-21 49 72,18-32-14,-55 185 543,36-80-308,15-26-146,6 2-99,9-16-72,14-98-73,1 0-1,3 32-7,5-7-24,0-10-58,-5-14-31,-1-15-57,1 0-1,3 8 171,-1-11-229,1 0 0,7 14 229,-2-6-235,1 11-176,5 8-229,2-9-15,-10-20 330,0 0-78,-4-7 157,0 0-35,0 1-41,0 0-46,0 0-51,0 1-55,0 1-27,1 3-242,10 16-1058,-2-16 625,11 1-480</inkml:trace>
  <inkml:trace contextRef="#ctx0" brushRef="#br0" timeOffset="-100677.1374">12376 1004 3200,'0'-46'706,"0"24"-303,0 14-198,0 4-32,0 2 100,0 2 212,0 4 176,0 15-309,0-1-34,0 19 224,0-1-107,0-1-86,0 8-14,0 82 410,0-66-370,-1-26 84,-2 23-459,-11 15 448,8 8 21,-8 3 43,11-42-317,3-5-43,-4 7 53,3-36-153,-1 0-1,1 0 1,-2 0 0,1 0 0,-2 4-52,0-3 208,8-11-80,6-12-101,-2-18-105,-6 19 38,6-21-51,13-34-381,12-22 472,-16 48-72,64-161-293,-50 136 288,3-2 55,-10 28 31,27-35-9,-10 15-14,-22 32 10,-10 15 4,1 0-1,0 1 1,1 0 0,1 1 0,3-2 0,-3 4 7,1 1 0,8-5-7,11-7 66,-14 14 43,-17 8-97,0 1 1,0 0-1,0 0 1,0-1-1,-1 1 0,1 0 1,0 0-1,0 0 1,0 0-1,0 0 1,0 0-1,0 0 1,0 0-1,0 1-12,0-1 15,-1 0-1,1 1 1,0-1 0,-1 0-1,1 1 1,-1-1 0,1 1-1,-1-1 1,1 1-1,-1-1 1,1 1 0,-1-1-1,0 1 1,1-1 0,-1 1-1,0 0 1,1-1-1,-1 1 1,0 0-15,3 9 190,-2 4 40,-1 11 71,0-1-52,0 53 404,0-42-341,-2 3 36,-2-15-145,-2-2-72,-3 3-51,2-5-130,0 2 92,-15 38 200,11-35-224,0-5-107,5-10-3,-1-1-37,0-1-43,-1 0-46,0-1-50,0-1-56,3-2-27,0 1-62,1-1-52,1 1-39,3-4 504,-3 2-863,2-1-503</inkml:trace>
  <inkml:trace contextRef="#ctx0" brushRef="#br0" timeOffset="-100009.2868">13297 1393 3968,'0'6'106,"0"-2"66,0-1 58,0-2 48,0-2 244,0-3 370,0-6 190,0 3-453,0 2-216,0 3-257,0 0-39,0 2-86,0 0 0,0-1 1,0 1-1,0 0 0,0 0 0,0-1 0,0 1 1,0 0-1,1-1 0,-1 1 0,0 0 0,0 0 0,0-1 1,0 1-1,0 0 0,0 0 0,1-1 0,-1 1 0,0 0 1,0 0-1,0-1 0,1 1 0,-1 0 0,0 0 1,0 0-1,1-1-31,12-16 661,-9 10-473,-1 1-38,3-5 56,-2 6-121,-1 0-35,10-10 29,-6 8-9,-6 5-50,4-2 39,-1-1-1,1 0 1,-1 0 0,0 0-1,2-5-58,27-47 274,6-12-85,-15 24-115,-1 5-40,38-56 74,1 0-19,-53 80-82,0-1-23,1 1-1,0 0 1,1 1 0,1 0 0,9-9 16,-4 5 16,-1-1 35,12-20 143,-17 26-62,-4 6-16,-1 0 0,2 1 0,-1 0 1,1 0-117,7-3 171,-15 10-161,1-1 1,-1 1-1,1 0 0,0 0 0,-1-1 1,1 1-1,-1 0 0,1 0 1,-1 0-1,1 0 0,0 0 1,-1 0-1,1 0 0,-1 0 1,1 0-1,0 0 0,-1 0 1,1 0-1,-1 1 0,1-1 0,-1 0 1,1 0-1,-1 1 0,1-1 1,-1 0-1,1 1 0,-1-1 1,1 0-1,0 1-10,11 16 341,0 1 22,-10-16-304,0 0 0,-1 1 0,1-1 0,0 0 0,-1 0 0,1 1 0,-1-1 0,1 2-59,3 19 411,-1-6-169,9 31 323,-8-12-259,4 23 100,1-18-179,-5-26-111,-1 0 0,0 9-116,3 27 133,-3-16-77,5 6-1,-4-20-51,6 32-160,-8-38 67,-1-1-38,2 6-152,-2-9 21,-1-1-63,1 1-167,0-2-71,1-2 11,1 0-57,0-1-73,-1 1-89,-1 2-98,-1-1-88,-1 1-70,0 0-55,0-9 1077,1 11-1862,-1-8 1089,1 1-38,1-2 75,0 0 92,1-1 81,2-1-37,2 0-213</inkml:trace>
  <inkml:trace contextRef="#ctx0" brushRef="#br0" timeOffset="-99175.6598">14567 1107 3072,'1'-23'706,"2"15"-303,0 7-185,3 3 45,-1-1 52,-3-4-128,-1-6 41,-1 1 71,2 1-34,5-8 415,-1 6-247,-3 1-111,-1 0-16,-2-2 45,0-5 48,0-3 64,0-44 1230,0 37-1011,-1 18-418,-2 2-60,-1 4-49,-1 1-36,0 2-62,1 0 0,0 0-1,0 1 1,1-1 0,-1 1 0,0 0-57,-16 14 166,-1 0-55,-2 0-32,14-11-58,0 0 1,1 1-1,-1 0 1,1 1-1,1 0 1,-2 1-22,-1 6 20,0 1 1,1 0 0,0 0-1,-1 7-20,-6 11 19,-15 24-104,23-29 19,6-14 36,-4 7-6,-2 6 18,5 1 45,2-27-18,1 0-1,0 0 0,0 0 0,1 0 1,-1 0-1,0 0 0,1 0 1,0 0-1,-1 0 0,1 0 1,0 0-1,0 0 0,0 0 0,0 0 1,0-1-1,0 1 0,1 0 1,-1-1-1,0 1 0,1-1 1,-1 1-1,1-1-8,0 1 4,-1-1-5,0 0 1,-1 0-1,1 0 1,0 0-1,0 0 1,0 0-1,0-1 1,1 1-1,-1 0 1,0 0-1,0-1 1,0 1-1,1-1 1,-1 1-1,0-1 1,0 0-1,1 1 1,0-2-6,0 0-1,1 1 0,-1-1 0,0 0 0,0 0 1,0 0-1,0-1 0,0 1 0,0 0 0,0-1 7,-1 1-3,31-21-87,-18 11 55,0 0 0,5-7 35,33-26-89,-5 3 50,-37 30 54,0 0 0,5-10-15,29-47 96,-41 63-89,17-32 45,-15 25-50,1 2 1,0-1-1,5-4-2,10-8-27,-16 19 20,0 0-1,-1-1 0,0 0 1,0 0-1,0 0 1,0 0-1,-1-1 8,0-5 4,-2 5 29,-2 4 61,-2 4 52,-8 11 102,1 2-62,1 4-26,-4 12-1,-5 11 22,-16 19 59,16-30 32,-5 17-272,-5 17 266,-6-1 38,23-35 41,-5 26-345,-1 1 290,15-50-263,-10 33 188,9-29-126,1 0 1,0 1 0,1 1-90,0-8 31,1 0 1,0 1 0,0-1 0,0 0-1,1 0 1,-1 0 0,1 1 0,0-1 0,0 0-1,1 0 1,-1 0 0,1-1 0,0 1 0,0 0-1,0 0 1,0-1 0,0 1 0,1-1-1,1 2-31,11 8 59,12 7 136,-22-17-160,0-1-1,-1 0 0,1 0 0,0 0 0,0 0 0,0-1 0,0 0 0,0 0 1,0 0-1,1 0 0,0-1-34,1-1 41,1 0 1,-1 0 0,0 0-1,2-2-41,7 0 63,-1 0-11,-11 3-37,0-1 1,0 0-1,0 0 0,0 0 1,0 0-1,2-2-15,16-12 39,0 0-89,-9 8-29,1 0-36,14-7-197,-12 3 52,0-2-55,0 0-43,-4 3 52,0 1-43,6-5-228,1-2-101,1-1-111,1-3-118,3-3-63,-6 6 201,-9 8 342,0-1-36,1 0-43,0 0-47,-1-1-53,1-1-60,31-46-2112</inkml:trace>
  <inkml:trace contextRef="#ctx0" brushRef="#br0" timeOffset="-98810.0659">15018 0 5632,'-13'0'1308,"11"0"-526,3 0-375,1 0-90,2 0-111,-2 0-152,1 0-35,0 1 14,-3 5 35,0-4-60,1 15 80,3-3-1,3-2 13,5 1 33,26 30 150,46 74 200,-54-75-224,-16-21-88,1-1 36,11 14 170,1 0 55,13 18 305,-3-2 1125,17 32-1862,-16-12 722,15 50 501,-24-45-510,-10-24-284,-4-11-115,-1 0-51,3 5-29,10 33 120,-7-3-83,-15-51-177,-2-1-1,1 7-93,-3-10 50,-1 1 0,-2 18-50,-5 13-29,0-8 59,-9 29-30,6-37-26,-2-1-42,-2 3-78,-3 0-93,-2-1-115,9-18 127,-1-1-36,3-6 118,-1 0-37,0 0-37,0-1-38,-1 1-36,-1-1-36,0 0-35,0 0-36,-1-1-35,0 0-34,-1-1-35,0 0-32,-15 7-637,-1-2-129,15-8 637,-2-1-34,-32 8-1510</inkml:trace>
  <inkml:trace contextRef="#ctx0" brushRef="#br0" timeOffset="-109866.1945">2687 1004 1920,'0'-1'447,"0"-1"-190,0-5-18,0 0-105,0 4-101,0 3-55</inkml:trace>
  <inkml:trace contextRef="#ctx0" brushRef="#br0" timeOffset="-109264.1887">2687 963 5440,'11'-11'852,"-5"5"-318,-3 3 64,-3-1-92,0-1-244,0-1-43,0-6 112,0 0-98,0-17 234,0 20-271,0 0 56,0-1 83,0 0 98,0 0 116,0 5-224,0-1 36,0 5-268,0-5 168,-3 0 20,-1 4-114,-3 1 65,1 0-25,-1 1 56,5 0-248,-17 2 126,15-1-128,1 0 0,0 0-1,0 0 1,1 1 0,-1-1 0,0 1-1,0-1 1,1 1 0,-1 0 0,1 0-1,-1 1 1,0 0-13,-34 40 16,-14 28-41,16-21 24,30-43 1,-44 65-18,38-55-8,1 1 0,1 1 0,-3 9 26,-9 39-86,-2 6-52,11-41 52,5-1 35,6-25 43,0 1 0,0-1-1,1 1 1,0-1 0,1 1 0,0-1-1,0 1 1,1 4 8,-2-9-6,1 1 0,-1-1 1,1 0-1,0 0 0,0 1 0,0-1 1,0 0-1,0 0 0,0 0 0,1 0 1,-1 0-1,1 0 0,0 0 6,20 12-96,-14-10 79,-5-2 17,-1-1 0,1 1-1,-1-1 1,1 0 0,-1 0 0,1 0-1,0 0 1,0-1 0,0 1 0,-1-1 0,1 1-1,0-1 1,0 0 0,0 0 0,0 0-1,0-1 1,-1 1 0,3-1 0,3-1-6,-1 0 0,1-1 0,-1 0 0,0-1 1,0 1-1,0-1 0,0 0 0,-1-1 0,0 0 0,6-4 6,29-43-69,-3 1-29,-23 28 72,-2 0 1,3-6 25,48-103-29,-26 42 74,-8 28-72,-14 30 46,-4 3 95,-8 13 64,-4-18 153,0 23-130,-3 23-133,-8 7-15,4-9-36,4-4 0,0 1 0,0-1 0,0 1-1,1 0 1,0 0 0,0 0 0,1 1 0,0-1 0,0 0-1,1 0 1,0 4-17,-3 21 71,-5 20 215,-8 18-286,3-7 125,3-16 83,-4 8-208,3-21 60,3-10 51,-4 20-111,8-21 52,2 0-1,0 2-51,0 10 41,-3 11-5,-3 44 114,4 13-150,4-2 159,0 129 392,0-216-523,0 0 0,1-1 1,1 4-29,12 28 101,-12-30-48,-2-13-43,0-1 0,0 1 1,0-1-1,1 1 0,-1 0 1,0-1-1,1 1 0,0-1 1,-1 1-1,1 0-10,7 4 87,5-4 38,-7-2-91,-4 0-21,1 0-1,-1 0 1,1 0 0,-1 0 0,1 0-1,-1-1 1,1 1 0,-1-1-1,0 1 1,1-1 0,-1 0 0,0 0-1,0 0 1,0 0 0,1-1 0,-1 1-1,0-1 1,-1 1 0,1-1-1,0 1 1,0-1 0,-1 0 0,1 0-1,-1 0 1,2-2-13,52-65 167,-11 22-99,13-16-73,-21 21-46,-7 7-53,1 3-114,-2 0-119,-1-3-128,-9 11 29,-3 6-57,-6 6 137,-1 2 18,-1 0-53,-1 2 14,-1 0-57,1 1-65,-1-1-74,-1 2-19,1 1-63,-1-1-195,4-1-493</inkml:trace>
  <inkml:trace contextRef="#ctx0" brushRef="#br0" timeOffset="-93323.3455">741 4958 3456,'0'0'817,"3"0"-354,0 0-231,1 0-48,0 0-48,-1 0-48,0 0 22,-3 1-37,0 1 53,1 3 285,0 0-34,3 4 287,2-1-97,1 0-68,-5-6-335,0 1-1,1-1 0,-1 1 0,0 0 0,0 0 1,-1 0-1,1 0 0,0 0 0,-1 1-163,2 14 728,-2 2-460,2-1-58,3 4-18,4 9 20,2 7 7,-6-12-35,-2 14 2,-4-2-56,0-18 13,3 22-143,3 0 63,1 5-23,-3 8-42,-4-35-22,0 0 0,3 8 24,1-8-14,1-3-54,-2-6-29,0 0-47,-2 0-56,0 2-61,0 1-52,0-5 26,0-3-26,1 0-86,0-2-12,1 0-82,0 0-92,1-1-102,-1-1-672,-6-3-55,-2 0 379,2 0 373,0-1 149,1-1 51,0 0 60,1-1 53,0-2-20,1-2-127</inkml:trace>
  <inkml:trace contextRef="#ctx0" brushRef="#br0" timeOffset="-93022.3843">536 5101 5504,'-12'0'1226,"9"0"-861,1 0-36,0 0 21,1 0-61,0-1-49,1-1-37,1-6 134,3 3 73,1 1 79,2 3 89,-4 1-157,1-3 155,6-6-151,1 2-51,1 1-46,1 1-43,0 0-39,1 1-35,14-2 121,1-1-83,-2-2-70,8-6 145,-5 1-60,-2 0-49,-1 0-39,65-31 243,-29 18-261,2 0-55,-21 10-81,0-1-50,0 1-59,0 0-71,-19 7-51,0 1-36,0 0-44,0 1-53,1 1-63,0 0-71,0 1-80,1 0-90,-7 2 40,1 0-69,3-1-202,13-2-511</inkml:trace>
  <inkml:trace contextRef="#ctx0" brushRef="#br0" timeOffset="-94153.2145">782 3483 3072,'0'0'706,"0"0"-303,0 0-198,0 0-34,0 0 93,0 0 163,0 0-195,3 3 181,-2-2-374,5 5 256,-1 2 35,-1 3 46,-3 4 56,-1 1-134,0 22 282,4-7-231,-4-29-336,6 33 194,-1 4-35,-2-10 97,0 24-269,-3 189 427,0-242-427,0 26 50,-1 1 1,-2 2-51,-10 39 27,11-56-81,1 1 35,-1 53 58,2-41-116,0-12-14,0 0-44,0-1-53,1 0-60,-1 1-98,0-1-90,0-1-100,0-1-109,0-9 228,0-2-44,0-5-1169,0 2 970,0-1 101,0 1 61,0-1-40,0-2-203</inkml:trace>
  <inkml:trace contextRef="#ctx0" brushRef="#br0" timeOffset="-93875.2493">413 3667 4480,'-12'0'1021,"7"0"-442,3 0-288,1 0-50,1 0-43,-1 0-32,5 0 404,10-3 120,-2-4-100,-1 0-174,13 0 390,-2-1-331,1-1-80,0-1-71,0-1-59,4-3-10,1 0-50,50-30 296,-63 35-383,12-7 107,-2 1-37,10-5 23,0 0-53,7-1-16,-18 10 22,20-6-164,52-10 118,-39 6-75,-3 0-114,-28 14-16,1 1-38,5 3-84,-15 2 39,-1-2-65,1 0-125,-5-1 82,-4 2 42,1 0-34,0 0-40,0 0-47,0 1-53,1 1-61,-1 1-66,1 1-74,7 3-512,7 7-705,-24-12 1825</inkml:trace>
  <inkml:trace contextRef="#ctx0" brushRef="#br0" timeOffset="-87785.1858">657 8288 4480,'0'0'966,"0"0"-418,0 0-271,0 0-55,1-1-52,0 0-49,2-2-35,3-4 25,-5 8 292,0 10 623,-1-7-701,0 0-97,1-1-53,-1-1-65,0-1-78,0 94 1189,0-33-458,0-9-193,0-1-86,0-9-165,0 0-90,0 1-105,0-1-118,0-7-103,0 0-100,0 0-108,0 1-117,0-1-124,0-18 223,0 1-34,0-1-35,0 0-36,0 0-37,0 1-39,0-5-2728</inkml:trace>
  <inkml:trace contextRef="#ctx0" brushRef="#br0" timeOffset="-87534.4393">629 8232 6784,'-3'-5'576,"-6"-13"883,9 17-1395,-1 0 0,1 1 1,0-1-1,0 0 0,0 1 1,-1-1-1,1 0 0,0 1 1,0-1-1,0 0 0,0 1 1,0-1-1,0 0 0,0 1 1,0-1-1,0 0 0,1 1 1,-1-1-1,0 0 0,0 1 1,0-1-1,1 0 0,-1 1-64,4-3 151,3-1 28,2-1 37,-3 0-20,6-7 120,0 2-67,-1 1-49,17-7 211,-7 7-110,-4 3-36,0-1-52,0-1-47,-1 0-39,22-11 57,-27 15-147,-1 0 0,1 0 1,0 1-1,8-1-37,30-5 68,-39 7-104,1-1-55,-1 2-198,-4 1 45,0 1-15,-1 0-66,0 1-8,-1 1-67,0-1-76,-1 1-85,0 0 22,-1 1-70,0-1-76,0 1-82,0 1-86,-1-1-92,-1 1-97,1 0-102,-1 1 542,0 1 61,0 3-50,0 4-230</inkml:trace>
  <inkml:trace contextRef="#ctx0" brushRef="#br0" timeOffset="-87298.3917">643 8651 8320,'-5'0'1093,"2"0"-403,1 0-158,0 0-53,1 0 31,0 0-96,1 0-85,0 0-78,4 0 183,-1-1-61,0 0-54,0 0-49,0 0-2,-1-1-54,2-1 30,0 0-66,6-7 180,-5 7-203,0 0 46,27-13 217,2-2-104,1 0-120,-19 9-146,0 0-36,1 0-72,18-13 3,-21 14-2,-1 0-56,0 1-83,0-1-104,-4 3 29,0 0-64,0 1-72,1-1-79,0 0-91,1 1-53,0 0-64,1 0-75,-2 2 96,1-1-44,2-1-187,7-1-500,-20 5 1406</inkml:trace>
  <inkml:trace contextRef="#ctx0" brushRef="#br0" timeOffset="-88752.18">713 6697 4992,'-9'-10'1477,"10"7"-841,1 2-369,1 1-45,0 0 312,-3 0-240,0 0 212,2 0 267,-1 0-717,-1 0 1,1 0-1,-1 0 0,1 0 0,0 1 1,-1-1-1,1 0 0,-1 0 0,1 0 1,-1 1-1,1-1 0,0 0 1,-1 1-1,1-1 0,-1 0 0,0 1 1,1-1-1,-1 1-56,4 5 460,0 1-44,-1 1-53,-1 1-62,0 0-72,0 0-82,-1-4-100,7 42 464,-5 4-115,-2 6-78,0-15-132,-1-1-37,-1-1-47,-2-2-57,-1 6-17,-1 5-56,3 0-63,2-16 5,0-10-30,0 0-67,-1 0-86,-1 1-106,0-9 113,0 0-45,-1 2-86,1-1-96,1-8 202,0 0-34,1 0-36,0 0-38,-1 8-578,1-9 439,-2-2-44,-2 3-449,-3 1-650</inkml:trace>
  <inkml:trace contextRef="#ctx0" brushRef="#br0" timeOffset="-88532.0737">699 6613 7424,'3'-7'735,"4"-6"589,-1 4-518,1 2-230,-3 3-333,1 0-34,11-7-50,3-2 83,24-17 357,-25 17-378,21-16 71,-18 15-199,2 3-40,2 1-25,-4 2-13,-2-1 0,9-6-15,-8 4-9,-6 4-28,-3 2-43,1 1-66,-5 3 11,0-1-39,0 1-44,0 0-50,0 2-55,-1-1-59,1 1-65,0 1-70,-3 0 0,-1 0 35,2 3-385,0 1 110,-2 0 89,1 6-272,-1 3-347,-2-12 859,0 4-161,0-1 42,-1 2-67,0 2-260</inkml:trace>
  <inkml:trace contextRef="#ctx0" brushRef="#br0" timeOffset="-88300.1286">685 7144 7424,'0'-4'758,"0"0"-99,1 1-94,0 0-86,1 1-78,-1-1-71,2 0-64,-1-1-57,4-3 38,-2 2-222,3-5 122,2-1 100,24-27 808,-25 30-862,1 1-41,8-6 101,1 1-45,1 0-43,1 1-43,0 0-42,0 0-40,0 1-41,-1 0-39,-7 5-3,12-5-300,-16 7 182,0 2-54,-1 0-19,0 0-61,1 0-72,0 1-82,-3 0 24,1 0-55,1 0-148,3 0-372</inkml:trace>
  <inkml:trace contextRef="#ctx0" brushRef="#br0" timeOffset="-83855.8669">1871 849 2176,'0'-1'502,"0"-2"-215,0 0-152,0 0-35,0-3 20,0-15-10,0 17-44,0-1 47,0 0 67,0 0 81,0-1 95,0 1 113,0 3 224,0 2-96,0 4 16,0 20-83,0-16-379,0 2 38,0 7-4,0 13 22,-2 16-23,1-44-179,-4 45 480,-1 44-485,-1 41 309,0 3-10,0 36 87,0 5-20,0 8 0,2-96-249,3 0-82,2 29 14,0-2 108,0 21 132,0 73 250,-7-34-184,2-83-156,3 4 47,2 1 21,-1 62 186,5-57-191,-1-40-152,2 10-29,-2 31-22,1 8-22,7 17-37,0 8 11,-9-90 6,12 138 121,-3-42-12,-8 74 20,-3-27-98,0-143-15,0 5 43,0 3 60,0 9 69,0 0-42,0 64 63,0 16-85,0 192 68,0-215-59,-2-46-69,-3 3-57,-2 75-33,7-36-21,0 0 56,0-8 33,0 324 264,1-388-256,5 25 131,-1 5 14,-3-24-140,-3 21 21,0 16 92,5 18-185,0-56 29,18 153 123,-15-145-56,-2 4-96,-2-18 53,2-1 1,5 18-54,5 0 35,10 50 68,-2 74 116,-16-101-160,3 0-19,12 42-40,-2-19 51,-7-3 55,-2 47-26,-3-37 5,-4-78-12,4 13-73,3 24-3,-8-36-1,1 5 72,5 22-68,-1-17 55,-3 2-41,1-5-25,3 13 11,-5-38-20,4 31 52,-5-28-52,-1-5-47,1 1-66,0-1-85,0 1-102,-1-5-28,-2 0-123,0-1-125,0-1-128,0-6 299,0 0-35,0-1-110,0-2-41,-1-1-61,0-2-78,-1 1 122,0-1-46,-1-1-180,-1-1-482,3 3 1122</inkml:trace>
  <inkml:trace contextRef="#ctx0" brushRef="#br0" timeOffset="-81593.0451">15 2789 2560,'-2'2'121,"-2"2"207,-1-1 95,3-3-201,1-2 34,1-5 170,0 7-5,0 0 6,2 0-38,12 0-38,2-1-72,3 1-31,1-1-73,9 3-17,-4 3-84,-5 3 51,0 1 46,29 13 227,14 0-176,5-4-74,-28-9-80,0-1 1,1-3 0,0-1 0,10-2-69,-7-2 7,94 2-9,-87 2 28,13 2 26,4-4 46,-4-2 55,84 0 321,-101 0-357,1 0-39,220 0-5,-152 0 1,-52 0 3,0 0 35,0 0 42,0 0 49,48-4 63,-1-6-63,-43 3-100,0 3-37,135 1 9,-195 3-73,261-12 200,-201 8-159,-31 1-16,38-1 15,26 8-48,-51-1-25,34-3 31,30-7-5,-3 11 5,113-13 0,-169 9 4,113-2 50,-125-1-36,131-6 17,-52 11 56,-67 2-32,47 1 78,0-2 46,41 3 25,-37 4-115,-1 2-34,102 10 34,-68-16 9,34 1-162,5 0 72,-8 0 63,7 0 4,116-7-58,0 0-127,-109-7 135,-8 0 43,29 7-45,-1 0 51,463 0 322,-382 0-269,7 0-92,-146 0-72,0 0-43,-25-3 129,-81 1-45,36-2 0,26 8 9,19 1-7,11-6-10,67-12 0,-41-6 36,210-29 147,-238 31-162,-35 8-75,1 4 0,36 5 54,-60 0-4,80-7 4,-2 0 0,-29 8 20,15 1 141,1-7-161,-88 1 25,95-4 67,109 8-118,-169 0 72,2 0 57,-37-1-38,2-1-35,11-1-29,29-4-43,-56 4 20,7-2-4,2-2 26,-2 1 10,2 1-10,49 0-21,-4-4 5,-19 4 51,102-5 117,-70 8-142,-23 0-143,22-6 133,-41 2 32,-18 2 17,15-1 99,11 3-148,-26 2 25,13 0 30,13-3-55,-24-1 30,-7 0-33,27 1 3,96 3 10,101 0-94,-148 0 72,2 0 51,1 0 77,-71-2-92,15-3-24,-15 0 13,14 3-13,-25 0 62,22-3-62,-21 1 29,22 1-29,-30 3 11,0 0 26,-1 0 0,5-3-37,-3-1 21,-3 1-10,0 0 0,11 2-11,157 1 34,-109 0 7,-49-2-62,1-2 1,22-5 20,20-2 3,-20 5 36,7 0 13,21 2-52,-53 3 26,29-5-26,-32 2 70,29 1-70,-10 3 82,2 1 220,31-4-302,7-7 58,-9 2-39,-24 2 32,93-8 93,-111 11-125,1 2-1,13 2-18,3 0 6,5 3 2,-35-1-50,-5 0-64,0-1-92,-10-1 54,0-1-32,0 1-38,0-1-40,-4 0 140,-1 0-35,7 0-242,-1 0-112,0-1-94,1 1-163,0-1-74,0 0-32,13-2-1219,-10 0 859,-7 1 548,0-1 55,0 0-74,-1 0 54,0 0-73,4-2-300</inkml:trace>
  <inkml:trace contextRef="#ctx0" brushRef="#br0" timeOffset="-79958.2826">8430 640 2048,'8'-8'502,"-4"4"-215,-3 3-90,0 0-42,0-2 50,-1 1-128,0 1-38,0-4-6,-1 5 23,1-1 9,0-1 442,3 2-227,0 1-45,-1 0-40,0 0-37,0 1-10,0 0-39,0 1-1,1 1-43,2 5 28,-1-4 19,7 10 26,-3 11-36,1 3-27,7 9 10,-9-14-39,-1 1 0,1 12-46,-1-8 52,5 31 231,0 21-283,-6-15 86,-4 11-49,-1-18-24,2 143 6,2-133-21,4 143 14,-8-136 13,-1 46 54,4-4 41,1-32-6,4 140 231,-1 12-74,0 13-41,-6-157-148,1 1 64,11 191 443,-8-197-429,-1 0-43,16 394 234,-14-320-248,1 1-40,-5-120-34,3 98 129,-3 186 343,-7-218-323,-2 51 43,-4 61 79,7-134-178,-8 156 294,-3-9-10,10-118-249,2 0-35,-5 84-7,4-114-78,-3 154 1,6-94-15,0 87 29,5-77-68,0-74 0,4 168 10,-8 305 164,0-316-182,-2-152 50,-5 44 56,4-89-52,2 23 105,7 66-135,1 5 73,-8-86-35,1 23-8,3-2-44,1-22 0,4 96-4,-1 2 22,0-5-24,-5-82-100,5 23 120,-5-64-24,5 48-182,-4-26 33,0-15-21,0-4-43,0 1-89,-1-11 121,2 0-60,0 0-65,1 0-69,1-1-75,0 0-79,0-1-82,0-1-88,-3-6 306,0 0-40,0-1-130,2 2-336</inkml:trace>
  <inkml:trace contextRef="#ctx0" brushRef="#br0" timeOffset="-78432.3617">3992 668 1664,'0'0'409,"0"0"-178,1 0-22,1 0-87,2 0-99,2 0 80,2 1 129,-2 4-19,-5 1-144,2 1 176,-2-3-188,1 1 0,0-1 0,-1 1 0,0 0 0,0 0 0,0 2-57,1 8 61,-2 2-64,1-5-22,0-1-1,1 0 1,1 1 0,3 10 25,2 7 2,-3 0 76,2 49 194,-1 1 58,-1 1 49,-3-53-268,5 63 221,-4 0-61,-3 288 219,0-253-278,0-2 57,2 2-23,1-53-151,3 36 3,-1-18-36,5 50 34,-8-66-4,0 0 40,8 71 194,-4-3-132,3 192 116,-8-210-121,-1 18 179,0 2-94,0 328 407,0-371-496,0 0 40,2 19-59,2-1-64,0-14-52,0 54-16,9 231-3,-10-317-8,15 148-52,-7-110 31,-3 1 57,-3 30 63,4 16-74,-7 6-34,1 28 47,1-108-19,1 41-11,-3 1-40,1 4 28,0-65 39,0 0 42,0-7 32,4 89 268,14 16-64,-2 0-58,-6-68-140,13 107 76,3 32-81,-15-128-49,-1 1 45,-5-18 4,8 63 47,4-5-61,-9-85-82,5 27-9,-3-2-34,15 76-60,0-1 47,-17-67-3,0-8-38,-1 0-47,-3 0-54,-5-3-60,-1-58 94,3 25-89,-2-34 106,1 4-95,-1 1-111,-1-10 105,0 0-42,-1 1-45,0 1-51,0-4-39,0 1-61,0 2-150,0 7-365</inkml:trace>
  <inkml:trace contextRef="#ctx0" brushRef="#br0" timeOffset="-76788.8092">2876 3431 2816,'-16'-8'651,"9"5"-278,2 1-23,5 1-108,0 1 131,0 0-95,0 0 63,0 0 129,0 0-76,0 0 92,2 0 318,3 1-191,-2 2-120,-1 2-100,0 0-80,-1 6 71,-2 8 81,1-12-259,0 0 37,0 14 24,0 0-55,1 12 38,-1-8-17,-1 0-1,-1 2-232,-4 24 225,0-2 222,-8 34-447,6-35 131,4-15-85,1-8-52,-1 0-47,0 0-57,-1-2-68,3-15 143,1-1-54,-1 1-51,0 1-48,0-1-46,1 1-43,-1-1-40,0 1-38,-1 7-382,0-2-99,0 0-82,0-3-66,2-5 244,0 3-1049,1-7 1188,0-1 45,0 0 40,0-1-64,0 0-248</inkml:trace>
  <inkml:trace contextRef="#ctx0" brushRef="#br0" timeOffset="-76497.3773">2429 3403 4992,'-3'0'397,"0"1"-35,-1 1 266,2 0-118,1 0-105,2 1-89,1-1-78,2 0-63,0-2-49,-2 0 114,3 3 197,16 4 306,3-2-80,2-4-85,2-1-90,0-3-96,-1-1-101,0 0-108,-3-1-113,-2 1 72,77-16 464,-33 5-281,-13 0-155,-26 8-130,-1-1-37,23-8 65,6 2-68,-10 5-12,5 0-97,-26 6 3,-1 0-45,7 1-128,-14 1 47,-1-1-83,-6 1 49,1-1-43,8 0-349,-2 0-93,3 4-305,-3 2-72,-11-3 656,13 2-2408</inkml:trace>
  <inkml:trace contextRef="#ctx0" brushRef="#br0" timeOffset="-75953.0211">2680 4952 4224,'0'0'911,"0"0"-393,0 0-254,0 1-43,0 1 131,3 8 171,6 2 326,-7-11-716,-1 1-1,1-1 1,-1 1 0,1 0-1,-1 0 1,0 0-1,0 0 1,0 0 0,1 2-133,0 8 483,1 1-102,1 5-16,0 0-82,0 0-72,-1-1-59,2 16 13,-2-6 35,-1 26-200,-1-24 57,-1 17-9,-3 5-52,-1-20-5,0-10-15,2 3-44,1-7-14,0 1-39,2 5-31,-1-6-25,0 1-93,0-8 89,-1-1-35,0 0-40,0 1-44,-3 6-256,-4 9-333</inkml:trace>
  <inkml:trace contextRef="#ctx0" brushRef="#br0" timeOffset="-75675.825">2666 4994 5504,'4'-3'506,"-1"0"-53,0 0-51,0 0-47,0 0-44,1 0-41,-1 0-38,1 0-35,1-1 25,0 0-53,0 0-47,1 0-37,1-1-17,13-7 18,-11 7-22,-1 1 46,0 1 72,30-14-22,-6-6-26,36-7 47,-63 27-178,0 1-1,1 0 1,-1 1-1,1-1 1,-1 1-1,1 0 1,5 0-3,5 0-41,0 1-59,-10 0 45,-1 1-54,-1 0-57,-1 0-57,0 1-59,-1 0-59,0 0-60,0 0-63,-1-2 324,1 2-679,-2 3-1290,0 3 993,0 8-429</inkml:trace>
  <inkml:trace contextRef="#ctx0" brushRef="#br0" timeOffset="-75487.0337">2694 5246 6528,'-4'0'712,"1"0"-99,2 0-92,1 0-82,1 0-76,1 0-67,1 0-61,0 0-51,3 0 22,-1 0-82,7 0 87,-8-1 33,1-1 205,11-6 115,6-3 40,-6 3-233,-2 1-96,-1 2-41,-5 2-125,22-11 225,-11 2-189,1 0-69,13-3-63,0 3-61,-10 3-35,-9 3-17,0 1-52,0 0-63,-1 0-77,-2 2-86,-1 0-102,0 0-88,-1 3-70,4 2-491,4 5-702</inkml:trace>
  <inkml:trace contextRef="#ctx0" brushRef="#br0" timeOffset="-74736.2016">2848 6557 3712,'0'-3'90,"0"-1"105,0-1 141,0-2 290,0 4-83,0 2-214,0 3 1,0 0-212,0 1-40,0-1 299,2 1 89,2 1 115,0 1-76,-1 1-69,0 0-64,-1 1-54,0 0-49,0 0-40,-1 1-34,1 6 110,1 20 311,-3-23-336,0 10-30,2-2-41,3 18 129,1 16 80,-5-27-214,-1 20-16,0 2-46,0 0-63,0 0-80,0-16-54,0 0-48,0-1-54,0 0-59,-1-16 67,-1-1-115,1-7 83,0 0-36,-1-1-36,1 1-39,-1 3-302,1-5 249,0 1-33,0-2-35,0 1-37,1 0-37,0 0-39,0-2-504,0-2-617</inkml:trace>
  <inkml:trace contextRef="#ctx0" brushRef="#br0" timeOffset="-74455.6814">2583 6516 6656,'-3'0'571,"0"0"-92,1 0 4,0 0 137,4 0-6,1 0-143,1 0-7,1 0 90,13 0-97,28 0 467,-17-5-412,-4-6-111,-5 1-135,4 0-45,1 1-34,37-16 242,-12 4-117,1 2-85,1 2-67,0 4-48,-11 3-74,3 0 16,-15 5-104,-3 3-92,-12 1 26,2 1-36,-8 0 95,0 0-42,-1 0-28,-1 0-34,7 0-257,0 1-124,-1 1-115,-1 1-110,1 2-101,-1 2-94,-1 3-87,6 5-716,-4-2 309</inkml:trace>
  <inkml:trace contextRef="#ctx0" brushRef="#br0" timeOffset="-73918.1191">2736 8441 2816,'9'-24'651,"-4"11"-278,-1 4-106,0 2-55,1-10 305,-3 12-321,-1-1 47,2-1 208,0 4 88,-2 3-500,-1 0-1,0 0 1,0 0-1,1 0 1,-1 0 0,0 0-1,0 0 1,0 0 0,1 0-1,-1 0 1,0 0-1,0 0 1,0 0 0,1 0-1,-1 0 1,0 0 0,0 0-1,1 0 1,-1 0 0,0 0-1,0 0 1,0 0-1,1 0 1,-1 1 0,0-1-1,0 0 1,0 0 0,0 0-1,1 0 1,-1 0-1,0 1-37,4 5 830,-1 0-352,-1 0-151,0 0-85,2 14 348,0 2-110,4 6-108,0 5-76,0 23 195,-3-18-195,2 0-55,4 29 43,-6 2-115,-5 1-93,-1 0-74,0 12-69,1-65-200,0 27-240,0-26 223,0-10 113,0 0-37,0 0-43,0 0-50,0 1-101,0 0-79,0 0-88,0 0-99,0 0-107,0-1-117,0 1-125,0-4 458,0-1-35,0 0-21,0-1 41,0 1-77,0 1-281</inkml:trace>
  <inkml:trace contextRef="#ctx0" brushRef="#br0" timeOffset="-73624.5382">2778 8386 6784,'0'-10'565,"0"7"-341,0 0 1,0 0 0,0 0 0,0 0 0,0 0-1,1 1 1,0-1 0,0-2-225,12-18 1130,4 2-998,34-37 339,-27 35-352,-1 1-35,-11 12-51,1 0 0,-1 1 1,2 1-1,13-8-33,-20 13-101,-1 0 76,12-6 136,-11 6-94,-1 1-57,-1 1-62,-1 0-45,1 1-67,-1 1-76,1 0-87,-1 1-98,0 0-107,1 1-119,-3-1 303,0 0-33,4 6-560,2 7-583</inkml:trace>
  <inkml:trace contextRef="#ctx0" brushRef="#br0" timeOffset="-73341.7512">2890 8707 8192,'0'-3'646,"0"1"-65,1 0-63,-1-1-59,1 1-56,0-1-50,0 1-49,0 0-44,0-1-2,1 0-51,0 0-46,-1 0-39,1 0-19,1 0-37,3-6 23,-2 4-11,-2 2 34,2-3 99,0 1-34,4-5 92,3 1-54,3-3 15,-13 12-228,21-13 300,0 4-99,3-1-52,-4-1-64,15-8 27,-9 11-139,-1 5-206,-7 2 7,-4 1-52,1 0-111,-3 0-42,-1 1-117,-6 0 225,0 0-36,-1 0-38,0-1-39,5 3-379,-1 0-41,3 1-450,15-2-1821</inkml:trace>
  <inkml:trace contextRef="#ctx0" brushRef="#br0" timeOffset="-70851.519">6086 3473 2816,'0'-24'651,"0"11"-278,0 4-81,2 2 67,3 4 15,-1 3-55,-2 0 77,-1 0 269,-1 0 380,2 3-37,2 2-565,-1 0-48,0 1-45,-2 1-41,0 7 204,-1 3-115,0 1-107,-2 18 753,-2 13-1044,-1-10 403,2-12-181,0-2-62,-1 8 64,-2 2-40,-1 0-44,-1 0-50,0 1-58,2-2-72,2-13-21,1 1-48,0 0-50,1 1-51,-1 5-140,-1-1-91,0-1-95,-1-2-100,-1-2-136,3-11 213,0 0-72,2-5 129,0 1-36,1 10-1206</inkml:trace>
  <inkml:trace contextRef="#ctx0" brushRef="#br0" timeOffset="-70588.1778">5793 3445 5632,'-8'-16'1264,"6"12"-886,0 1-36,1 0 23,0 2-65,1 0-58,0 1-51,0 0-15,0 0 176,5 0 82,0 0-36,6 0 300,1 0-122,-1 0-110,3 0-31,0 0-118,-4 0-142,0 0-44,7 0 37,6 0 94,3 0 7,11-2 48,19-7 29,2 2-68,1-10-85,-36 10-143,1 1-59,-8 2-44,-1 0-48,3 1-127,-1-1-91,0 0-76,-1-1-61,-2 0-15,0 0-47,0-1-137,0 1-85,-5 3 123,0 1-45,2 0-175,4 1-465</inkml:trace>
  <inkml:trace contextRef="#ctx0" brushRef="#br0" timeOffset="-66681.6491">5932 5064 3840,'0'0'855,"0"0"-366,0 0-240,0 0-43,-2 0 101,-5 3 85,6-3-345,1 1 0,-1-1 0,1 1-1,-1 0 1,1 0 0,0-1 0,-1 1-1,1 0 1,0 0 0,0-1 0,-1 1-1,1 0 1,0 0 0,0 0-47,-1 7 313,1 1-36,1 3 0,-1-4-175,0-1-75,1 29 177,-1 2-78,1 20-40,-1-10-17,-4 33-69,-1-41-52,-3 17-102,-2 16-61,8-57 211,0 1-54,0 0-62,0 0-73,1-4-4,0-1-51,0 1-52,-1-1-58,1 0-62,-1-1-64,1 1-70,-1-2-72,1-5 213,0-1 1,0 1-1,-1-1 1,0 1-1,1-1 1,-3 2 412</inkml:trace>
  <inkml:trace contextRef="#ctx0" brushRef="#br0" timeOffset="-66400.1692">5821 5204 4992,'4'-8'350,"1"0"-34,5-9 389,-4 10-377,2-1 86,3 0 75,-5 4-380,1-1 54,0 0 44,17-10 593,-13 8-492,-5 4-160,0 0-37,11-6 222,-2 0-90,1 0-54,8-4 48,30-5 190,-31 8-302,12-3-5,30-6-13,-17 2-83,16-6-91,-29 12-72,-24 7 42,0 1-68,0-1-93,-5 3 86,0 0-34,2-1-127,0 1-72,0 1-82,2-1-88,-5 1 124,1 0-40,1 0-135,3 0-355</inkml:trace>
  <inkml:trace contextRef="#ctx0" brushRef="#br0" timeOffset="-66213.8461">5918 5497 4736,'0'0'1021,"0"0"-442,0 0-288,0 0-49,3 0 131,1 0 53,0-1-39,0 1-37,0-1-35,4 0 218,0-1-117,-3 0-216,0 0-33,5-1 82,2-2-71,6-3-61,-4 1-56,-4 3 10,-1 1 30,-1 0 56,9-3-168,1-1 93,15-5 133,-18 7-152,1 1-52,0 0-92,-6 2-29,0 0-55,0 1-63,0 0-69,0 1-77,0 1-85,0 0-91,0 1-100,-4 0 187,-1 0-37,12 6-1129</inkml:trace>
  <inkml:trace contextRef="#ctx0" brushRef="#br0" timeOffset="-65696.4968">5807 6306 4480,'0'0'966,"0"0"-418,0 0-125,0 0-174,0 0-35,0 0 184,0 0-82,0 0 84,2 3 267,-1-2-544,9 10 716,-5-6-465,-2 1-40,0 0-45,-1 2-52,-1 1-57,-1 3-65,2 11 110,1 2-47,0 5-32,-1 1-61,-6 24-12,1-28-34,0 17-39,2 35 25,0-8-41,1-23-85,2-8-74,1-2-107,-2-25 119,1-1-34,1 10-248,-2-1-83,-3 1-138,-1-2-81,1-6 122,0 4-371,1 8-610</inkml:trace>
  <inkml:trace contextRef="#ctx0" brushRef="#br0" timeOffset="-65417.6895">5862 6529 6016,'-4'-10'615,"-2"-11"445,3 7-410,3 1-179,4-1-89,0 4-283,2-2 84,2-4 114,6-9 217,2 1-48,-4 9-253,-3 5-133,1 1-113,16-9 230,-5-5-90,16 4-54,-14 6-19,2-1 35,-8 7-61,-2 3-55,0 2-70,-2 2-503,9 0-710,-15 0 805,-1 1-183,7 2-1352,-10 0 1201,1 0 136,-1 0 60,-2-2 461,2 2-294,0 0 39,0 0-53,2 2-214</inkml:trace>
  <inkml:trace contextRef="#ctx0" brushRef="#br0" timeOffset="-65244.5183">5821 6837 4736,'-4'-1'535,"2"1"-62,0 0-58,1-1-53,0 0-48,1 0-45,0 0-40,1 0-36,2-1 55,0 0-62,2-1-17,2-1 40,1 0 40,-3 1-8,-2 1 32,-1 0 87,10-10 213,-2 2-115,0 0-76,1 0-69,-1 0-63,3 0-22,1 0-66,8-4-15,4 2-79,-7 5-107,-9 3-28,1 0-32,-1 1-34,1 0-37,-2 0-36,0 1-40,1 1-73,-1 1-70,-3 0 70,0 1-62,-1 1-69,1 0-60,1 1-159,3 2-399,-10-5 1067</inkml:trace>
  <inkml:trace contextRef="#ctx0" brushRef="#br0" timeOffset="-64746.6206">5862 8428 2816,'0'-3'298,"0"2"-97,0-1-91,0 0-39,0-3 46,0 3-40,0-1 74,0 1 110,0 1-98,0 0 32,0 0 37,0 0 39,0 0 44,0 0 47,0 0 50,0 0 53,0 0-149,1 1-34,-1 0 185,1 0-113,0 0-96,1 1-90,-1-1-55,1 0-11,2 1-16,-3 0-22,0-1 52,-1 0 75,5 3 181,-1 1-44,-1 1-42,-2 0-36,1 7 155,-2 2-97,0-3-113,2 5 56,6 31 238,-2 1-117,0 2-105,-1-1-97,-2-22-113,3 41 41,-1-25-104,-1-1-92,-2-22 4,0 1-35,0-1-39,0 1-43,-1-3 10,0 0-37,-1-1-36,0 1-38,0-1-51,0 0-41,1-1-38,0 0-39,5 13-697,-2-12 292,-2 0-67,-2 8-563,0-25 1516</inkml:trace>
  <inkml:trace contextRef="#ctx0" brushRef="#br0" timeOffset="-64482.4779">5793 8469 5120,'-9'-24'1677,"7"16"-1154,0 0-48,2 1-131,-1 0-57,1 1-68,0-1-80,0 1 363,2 0-81,0 0-73,1 1-64,1-1-14,1 0-64,1 0-20,3-2 24,2-1 56,7-10 209,-2 3-153,-1 1-65,1 0-55,0 1-50,1 1-42,1 1-35,21-10 1,-8 9-28,15-7-13,-2-3-48,-13 7-45,-11 7-17,-4 2-29,0 1-51,-2 1-22,0 2-52,0-1-59,1 1-66,-2 1-302,0 3-104,0 3-250,4 7-607,-10-2 575,2 7-593</inkml:trace>
  <inkml:trace contextRef="#ctx0" brushRef="#br0" timeOffset="-64286.8713">5988 8721 5376,'-5'0'542,"3"0"-43,0 0-44,2 0-46,1 0-50,1 0-51,0-1-54,0-1-56,3-8 601,-4 9-722,-1 1 0,0-1 0,1 0 0,-1 0 0,1 0 0,-1 0 0,1 0 0,0 0 0,-1 1 0,1-1 0,0 0 0,-1 1 1,1-1-1,0 0 0,0 1 0,0-1-77,4-1 375,-1 0-51,0 0-21,0 0-44,2-2 63,1-3-55,9-8 78,4 0-85,3 3-91,2 3-100,-10 7-130,21 0 94,-25 3-92,1-1-84,-3 0-31,0 1-71,1-1-82,0 0-94,-1 0 47,1 0-46,1 1-64,0 0-78,-1 1 49,1 0-48,2 1-160,7 2-414,-20-5 1121</inkml:trace>
  <inkml:trace contextRef="#ctx0" brushRef="#br0" timeOffset="-59629.3715">11361 3361 3712,'0'0'855,"0"0"-366,0 0-240,0 1-43,2 1 101,1 1 63,0 0-40,-1 0-37,0-1-35,2 4 164,-1 0-111,0 1-56,-1 0-99,-1-1-72,1 10 42,0-6 4,-2-5-24,1 0 40,4 11 144,0 0-31,-2 4-64,1 1-54,3 18 46,-6-28-115,0 0-1,0 0 1,-1 0 0,-1 7-72,1 6 70,-1-8-124,-3 17 6,2-24-19,-1 1-59,2-3 4,-1 1-37,0 0-44,1 1-47,-1-3 132,1 0-43,-1 4-139,0 0-88,0 1-90,-1 0-94,0 0-94,0-1-97,-1 1-101,0-2-100,-1 1 138,-2 4-338,5-10 887</inkml:trace>
  <inkml:trace contextRef="#ctx0" brushRef="#br0" timeOffset="-59344.7638">11068 3529 3072,'-16'-8'706,"9"4"-303,5 3-58,0 0-88,1-1-74,0 0-60,1-1-10,0-1-50,1 2-10,-1 1 16,0 1 37,0-9 557,-1-9 316,2 10-540,1 3-40,12 1 332,-5 0-466,-1-1-46,9-7 113,5-4-39,18-3 182,-18 8-202,0 2-44,11-2 50,4 0-52,2 0-11,0-1-34,28-8 64,-27 9 43,24-2-289,4-1 96,0-4-50,16-3-80,-42 12-29,0 3-35,-11 3-174,-3-1-92,-14 3 140,-1-1-34,0 0-35,0 0-40,-3 1 8,0 1-95,-1 0-99,0 1-100,-1 1-104,1 0-105,-1 2-109,1 0-111,2 1-170,6 4-465</inkml:trace>
  <inkml:trace contextRef="#ctx0" brushRef="#br0" timeOffset="-51370.8506">11375 4841 3712,'0'-16'817,"0"9"-354,0 3-106,2 1 59,-1 2-265,-1 1-53,0 0-46,1 0-36,0-1-40,1-1-105,-1 1 111,1 0 86,-1 0 101,-1 1-22,1-1 44,-1 0 50,1 1 53,-1-1 60,0 0 63,1 1 69,-1-1 73,0 1 652</inkml:trace>
  <inkml:trace contextRef="#ctx0" brushRef="#br0" timeOffset="-51105.6244">11389 4813 11136,'0'8'213,"0"1"57,1 14 503,-2-14-475,0 2-42,1-6-170,-1 0-36,-3 9 169,-1 6 34,0 6-90,-3 24-19,-2 19 19,2-30-161,-2 8-306,7-30 142,0 2-90,1-9 84,1-1-34,0 1-55,-1 1-50,0-1-57,1 2-62,-1 6-348,2-6 178,0-3 27,0-4 242,0 0-36,-1 0-37,1 0-43,-1 0-46,0 0-52,-5 12-1416,3-8 843,1-5 573,2-1 39,-1 1-62,1 1-240</inkml:trace>
  <inkml:trace contextRef="#ctx0" brushRef="#br0" timeOffset="-50800.3233">11012 4855 6656,'0'0'899,"0"0"-330,0 0-130,0 0-42,0 0 26,0 0-76,1 0-67,0 0-61,6 0 141,1 0 101,14 0 975,-11 0-869,-6 0-298,1-1-45,0 0-55,-1 0-66,11-2 279,8-3 84,-10 4-210,16-3 150,-2-5-182,0-1-86,14-2 1,1 1-44,25-7 13,-30 8-63,43-14 75,-27 7-100,-9 3-90,-23 8-6,-1-1-33,-8 4 7,22-9-216,-12 5 50,-4 3-23,0 0-84,-7 3 88,0 0-46,0 1-53,1 0-57,0 0-63,1 2-69,0-1-73,1 2-78,-2-1 76,0 2-34,28 4-1486</inkml:trace>
  <inkml:trace contextRef="#ctx0" brushRef="#br0" timeOffset="-47687.9022">11291 6446 3072,'0'-32'706,"0"17"-303,0 10-198,1 2-32,1 2 100,-1 1-331,1 0 74,-1 0 64,1-1 53,0 1 247,1-5 724,-3 2-818,0 0-73,0 3 166,1-1-71,-1 1-63,1-1-56,0 1-47,0 0-40,2 0 10,1 0-46,-3 0-11,-1 0 24,0 0 47,3 0 165,0 0-45,-1 1-40,0 0-38,1 1 75,-1 0-100,-1 1-79,0 6 24,-2-4-26,1-2 19,0 1 44,0 16 196,0-1-73,0 0-33,-2 19 137,-5 10 76,1-14-177,0 2-48,3-20-146,2-2-36,-7 41 45,4-30-61,1 0 0,2 1-1,0 6-4,1-12 20,-2 1-74,1-6-44,-1-1-62,1-1-31,-1-1-58,0 0-66,1 0-72,-1 0-63,2-1-48,-1-1-54,1-1-60,0-9 612,0 6-535,0 1-34,0 10-1255</inkml:trace>
  <inkml:trace contextRef="#ctx0" brushRef="#br0" timeOffset="-47409.9818">11277 6418 4352,'-3'-4'429,"0"0"-36,1 1-36,2 0-36,0 0-34,1 0-34,4-3 155,-4 5-4,1 0-69,-1 0-62,0 1-55,0 0-17,1-1-54,-1 1-25,1 0-1,0 0-15,-1 0-5,0 0 17,0 0 45,4-3 220,-1 1-40,1 0-36,-1-1-35,4-1 178,0-1-111,-3 2-158,1 1-38,4-4 50,29-11 141,-29 13-206,0 1 58,32-10 60,56-22 270,-73 25-366,-7 3-80,20-7 36,6 6-42,-28 6-37,1-1-1,6-3-26,9-4 9,-20 6-54,0 0-74,0 0-106,-5 3 64,0-1-39,-5 1 198,1 1-39,0-1-36,0 1-36,2 0-206,1 0-112,-2 0 73,0 1-40,3 0-491,14 5-2332,-17-4 2581,-1-1 57,0 1-797,-2-2-568</inkml:trace>
  <inkml:trace contextRef="#ctx0" brushRef="#br0" timeOffset="-47172.1162">11375 6697 5376,'-3'0'485,"0"1"-54,1-1-49,0 1-46,1 0-42,0 0-38,0 1 155,2-1-108,1-1-77,6-5 111,-6 3-7,3 2 257,1 0-222,3 1 59,-1-1-57,1-1 31,1-1 112,59-24 978,-34 15-1284,20-6 195,-24 8-216,1-1-74,-12 3-97,1 1-63,-4 0-48,-1 0-59,0 0-65,0 0-73,-14 5 358,0 0-38,0 1-35,1-1-34,1-1-141,1 0-115,-1 1-103,1-1-88,-1 1-76,1 0-63,2 0-530,9 0-1726,-11 2 2047,0 1 62,-1-1 76,0 1 51,-1 1-78,3 2-309</inkml:trace>
  <inkml:trace contextRef="#ctx0" brushRef="#br0" timeOffset="-45252.7602">11375 8455 3712,'0'-1'112,"0"-1"96,0 1 85,0 0 71,0-1 147,0 1 60,0-1 1279,0 2-990,0 0-480,0 1-45,0 1 23,0-1-223,0 0-33,0 1-14,0 1-112,0-1-35,0-1-34,0 1-33,0 0-38,0 9 258,1 5 22,-1-2-11,-1 0 14,-1 1 39,-7 58 326,1-6-212,4-36-187,-1-2-41,-5 26 21,0-2-49,-1-2-52,0 0-51,6-25 21,2-13-16,1 0-40,0-1-43,0 1-50,1-1-53,-1 0-59,0 1-97,0 1-80,0-1-86,0 1-93,0 3-248,1 8-580,1-25 1511</inkml:trace>
  <inkml:trace contextRef="#ctx0" brushRef="#br0" timeOffset="-44993.9435">11263 8609 4864,'0'0'1060,"0"0"-456,0 0-297,1 0-49,1-2 147,4-5 68,-3 4-231,-1 2 54,3 0 469,-2 1-636,-1-1-1,1 1 1,0-1-1,-1 1 1,1-1-1,0 0 1,-1 0-1,1 0 1,0-1-129,9-4 438,2-1-100,-7 3-216,0 1-38,15-5 171,2 2-78,0-2-47,-1 0-41,42-23 162,-18 8-118,-26 14-131,23-8 66,-30 12-75,-1 1-33,2-1-58,1 0-70,1 0-86,1 0-103,-13 3 384,1 0-62,-1 1-60,1-1-56,-1 1-11,0-1-33,5-1-288,0 0-109,0 0-94,2 0-241,0 1-88,2-1-281,5 2-715,-14 1 1433,-1 0 56,0 0-50,2 0-225</inkml:trace>
  <inkml:trace contextRef="#ctx0" brushRef="#br0" timeOffset="-44803.163">11333 8930 5376,'-8'8'1170,"6"-6"-820,1 0-36,0-2 56,1 0-74,0 0-65,1 0-58,-1 1 12,1-1-101,4 0-43,-4 1 9,1-1 45,-1 0 60,1 0 73,0 0 88,0 0 100,4 0-39,4 1 51,-2-1-64,0-1 27,2-1 108,-5 0-303,2-1 1,3-1 37,-1 2 10,2 1 73,-5 1-106,1 0 43,4 0-102,0-1-1,0-1 1,6-1-152,0 0 108,-1-1-43,7-2-67,-12 4-45,1 0-36,0 0-39,0 0-43,0 1-48,0 1-49,3 0-137,-5 0 60,-1-1-13,-1 0-84,1-1-94,-1 0-81,2-1-201,5-2-492,-15 5 1303</inkml:trace>
  <inkml:trace contextRef="#ctx0" brushRef="#br0" timeOffset="-38035.2263">461 10814 3712,'-2'0'98,"0"-1"34,-2 0 222,1-2 198,2 1-73,0 1 35,0 0 469,1 3-357,0 3-132,0 2-76,6 20 188,0 1-150,-4-3-251,1-1-58,1 3-6,0 2-9,-1 18 21,-8 55 88,-1-33-132,1-22-80,-1 3-69,-1-17-59,1-6-65,-1 0-101,0-4-49,1-1-102,-1 0-115,3-11 217,1 0-34,-4 10-386,3-12 328,1 0-38,-3 4-347,-2 5-508</inkml:trace>
  <inkml:trace contextRef="#ctx0" brushRef="#br0" timeOffset="-37300.5855">85 10981 3584,'-8'-15'817,"4"7"-354,3 6-230,0 0-39,1 2 104,0 0 42,0 0-168,0 0 585,0 0-422,1 0-87,0 0-73,0 0-59,3 0-15,1 0-49,-4 0-2,0 0 73,9-1 256,0-2-97,1-1-40,5-4-10,9-4 36,-13 7-153,38-17 318,-19 4-197,10-14 36,-2-2-75,-19 17-117,55-55 112,-42 39-85,-3-2 0,11-16-107,-2 1 132,-11 20-72,-6 7-41,0 0-38,-6 11 12,-16 11 9,0 1-1,0 0 0,1 0 0,-1-1 0,0 1 0,1 0 0,-1 0 0,0 0 0,1 0 0,-1 0 1,1-1-1,-1 1 0,0 0 0,1 0 0,-1 0 0,0 0 0,1 0 0,-1 0 0,1 0 0,-1 0 0,0 1 1,1-1-1,-1 0 0,1 0-1,-1 0 5,1 1 1,-1-1 0,0 1-1,1-1 1,-1 1 0,1-1-1,-1 1 1,0 0 0,0-1-1,1 1 1,-1-1 0,0 1-1,0 0 1,0-1 0,0 1-1,0 0 1,0-1-6,2 23 204,-3 4 43,-4 25-247,-17 73 315,10-58 77,-2 32-392,12-76 44,-9 130 248,8-52-153,3-58-141,0-17-55,1-11-6,3-7 55,-3-7 9,-1-1-1,0 0 1,0 0 0,0 0-1,0 0 1,0 0 0,0 0 0,0 0-1,1 1 1,-1-1 0,0 0-1,0 0 1,0 0 0,0 0-1,0 0 1,1 0 0,-1 0-1,0 0 1,0 0 0,0 0-1,0 0 1,1 0 0,-1 0-1,0 0 1,0 0 0,0 0-1,0 0 1,0 0 0,1 0-1,-1 0 1,0 0 0,0 0-1,0 0 1,0-1 0,0 1 0,1 0-1,-1 0 0,5-10 36,2-4-39,8-9-66,3-7-51,-11 16 89,3-7-47,1 2-43,-2 3-3,-1 0 47,3 7 49,-11 8 28,0 1 0,0 0 0,1 0-1,-1 0 1,0-1 0,1 1 0,-1 0 0,0 0 0,1 0 0,-1 0-1,0 0 1,1 0 0,-1 0 0,0 0 0,1 0 0,-1 0-1,0 0 1,1 0 0,-1 0 0,0 0 0,1 0 0,-1 0 0,0 0-1,0 0 1,1 0 0,-1 0 0,0 1 0,1-1 0,-1 0 0,0 0-1,0 0 1,1 1 0,-1-1 0,0 0 0,0 0 0,1 1 0,-1-1-1,0 0 1,0 0 0,0 1 0,1-1 0,-1 0 0,0 1 0,0-1-1,0 0 1,0 1 0,2 15 2,-2-13-2,0 0 3,0 0 0,0-1-1,0 1 1,1 0 0,-1 0 0,1 0 0,0 0 0,0-1 0,1 4-3,3 7 43,-2-1-4,0-1 11,0 0 0,0-1 0,1 1-50,13 18 3,-4-14-15,4 1 81,1-3 75,1-1 71,-16-11-180,-1 0-1,1 0 1,0 0-1,0 0 1,-1 0-1,1 0 1,0-1 0,0 1-1,0-1 1,0 0-1,0 0 1,0 0 0,1-1-35,19-5 278,-7-1-46,4-1 77,1-2-47,-4-2-33,-9 4-106,0 0-1,0 0 1,0-2-123,9-10 158,-5 7-35,-2 0 1,1 0-1,6-14-123,0-1 143,-2 0-1,-2-2 1,0 1 0,-1-5-143,0-1 55,-9 28-52,0-1-1,0 1 1,-1-1 0,0 0 0,-1 0-1,0 1 1,0-3-3,-3-3 48,1 13-46,1 0 1,0 0 0,0-1-1,0 1 1,-1 0 0,1 0 0,0 0-1,0 0 1,0-1 0,-1 1-1,1 0 1,0 0 0,0 0-1,-1 0 1,1 0 0,0 0-1,0 0 1,-1 0 0,1 0 0,0 0-1,0 0 1,-1 0 0,1 0-1,0 0 1,0 0 0,-1 0-1,1 0 1,0 0-3,-3 1 14,1 0 1,0 0-1,0 1 0,0-1 0,0 1 0,0-1 0,0 1 1,0-1-1,0 2-14,-4 4-1,1-1 1,0 1-1,0 1 0,0-1 1,1 1-1,0-1 1,1 1-1,0 0 0,0 2 1,-8 24 11,-3 23-11,14-56 0,-9 51 43,6-28 60,1-1 1,2 15-104,0-21 52,1-1 1,1 0-1,1 0 1,2 5-53,-2-10 15,1 1 1,0-1 0,5 8-16,-3-8-79,0-1 63,-2-6 35,0 0 1,-1 1-1,1-2 1,1 1 0,-1 0-1,2 0-19,9 5-6,-5-5-51,0 0-55,2-2-85,1-1-94,-1-1-110,-5 0 155,0-1-34,6-2-238,3 0-100,-5 0 126,0 0-83,0 0-91,0 1-78,3-2-224,6-1-568</inkml:trace>
  <inkml:trace contextRef="#ctx0" brushRef="#br0" timeOffset="-20547.8968">2345 11065 1792,'0'0'447,"0"0"-190,0 0-16,0-2-87,1 1-132,-1-1 1,0 1-1,0 0 1,0 0-1,1-1 1,-1 1-1,1 0 1,-1 0 0,1 0-1,0-1 1,0 0-23,2-2 121,0 1 48,-2 1 120,0 1-48,0 0-42,0 0-39,-1 0-11,0 0-39,0-1-17,0 1-6,0-2 75,0 3-62,1-1 44,5-3 633,-6 4-723,0-1 1,1 1-1,-1 0 1,0 0 0,1-1-1,-1 1 1,1 0-1,-1 0 1,0-1-1,0 1 1,1 0-1,-1-1 1,0 1-1,0-1 1,1 1-1,-1 0 1,0-1 0,0 1-1,0-1 1,0 1-1,1 0 1,-1-1-1,0 1 1,0-1-1,0 1 1,0-1-1,0 1 1,0-1-1,0 1 1,0 0 0,0-1-1,-1 0-54,2-4 478,0 0-60,1 1-49,0 0-42,1-1 40,0-2-33,-1 1-138,-2-1 73,-2-15 808,-2 14-676,2 4-224,-1 0-62,1 3 134,1 0-56,-1 0-48,1 1-41,-1-1-22,0 1-34,-2 1 21,2 0-18,1-1 43,-8 1 174,1 2-103,1 2-61,-3 6-31,3-3 10,-10 7-10,0-1-39,-19 17-8,21-15-24,2 0-1,0 1 1,0 0-1,2 1 0,-6 12-1,0 3-8,2 0-1,-8 31 9,18-49-29,1 0 1,0 1 0,2-1 0,-1 2 28,2-6-35,1 1 0,0-1 0,1 0 0,0 0 0,2 9 35,0-6 19,3-2-46,1-2-40,1-1-38,12 5-203,4-6-105,5-5-179,-23-3 441,0-1 0,0 1 0,0-1 0,0 0 0,0-1 0,0 0 0,-1 0 0,1 0 0,-1 0 0,2-2 151,23-18-796,-11 7 328,4-1-7,1-1 52,-2 1 84,0 0 46,0 0 47,-2-1 49,12-12-93,-7 8 134,-2 0 46,20-17-6,-3 0 98,-19 15 71,-5 3 84,-7 10-25,-1-1 36,3-3 66,0 0 57,-8 10-174,12-15 376,-5 3-57,-4 6-79,-2-1 82,-1 0 98,-2 0 115,-2 2-213,-2 1-50,-1 3-44,-2 3-37,-5 2 112,9 1-343,0 0 0,0 0 0,1 0 0,-1 0 0,0 0 0,0 0 0,1 1 0,-1-1 0,-1 2-57,-8 7 191,-10 11 103,2 4-43,1 10-5,3 1-90,6-14-78,5-12-26,0 1-1,1 0 1,0 3-52,-5 32 94,2-13-39,6-29-57,-1-1 0,1 0 1,0 1-1,0-1 0,0 0 0,1 1 0,-1-1 0,1 0 0,0 0 1,-1 1-1,2-1 0,-1 0 0,0 0 0,1 0 0,-1 0 0,1 0 2,-1-1-1,0 0 0,1 0-1,-1-1 1,1 1 0,-1 0-1,1-1 1,-1 1 0,1-1 0,0 1-1,0-1 1,0 0 0,0 0-1,0 0 1,0 0 0,0 0-1,0 0 1,0 0 0,0-1-1,1 1 1,-1-1 0,0 0 0,1 1 1,0-2-11,0 1 1,0-1 0,0 1 0,1-1 0,-1 0-1,0 0 1,0 0 0,0-1 0,-1 1 0,1-1-1,0 1 1,0-1 0,-1 0 0,1 0 0,-1 0-1,1-1 11,4-4-52,0-1-1,-1 0 1,1 0-1,0-4 53,1 0-127,0-2-1,3-7 128,8-29-174,-4 0-88,-2-2 262,-5 19-109,-8 31 81,1 0 1,-1-1-1,1 1 0,-1 0 0,0 0 0,0 0 1,0-1-1,0 1 0,0 0 0,0-1 28,-4-3-108,-4 4 57,8 2 50,0 0 0,0 0 0,0 0 0,-1 0 0,1 0 0,0 1 1,0-1-1,0 0 0,0 0 0,-1 0 0,1 0 0,0 0 0,0 0 0,0 0 0,0 0 0,-1 0 0,1 1 0,0-1 1,0 0-1,0 0 0,0 0 0,0 0 0,-1 1 0,1-1 0,0 0 0,0 0 0,0 0 0,0 0 0,0 1 1,0-1-1,0 0 0,0 0 0,0 0 0,0 1 0,0-1 1,-2 5-1,0-1 0,0 1 1,1 0-1,0 0 0,-1 4 1,1 0 9,0-1 1,1 1-1,0 0 0,1-1 1,1 9-10,0-3 1,4 23-25,5 12 24,-8-38-5,1 0 1,0 0 0,0 0 0,1 0 0,1-1 0,2 4 4,-7-13 4,0 1 0,0-1 0,0 0 0,0 0 0,0 0 0,0 0 0,0 0 0,0 0 1,0 0-1,1 0 0,-1-1 0,1 1-4,0 0 13,-1-1 0,1 1 0,-1-1-1,1 0 1,0 1 0,-1-1 0,1 0 0,-1 0 0,1 0 0,0-1 0,-1 1 0,1 0-1,-1-1 1,1 1 0,1-1-13,1-1 35,0 1 0,-1-1 1,1 0-1,-1 0 0,1-1 0,0 0-35,9-9 80,-3 1-45,-1-1-35,2-8-50,-1 1-40,-8 14 56,11-25-194,-2 0 36,0-7 1,2-19-47,-3 13 69,-8 37 145,10-42-105,-7 23 47,2-21 82,-6 39-6,12-154-35,-11 94-35,-2 22 39,0 8 42,0 35 9,0-1-1,0 0 1,0 1 0,0-1-1,-1 0 1,1 1-1,-1-1 1,0 0 0,0 1-1,0-1 1,0 1-1,0-1 1,-1 0-14,0-1 47,-1-1 151,1 7-60,-1 2-111,0 0-1,1 0 0,-1 0 1,1 0-1,0 0 1,0 0-1,0 1 0,0-1 1,1 1-1,0-1 0,0 1 1,0 0-1,1-1 1,-1 2-27,0 17 177,0 1 1,3 9-178,-2 0 145,-2 24 76,-3-1-86,1-1-67,1 1-44,7 26 114,9 54-138,-11-122 35,1-1 0,1 1 0,0-1-1,0 0 1,3 2-35,-6-11 13,8 16 58,3-5-40,-11-14-32,0 0 0,0 0 1,0 0-1,0-1 0,0 1 0,0 0 1,0-1-1,1 1 0,-1-1 0,0 1 1,0-1-1,1 1 1,0-1-4,-1 0 0,1 0 0,-1 0 0,0 0 0,1 0 1,-1-1-1,1 1 0,-1 0 0,0-1 0,1 1 0,-1-1 0,0 1 1,1-1 3,17-12-152,8-15-156,-3-4-20,-10 12 140,2-5-34,-1 1 37,6-13-39,-3 0 44,4-13-134,-13 31 225,-1 5 80,-6 10 53,-1 4 41,-3 12 102,-2 3 36,-2 3 23,0 17 209,1 0-62,1 7 17,3 25 135,0-48-436,1 8-18,0-19-75,1 0 0,0 0 0,0 0 0,0 0-16,0-5 5,0 1 0,0-1 1,0 0-1,1 1 0,-1-1 0,1 0 0,0 0 0,0 0 0,2 2-5,-2-2 7,0-1 0,0 0 1,0 0-1,1-1 0,-1 1 0,1 0 1,-1-1-1,2 1-7,3 0 41,0-4-52,0-3-44,-1-1-38,-3 3 51,1-2-31,1 0 0,-1 0 1,-1-1-1,1 1 0,-1-1 1,0 0-1,1-1 73,16-48-429,-17 46 370,0 0-36,0 1 1,0 0 0,5-7 94,12-17-251,-13-3 70,3 14 90,-8 11 58,2-3-31,-4 13 63,0 0 1,1 0-1,-1-1 0,0 1 0,1 0 1,-1 0-1,0-1 0,1 1 0,-1 0 1,0 0-1,1 0 0,-1 0 0,1-1 1,-1 1-1,1 0 0,-1 0 0,0 0 1,1 0-1,-1 0 0,1 0 1,1 1 63,-2 3 56,0 33 429,0 0-114,0 9-29,0-10-162,0 1-33,4 10-128,8 27-42,-10-68-28,0 0-1,0 0 1,0 0 0,1 0-1,1 1-11,5 12 22,-7-14 10,0 0-73,0-2-67,0-1-60,1-1-56,0-1-48,0 0-43,2 0-38,3 0-246,-4 0 185,-1-1 48,1-1 44,-1-1 38,3-3-182,-1-2 102,0 0 78,3-15-316,-5 15 350,-2 6 190,13-44-672,-7 19 426,1 0 57,-2 3 79,1 2 69,6-21-47,-4 17 104,0 4 89,1-1 110,-6 16-123,-1 0 73,0 0 63,1-1 52,1-3 204,2-5 324,-3 9-17,-4 11 33,-2 13 259,2 1-411,0 0-119,0 0-102,0 0-84,0-2-87,0 1-40,0 37 283,0-31-238,3-10-214,-3-13-11,0 1 1,0-1-1,0 1 0,1-1 1,-1 1-1,0-1 1,0 1-1,1-1 1,-1 1-1,1-1 1,-1 1-1,0-1 0,1 1 1,-1-1-1,1 0 1,-1 1-1,1-1 1,-1 0-1,1 1 1,-1-1-1,1 0 0,-1 1 1,1-1 1,18-26-277,0 9 131,-11 9 90,1 0-1,-1 0 1,0-1 0,-1 0 0,1-2 56,-5 7-5,1-1 1,0 0-1,-1 1 0,2 0 1,-1 0-1,0 0 0,1 0 1,3-1 4,-7 4 0,0 0 0,0 0 0,1 0 0,-1 0 0,1 1 0,-1-1 0,1 0 0,-1 1 0,1-1 0,0 1 0,-2 0 0,0 0 0,1 0 0,-1 0 0,0 0 0,0 0 0,0 0 0,0 0 0,0 0 0,0 0 0,1 1 0,-1-1 0,0 0 0,0 0 0,0 0 0,0 0 0,0 0 0,0 0 0,0 1 0,0-1 0,0 0 0,0 0 0,0 0 0,0 0 0,0 1 0,0-1 0,0 0 0,0 0 0,0 0 0,0 0 0,0 0 0,0 1 0,0-1 0,0 0 0,0 0 0,0 0 0,0 0 0,0 0 0,0 4 0,4 3 3,2 2 59,-5-3 22,0 2 49,-1 5 76,-1 21 305,2-24-390,1-2-59,6 11 78,-7-16-136,0-1-1,0 0 1,0 0 0,1 0 0,-1-1 0,0 1 0,1 0 0,-1 0 0,1-1 0,0 1 0,1 0-7,-2-1 1,0-1 1,-1 0 0,1 0-1,0 1 1,0-1-1,0 0 1,0 0 0,0 0-1,0 0 1,0 0-1,0 0 1,0 0 0,0 0-1,0 0 1,0-1-1,0 1-1,20-11-76,-19 9 63,1 1-11,-1-1-1,1 0 1,-1 0 0,0-1-1,0 1 1,0 0 0,0-1-1,0 0 1,-1 1 0,2-3 24,6-9-152,30-37-394,-3 6 184,-20 23 228,-3 2 35,-6 11 14,-2 4 34,9 3 44,-7 2 27,-6 0-14,-1 0 0,1 0 0,-1 0 0,1 0 0,-1 0 0,1 0 0,-1 0 0,1 0 1,-1 0-1,1 1 0,-1-1 0,1 0 0,-1 0 0,0 0 0,1 1 0,-1-1 0,1 0 0,-1 0 0,1 1 0,-1-1 0,0 0 0,1 1 0,-1-1 0,0 1 0,1-1 0,-1 0 0,0 1 0,0-1 0,1 1-6,0 16 260,-1-11-177,-1 26 313,1-8 136,0 0 1,3 22-533,2-22 187,0 8 59,-3-4-29,0 5-137,-1-30-80,-1 1 0,1-1 0,0 1 0,1-1 0,-1 0 0,0 0 0,1 1 0,1 1 1,4 7-58,-1-2-101,-3-7 33,0 0-34,2-1-39,0-1-40,2-2-45,1-1-46,-6 1 244,0 0 0,0 0 0,1 0-1,-1 0 1,-1 0 0,1 0 0,0-1 0,0 1 0,0 0 0,1-2 85,0-2-181,0 1 0,1 0 1,-2-1-1,1 0 0,1-2 181,14-28-659,-5 12-404,12-15 1063,8-15-680,-10 11 170,0 3 269,-4 13 177,-8 11 87,-1 1 56,-2 0 65,0 1 75,-6 9 55,-2 3 71,0 4 487,0 3-371,-2-1-115,0 2-40,-3 4 32,0 1 14,-6 14 224,-2 0-49,-7 16 297,8-12-239,2-3-61,1-6-182,3 0-94,3-9-167,-1 4-34,1-10-67,-1 0-35,4-6-120,1 1 68,1-1 42,4-2-18,-4 1 23,40-53-644,-18 22 370,12-20-328,-5 6 65,-9 16 273,-3 7 137,0 1 104,5-5-17,-11 10 58,1 3 42,2 4 66,3 6 90,-7 6 282,-3 3-49,-7-3-322,-1-1-1,0 0 1,1 1-1,-1-1 0,0 1 1,0 0-1,0-1 1,0 1-1,0 0 1,0 0-67,5 16 457,-4 11 181,1 7-141,1-11-206,1 6-17,-3-16-187,-2-1-42,1-2-2,0-1-67,2-1-58,0-1-48,2 0-78,1 0-42,15 15-602,-11-16 189,-9-7 547,0 0 0,0-1 0,0 1 0,0 0 0,0-1 0,1 1 0,-1-1 0,0 0 0,0 1 0,1-1 0,-1 0 0,0 0 0,1 0 0,-1 0 0,1 0 116,5-1-566,0-2 92,-4 1 283,1-1 37,-1 1 43,1-1 47,4-3-283,1-1 39,9-7-205,-1 0 114,-2-1 83,-1 1 60,7-9-64,11 0 94,-1 0 103,-1-5 62,17-22 100,-30 33 20,3 0 45,14-14 328,-18 16-189,-8 6-54,0 1 52,1 0 64,-1-1 77,-1 2 28,-1 0 77,1 0 85,-1 1 93,-4 4 27,-6 2-72,-7 0-13,-2 3-56,-1 2-53,1 3-48,-17 15 382,13-13-463,-5 2 13,2 2-78,2 3-85,4 2-90,9-2-91,3-8-44,1-7-6,0 0 1,1 0-1,-1 0 1,0 0-1,1 0 1,0 1 0,-1-1-1,1 0 1,0 0-1,0 0 1,0 1-1,1-1 1,-1 0 11,1 1-28,1 1 0,0-1 0,0 0 0,0-1 0,0 1 0,0 0 1,0 0-1,1-1 0,2 2 28,36 33-196,-11-13 102,-4-3 58,-9-10 47,13 6-46,9 5 8,-17-6 80,-10-4 29,-3 2 50,-3 0 59,-3 3 69,-4-8 19,0-1-36,-4 8 141,-2-2-124,-2-1-110,-2-1-98,-1-2-82,0-1-70,0-2-55,-4 0-276,8-5 165,0 0-39,0-1-41,0 1-44,0-1-47,0 0-51,-3 0-159,0 0-80,5 0 422,1 0-57,-1 0-39,1-1-38,0 1-36,0-1-34,-1 1-33,-4-1-634,-2 0-111,0-1-98,-1-2-85,-2 0-73,3 0 612,-1 0 82,-3 0-91,-8-2-381,24 5 1320</inkml:trace>
  <inkml:trace contextRef="#ctx0" brushRef="#br0" timeOffset="-18974.4635">6155 11037 3200,'4'0'382,"-1"0"-159,-1 0-36,3 0 99,-1 0-85,5-2 186,-7 0-234,1 1 41,0-1 62,0-1 72,0 0 90,1 0 103,-1 0-215,1 0-43,5-3 154,0 0-105,5-6 75,-6 3-140,0-1-1,0 1 1,2-6-247,11-20 402,-6 6-154,-3 1-102,-4 3 38,-1 0 0,-1-1-1,-2 0-183,1 2 126,6-45 294,-7 22-90,-4 8 9,-4-1 82,-1 14-139,-5 2 89,-2 4 11,7 14-192,-1-1 0,1 1-1,-1 0 1,0 1 0,-6-4-190,-4 0 186,0 6-74,1 5-59,0 4-42,9-2-21,0 1 0,0-1 0,0 1 0,1 0 0,0 1 0,0-1 0,0 1 0,-1 2 10,-4 7-18,1 0 0,0 1-1,1 0 1,0 1-1,-2 8 19,-26 91-131,29-90 104,-2 3 8,2 1 0,-1 11 19,3 32 11,3-36 0,-2 22 5,-3 91-11,6-83-37,0-5-13,1-21-96,1-9-95,1-16 67,-1-1-40,2 5-146,0-1-48,1 4-238,-2-4-77,-2-12-498,-2-14 817,0 0 38,1-1 35,-1 1 35,0-7-196,-1 0 120,1 0 106,0 0 97,0 0 83,0 0 72,-1-2 76,1-1 66,-13-60 775,12 50-165,4 10-303,-1 9-209,0 7 14,1-1-63,0 1-54,1 1-45,1-1-16,4 2-59,-5-1 73,2 0-49,-1 0 1,1 1-1,0 0 0,-1-1 0,1 1 0,1 1-32,23 10 117,-1-1-53,0-2 113,22 4-177,-39-11 41,0-1-1,0 0 1,0 0 0,1-1-1,-1 0 1,6-2-41,40-8 235,-2-6 78,-39 10-120,-1-1 0,9-4-193,-11 3 151,0 0 0,0 0 0,-1-1-151,20-16 311,18-16 175,-17 11-89,-28 27-322,0-1 0,-1 0-1,1 0 1,-1-1 0,2-3-75,2-15 453,-3 17-94,-2 2 66,-4 1-253,-4 0-35,0 1-17,0 3-36,-3 5 0,-7 17-91,9-12 14,6-9-8,-5 5-2,1-1 0,0 1-1,1 1 1,0-1 0,0 1 0,0 0 0,1-1 0,-1 5 3,0 3 4,-9 29-68,3 0 1,-2 19 63,-2 32-21,13-92 13,1 1 0,-1-1 1,1 1-1,0-1 1,0 0-1,1 1 1,-1-1-1,1 1 1,-1-1-1,1 0 0,0 1 1,0-1-1,1 1 8,-1-2 0,0 0 0,0-1 0,0 1-1,0 0 1,0-1 0,1 1 0,-1-1 0,0 1-1,1-1 1,-1 0 0,1 0 0,0 1-1,-1-1 1,1 0 0,-1-1 3,0 0-1,0 1 1,0-1 0,0 0-1,0 0 1,0 1-1,0-1 1,0 0 0,-1 0-1,1 0 1,0 0-1,0 0 1,0-1 0,1 1-3,19-9-8,-15 5 1,0 1 1,0 0 0,0-1 0,-1 0 0,1 0 0,0-1 6,3-5 10,0 0 1,0 0-1,1-4-10,2 0 15,4-8-25,-10 11-17,0 0 0,0 0 0,-1 0 0,1-6 27,4-13-16,-9 29 16,13-37 22,-12 35-11,0-1 0,0 0 1,-1 0-1,1 0 1,-1 0-1,0 0 0,0 0 1,0-3-12,0-1-15,-1-1-37,0 6 33,0 3 17,0 0 0,0 0 0,0 1 0,0-1-1,-1 0 1,1 0 0,0 0 0,0 0 0,0 0 0,0 0 0,0 0 0,0 0 0,0 0 0,0 0 0,0 0-1,0 0 1,0 0 0,0 0 0,0 0 0,0 0 0,0 0 0,0 0 0,0 0 0,-1 0 0,1 0 0,0 0 0,0 0-1,0 0 1,0 0 0,0 0 0,0 0 0,0 0 0,0 0 0,0 0 0,0 0 0,0 0 0,0 0 0,0 0-1,0 0 1,0 0 0,0 0 0,0 0 0,-1-1 0,1 1 0,0 0 0,0 0 2,-1 2-9,0 0-1,0-1 1,0 1-1,0 0 1,0 0 0,0 0-1,0-1 1,0 1 0,1 0-1,-1 0 1,1 0 0,-1 0-1,1 1 1,0-1 9,-1 35-94,2-21 100,-1-11 2,0 1 0,1 0 0,0-1-1,0 1 1,1 0-8,-1 0-7,1-1-1,0 1 0,1-1 1,2 6 7,-3-8-9,0 0 0,0 0 1,0 0-1,1 0 0,-1 0 1,1 0-1,0-1 0,-1 1 1,1-1-1,0 0 0,0 0 1,1 0-1,-1 0 1,0 0-1,1-1 0,-1 1 1,2-1 8,12 2-11,0-3-34,6-6-72,-2-4-38,-13 5 71,-1 0 1,0-1 0,0 0-1,1-1 84,13-15-162,-6 7 111,10-12-37,-5 1 78,-7 10 113,15-15-103,-2-1 62,-10 10-65,-15 21-3,0-1 0,1 1 0,-1-1-1,1 1 1,0-1 0,0 1 0,-1 0 0,1-1 0,0 1 0,1 0 6,9-1 28,-7 3 31,-2 4 43,-2-2-52,0 0 1,0 0-1,0 1 1,-1-1-1,1 0 1,-1 1-1,0 2-50,-2 33 269,2-14-107,-3 10 83,-1-1 96,1-17-117,1 0 42,0 1 47,2 0 52,0-14-269,0-1-34,0 13 99,0-10-12,0-3-19,0-1 44,0 1 53,0 0 60,0-12 3,3 0-96,1-1-59,4-6-54,0 1-42,-4 4 16,12-22 8,1 2-47,6-4-43,19-19-67,-35 45 69,4-5-40,1 2-53,2 3-56,0 3-54,-2 0 11,9-7-252,-9 6 127,-7 3 115,1 1-47,1 0-56,0 0-64,0 0-73,0 2-80,2-1-59,1 2-48,-1-1-66,0 1-84,-9 0 804,7 0-712,-1 0-53,1 0-202,4 0-541</inkml:trace>
  <inkml:trace contextRef="#ctx0" brushRef="#br0" timeOffset="-18045.2281">8249 11233 4224,'0'-14'819,"0"7"-457,0 0-38,0 0-42,0 0-47,0 1-52,0 0-58,0 5-100,0 0-1,0 0 1,0 0-1,0 0 0,0 1 1,0-1-1,0 0 1,0 0-1,1 0 0,-1 0 1,0 0-1,1 0 1,-1 0-1,1 0-24,2-1 209,2 2 72,-2 0 263,-1 2 0,-1-1-480,0 0-1,0 0 1,0 1-1,0-1 0,-1 0 1,1 0-1,0 0 1,-1 1-1,1-1 1,-1 1-64,3 7 273,-2 2-37,1-1-89,2 12 54,1 1-46,2 8-5,0 14 32,-3 23 63,-4 33 221,-1-35-121,1-31-209,0-3-37,0 113 221,0-132-251,0 0 0,2 10-69,-2-22 5,0 0-1,0-1 0,0 1 1,0 0-1,1 0 0,-1 0 1,0 0-1,0-1 0,1 1 1,-1 0-1,1 0 1,-1-1-1,1 1 0,-1 0 1,1 0-1,-1-1 0,1 1 1,0 0-5,-1-2 2,0 1 1,1 0-1,-1 0 1,0 0-1,1 0 1,-1 0-1,0 0 1,1 0-1,-1-1 1,0 1-1,0 0 1,1 0 0,-1 0-1,0-1 1,0 1-1,1 0 1,-1 0-1,0-1 1,0 1-1,0 0 1,1-1-1,-1 1 1,0 0-1,0-1 1,0 1-1,0 0 1,0-1-3,10-30 67,7-69-83,11-43-82,2-1 94,-25 123 15,0-1 0,3-2-11,19-41 76,37-60 146,-24 50-104,-30 54-58,2 0-33,-6 11-31,1 1 1,0-1-1,0 1 0,1 0 0,1 0 4,-5 5 1,0 0 0,1 1 0,0-1 0,0 1 0,4-2-1,15-4 48,-1 7 34,1 6 51,-19-3-57,-1 0 1,0 1 0,0-1-1,0 1 1,0 0-1,0 0 1,2 2-77,-3-1 83,0-1-1,0 1 0,0 0 1,-1 0-1,1 0 1,0 0-1,0 2-82,1 2 149,-1-1 0,1 1 0,-2 1-1,1-1 1,-1 0 0,0 0 0,0 1 0,0 7-149,1 31 725,-4 2-88,-7 8 42,0-18 239,-4 6-918,1-11 392,-4-2-70,-5-4-74,17-24-215,-1 1 1,0 0 0,-1-1 0,1 0 0,-2 1-34,0 0 2,-1-1 1,0 0-1,0 0 1,0 0-1,-1-1 0,-1 1-2,-15 0-62,5-4-76,0-3-111,9 1 73,1-2-38,-1 0-44,1-1-46,-5-6-238,-1-1-128,8 6 285,1 0-34,1 0-35,1 2-35,2 1-45,0 0 49,1 1 43,0-1 36,1-3-313,3-7-823,-2 10 1031,1 2-50,3-4-591,13-5-1670,-12 9 2072,-1-1 36,12-6-1304</inkml:trace>
  <inkml:trace contextRef="#ctx0" brushRef="#br0" timeOffset="-16137.9453">10189 11065 2816,'0'-3'14,"0"0"44,0 0 39,0 0 38,0-4 237,0-1 117,0 0 172,0-1 89,0 0 44,0-12 1119,0 9-820,0 5-513,0 0-75,0 7-487,0 0 0,0-1-1,0 1 1,0-1 0,0 1 0,0 0 0,0-1 0,0 1-1,0 0 1,0-1 0,0 1 0,0 0 0,0-1-1,0 1 1,0 0 0,0-1 0,-1 1 0,1 0 0,0-1-1,0 1 1,0 0 0,0 0 0,-1-1 0,1 1-1,0 0 1,0 0 0,-1-1 0,1 1 0,0 0 0,-1 0-1,1 0 1,0-1 0,0 1 0,-1 0 0,1 0-1,0 0 1,-1 0-18,-4 4 274,-1 7-103,-2 8-42,3-10-92,2-1 0,-1 1 0,-1 6-37,-4 18 52,1 4-36,-3 12-35,-3 21-57,7-22 18,2 3 66,3 18-8,2-33-40,0 0-57,0 1-89,1-22 5,3 2-45,-4-17 208,0 1-1,1 0 0,-1 0 1,0 0-1,1-1 1,-1 1-1,1 0 1,-1-1-1,1 1 1,0 0-1,-1-1 1,1 1-1,-1-1 1,1 1-1,0 0 19,0-1-16,-1 0 0,1 0 0,0 0 0,-1 1-1,1-1 1,0 0 0,-1 0 0,1 0 0,0 0 0,-1 0-1,1 0 1,0 0 0,-1 0 0,1-1 0,0 1 0,-1 0 0,1 0-1,0 0 1,-1-1 0,1 1 0,0-1 16,6-4-110,-1-2 35,3-8-3,-3 5 53,-4 7 32,0 1 0,-1-1 0,1 0 0,-1 0 0,1 0 0,-1 0 0,0 0 0,0 0 0,-1 0-1,1-1 1,0 1 0,-1 0 0,0-1 0,0 1 0,0-1-7,1-16 45,1 9-28,1 0-1,0 0 0,2-2-16,5-27 15,-6 19 10,6-39 105,-7 47-55,-1-15-5,-2 18-1,-1 0 74,0-1 103,2 15 5,0 0-80,0 0-47,2 1-45,1 1-21,-3-1 43,3 27 335,-4-10-203,-1 0-68,3-1-103,0-12-42,0-1 0,0 1 1,1-1-1,2 2-20,15 33 31,-14-32-31,-5-7 2,1-1 0,0 0 0,1 1 0,-1-1-1,1 0 1,1 2-2,18 12 47,-20-16-43,0 0 0,0 0 0,0 0 0,0 0 0,0 0 0,0 0 0,0 0 0,2 0-5,-2-1 2,1 0-1,-1 0 0,0 0 0,0-1 0,1 1 0,-1 0 1,0-1-1,0 1 0,2-2 0,8-1-6,-9 3 1,0-1 0,0 1 1,0-1-1,0 0 0,0 0 0,0-1 1,-1 1-1,1-1 0,0 1 0,-1-1 0,1 0 1,-1 0-1,0 0 0,1 0 0,-1 0 1,0 0-1,1-2 5,7-7-26,8-7-63,-13 14 67,-1 0-1,1 0 1,-1 0 0,-1-1 0,1 0 0,0 0 0,-1 0 0,1-2 22,6-13-64,6-13-14,-3 3 44,-6 1 50,-6 23 9,0 0-1,0 0 0,1 0 1,0 0-1,3-5-24,-1 3 5,3-7-29,-4-6-37,-3 0 61,0 16 64,0 10 54,0 1-71,0 11 50,-3 1 25,-3 11 27,-7 27 222,9-36-251,0 7 14,4 1-37,4-3-40,-4-23-56,1 0 0,-1-1 0,1 1 0,0 0 1,0-1-1,0 1 0,0-1 0,0 1 0,0-1 0,0 1-1,-1-2-1,1 0 0,-1 0 0,0 0-1,0 1 1,0-1 0,0 0 0,0 0 0,1 0 0,-1 0 0,0 0 0,0 0 0,0 0-1,0 0 1,1 0 0,-1 1 0,0-1 0,0 0 0,0 0 0,0 0 0,1 0-1,-1 0 1,0 0 0,0 0 0,0 0 0,1 0 0,-1 0 0,0 0 0,0 0 0,0-1-1,0 1 1,1 0 0,-1 0 0,0 0 0,0 0 0,0 0 0,0 0 0,1 0 0,-1 0-1,0-1 1,0 1 0,0 0 0,0 0 0,0 0 1,4-2-8,-1 1 6,0-1 0,0 1 1,0-1-1,0 0 0,-1 0 1,1 0-1,0 0 0,-1 0 1,0-1-1,1 1 0,1-3 2,26-53 96,-4 1-36,1-5-93,-18 42 29,-6 13 15,1-1 1,0 1-1,0 0 0,2-3-11,4-1-14,-10 11 13,0 0 1,1 0 0,-1-1 0,0 1 0,0 0 0,1 0 0,-1 0-1,0-1 1,1 1 0,-1 0 0,0 0 0,0 0 0,1 0 0,-1 0-1,1-1 1,-1 1 0,0 0 0,1 0 0,-1 0 0,0 0 0,1 0-1,-1 0 1,0 0 0,1 0 0,5 6 52,-5-3-28,0 0 0,0 1-1,-1-1 1,1 1 0,-1-1 0,0 1 0,0 2-24,-1 34 113,0-20-63,1 79 81,0-56-22,3-24-107,-3-17-12,1 0 0,0 1 0,0-1 0,0 0 0,0 1-1,0-1 1,1 0 0,-1 0 0,2 1 10,-2-2-7,0 1-1,0-1 1,1 0 0,-1 0-1,0 0 1,1 0 0,-1 0 0,1 0-1,-1-1 1,1 1 0,0-1-1,-1 1 1,1-1 0,0 1-1,-1-1 1,1 0 0,0 0-1,0 1 1,-1-1 0,1-1-1,0 1 1,-1 0 0,1 0 0,0-1-1,0 1 8,7-3-78,0-1-1,0 1 1,0-1-1,0-1 0,-1 0 1,0 0 78,26-20-243,-14 7 108,4-11 3,-7 7 57,11-8-30,11-13 24,-23 25 66,-5 4-20,0 0 0,0 0 0,-2-1 0,3-5 35,7-9 16,-9 16 39,1 2 45,-9 8 60,-4 8-59,-2 3-85,2 0 0,-1 1 0,1-1 0,1 1 0,-1 5-16,-6 27 53,-8 55 166,2-1-70,13-79-158,0-1 0,0 1 0,2 1 9,-1 1-10,3 10 13,4-6 40,-5-16-25,-2-6-12,0 1 0,0 0-1,0-1 1,0 1 0,1 0 0,-1 0 0,0-1-1,0 1 1,1-1 0,-1 1 0,0 0 0,1-1 0,-1 1-1,1-1 1,-1 1 0,1 0 0,-1-1 0,1 0-1,-1 1 1,1-1 0,0 1 0,-1-1 0,1 0 0,0 1-1,-1-1 1,1 0 0,0 0 0,0 1-6,7-5 43,1-7-57,3-5 5,-7 9-6,0-1 0,0 1 0,0-1 0,2-7 15,-1 0-10,-2 0 0,0 0 1,0-2 9,2-12 33,3-3 37,-1 7-11,9-35 43,-12 42-81,-2 0 0,1-12-21,6-86-63,0-5-44,-2 41 80,-5 44 133,-2-21-106,-2-2 151,1 33-38,0 2 34,0 42 18,0 44 314,0-43-358,0-4-33,-1 16 83,1-2-43,-1 1-28,1 0-47,1 1-43,2 2-34,-1-16 21,0 1-42,1 8-111,-1 0-114,-1-13 87,0 0-34,-1 0-34,0 0-38,1 11-249,0 0-94,-1-12 272,1-1-34,0 1-38,0-1-40,0 1-44,0-1-48,1 1-51,-1 0-55,0 0-57,1 0-62,-1 0-64,1 0-69,-1-5 393,0 4-181,2 0 51,-1 2-85,3 7-316</inkml:trace>
  <inkml:trace contextRef="#ctx0" brushRef="#br0" timeOffset="-14703.505">12450 10954 3200,'0'-16'706,"0"8"-303,0 6-198,0 0-38,2-3 64,3-4-130,-1 0 42,7-9 251,2-4 187,-6 11-80,-1-2 0,-1 1-1,3-8-500,-2-3 457,-4 8-7,-1 1 0,0-1 0,-1-5-450,-1 5 241,1 1-50,0-1-50,-1 2-106,-2-21 220,-9-6 39,4 16-129,-1-19 246,0 0 80,8 43-483,-2-10 123,0 0 1,-1 1-1,0 0 1,-1-1 0,0 2-1,-2-3-131,-4 1 162,10 9-154,0 1 0,0 0-1,1-1 1,-1 1 0,0 0-1,0 0 1,0 0 0,1-1 0,-1 1-1,0 0 1,0 0 0,0 0-1,1 0 1,-1 0 0,-1 1-8,1-1 4,0 0 1,0 1-1,0-1 1,-1 1-1,1 0 0,0-1 1,0 1-1,0 0 1,0 0-1,0-1 1,0 1-1,0 1-4,-15 22-24,-10 35 70,17-34-66,-7 25 20,-2 39-42,-6-5 63,9 4 30,2 12 52,-3 21 58,7-46-16,7-43-113,0 4-55,1-1-90,1-5-72,0-1-99,0 0-117,0-15 151,0 1-36,0-2-8,0 0-33,0 0-35,0-1-37,-1 11-623,1-21 906,-1 0 0,1-1 0,0 1 0,-1-1 0,1 1 0,-1-1 0,0 0 1,1 1-1,-1-1 0,0 0 0,0 1 0,0-1 0,0 0 0,0 1 116,-2-1-464,1-2 101,-6-9 165,1 0 59,1-1 54,0 0 50,2-1 44,0-1 38,-4-12 145,-1-5 149,6 22-188,0-1-1,0 1 0,-1 0 0,-1 0-152,-2-4 272,0 2-61,-9-13 212,12 12-208,0-4 99,3 7-115,1-2 34,0-10 210,0 18-232,1 0-52,0 2-43,0-1-37,2 0-4,5 2-8,-6-1 36,18 2 242,1 4-51,0 3-47,0 1-42,14 6 50,-2-6-86,-16-8-67,0-1 0,0 0 0,6-2-102,-4 1 115,13-2 193,1-4 1,-14 2-147,2 0 32,-4 0-65,-4-1-52,-3 0-27,0-1 1,-1 0 0,0 0 0,4-4-51,6-7 68,0-4 41,-2-1 49,-4 0 61,-13 21-202,1 0 0,-1 0 0,1 0 0,-1-1 0,1 1 0,-1 0 0,0 0 0,0-1 0,0 1 0,1 0 0,-1-1 0,-1 1-17,1 1 6,0-1 0,0 1-1,0-1 1,0 1 0,0-1-1,0 1 1,0 0 0,0-1-1,-1 1 1,1-1 0,0 1-1,0 0 1,-1-1 0,1 1 0,0 0-1,-1-1 1,1 1 0,0 0-1,-1-1 1,1 1 0,0 0-1,-1 0 1,1-1-6,-1 1 4,0 0 0,0 0 0,0 0 1,0 0-1,0 0 0,0 0 0,0 0 0,0 1 0,1-1 0,-1 0 0,0 0 1,0 1-1,0-1 0,0 1 0,0-1 0,1 0 0,-1 1 0,0 0 0,0-1 1,1 1-1,-1-1 0,0 1 0,1 0 0,-1 0 0,0-1 0,1 1 1,-1 0-1,1 0 0,0 0 0,-1 0-4,-29 54 48,26-48-33,0 0 0,1 0-1,0 0 1,0 0 0,0 3-15,-5 29 97,-3 7 25,4-21-102,2-1-50,-9 58-93,13-78 118,0 1 0,1 0 0,-1-1 0,1 1 1,0-1-1,1 2 5,-1-5 0,0 0 1,0 0 0,0 0-1,0 1 1,1-1-1,-1 0 1,1 0 0,-1 0-1,1 0 1,-1 0-1,1 0 1,-1 0 0,1 0-1,0 0 1,0 0-1,-1 0 1,1 0-1,0 0 1,0 0 0,0-1-1,0 1 1,0 0-1,0-1-7,-1 0 0,1 1 1,-1-1-1,1 0 0,0 0 0,-1 1 0,1-1 1,-1 0-1,1 0 0,-1 0 0,1 0 0,0 0 1,-1 0-1,1 0 0,-1 0 0,1 0 0,0 0 1,-1 0-1,1 0 0,-1 0 0,1 0 0,0-1 1,-1 1-1,1 0 0,-1 0 0,1-1 1,-1 1-1,1 0 7,8-15-182,-2 2 101,3 0 67,-7 10 19,0-1-1,0 0 1,0 0-1,-1 0 0,1 0 1,-1 0-1,0 0 1,0-1-1,0 0-4,1-11 44,-2 12-35,0 0-1,0-1 1,0 1-1,1 0 1,-1 0-1,1 0 1,0 0-1,0 0-8,9-11-3,3-8-43,-11 5-49,-3 18 94,0 0 1,0 0-1,0 0 0,0 0 0,0 0 1,0-1-1,0 1 0,0 0 0,0 0 1,0 0-1,0 0 0,0 0 0,0 0 1,0 0-1,0 0 0,0 0 0,0 0 1,0 0-1,0 0 0,0-1 0,0 1 1,0 0-1,0 0 0,0 0 1,0 0-1,0 0 0,0 0 0,0 0 1,0 0-1,0 0 0,0 0 0,1 0 1,-1 0-1,0 0 0,0 0 0,0 0 1,0 0-1,0 0 0,0 0 0,0-1 1,0 1-1,0 0 0,0 0 0,0 0 1,0 0-1,1 0 0,-1 0 0,0 0 1,0 0-1,0 0 0,0 0 0,0 0 1,0 0-1,0 1 0,0-1 0,0 0 1,0 0 0,1 0-1,-1 0 0,1 0 1,-1 0-1,0 0 0,1 0 1,-1 0-1,1 0 1,-1 0-1,0 0 0,1 0 1,-1 0-1,1 0 1,-1 1-1,0-1 0,1 0 1,-1 0-1,0 0 0,1 1 1,-1-1-1,0 0 1,0 1-1,1-1 0,-1 0 1,0 1-1,0-1 1,1 0 0,3 24 64,0-10 3,1 2 51,-2 9 107,-2-10-122,5 4-21,-1 2-11,-3-4 15,-2-14-74,0 0 0,0 0 0,1 0 0,-1 0 1,1 0-1,0 0 0,0-1 0,0 1 0,0 0 1,0 0-1,1 0-12,-1-1 2,0-1 1,0 0-1,0 1 1,1-1-1,-1 0 0,0 0 1,0 1-1,1-1 1,1 1-3,-2-2-6,1 1 0,0 0 0,-1 0 0,1-1 0,0 1 0,0-1 0,-1 0 0,1 1 0,0-1 0,0 0 0,0 0 6,0 0-5,17-2-76,-17 1 68,0 0 0,0 0-1,0 0 1,0 0 0,0 0 0,0-1-1,0 1 1,0-1 0,-1 1 0,1-1 13,9-9-58,-4 4 8,1 0 1,-1 0-1,-1-1 1,6-8 49,7-21-112,9-2 75,-5 8 58,-10 8 2,7-10-33,-9 19-33,1 0-34,-10 13 75,0 4 20,1 2-4,-2-3-7,1 1 1,-1-1-1,0 1 1,0-1-1,0 1 1,-1 0 0,1-1-1,-1 1 1,1 0-1,-1-1 1,0 1-1,0 0 1,0 0-8,0 7-18,0 2 43,1 4 59,-1 2 48,0 4 70,-3 5 146,-2-6-66,0 4 49,3-1-85,1-7-104,-5 4-41,1-2-32,3-4 13,0-3-9,-1-2-72,1-8-33,7-12 6,7-23 79,-5-1-47,4-11-27,-5 28-27,1 0 0,1 1 0,0 0-1,11-15 49,-9 14-21,9-9-16,3 1-108,4 2-107,3 2-108,-17 12 93,8-4-198,-1 1-92,-6 4 110,0 1-75,-1 1 18,-1 1-70,2 0-80,-1 0-87,-3 2 242,7-2-545,1-1-69,0 1-74,8-4-676</inkml:trace>
  <inkml:trace contextRef="#ctx0" brushRef="#br0" timeOffset="-12939.8524">14222 10828 2944,'0'-2'26,"0"0"33,0-1 148,0 1 102,0 1 84,0 1 362,-1 4 512,2 0-384,-1-1-365,0 0-154,0 0-80,1-1-121,-1 1-77,1-1-86,-1 0-98,4 11 464,-1 0-89,1 7 12,-3-1-101,-1 0-4,1-2-38,1 2-11,2 6 14,2 19 79,-5-7 2,-1 134 687,0-58-353,0-39-262,0-14-122,0-1-85,0-101-175,0 12 92,-1-41 26,4 25-45,11-77-84,-10 98 46,1 1-1,5-13 46,-3 9-31,-1 9-1,0 0 0,2 0 0,0 0 0,3-3 32,-9 18-8,1-1 0,-1 1 0,0 0 0,1 0 0,0 0 0,0 0 0,1 0 0,-1 1 0,0-1 0,1 1 0,0 0 0,2-1 8,13-6 65,-7 7 17,1-1 43,9 0 168,-16 4-210,0 0 1,-1 0 0,1 0-1,0 1 1,0 0-1,-1 0 1,3 1-84,6 2 223,0 3 52,-9-4-132,1 0 0,-2 0 0,1 1 0,0 0 0,-1 0 0,1 0 0,-1 1 0,3 3-143,5 9 332,-1 0-54,-9-13-190,0 1 0,0 0 0,0 0 0,0 0 0,-1 0 0,1 0 0,-1 0 0,0 5-88,0 45 634,-1-36-431,-2 10-2,-6 12-23,6-30-141,2-8-27,0 0 0,-1 0 0,0-1-1,1 1 1,-1-1 0,0 1-1,-1 0 1,1-1 0,0 0 0,-1 1-1,0 0-9,-4 3-3,-4 0-53,2-1-145,0-1-58,0-1-48,-1-1-42,-6-1-391,13-2 561,-1 1 1,0-1 0,0 1-1,1-1 1,-1 0 0,0 0-1,1 0 1,-1 0 0,0 0-1,1-1 1,0 1 0,-1-1-1,0 0 179,-9-11-918,5 2 121,1 1-35,-5-12-928,4 9 552,2 2 212,-3-5-551,7 15 1429</inkml:trace>
  <inkml:trace contextRef="#ctx0" brushRef="#br0" timeOffset="-12387.259">14990 10940 2560,'-16'-8'557,"8"4"-239,7 3-64,-1 0-55,1-1-49,0 1-40,1-3 27,0 0-50,1 3-24,-1 1 89,0-2 289,0 0-92,0 0-81,0 1-69,0-1-34,0 2-61,0-2 53,0 0-40,0 2-20,0-1 37,0 0 330,0 1-87,1-1-78,0 1-68,0 0-58,0 0-51,1-1 10,2 2-62,-3-1-7,0 0 31,-2 0 57,6 2 745,9 14 194,-8-10-754,-1 1-39,-1 0-91,-1-1-47,0 0-56,-1 0-64,2 8 307,-1 1-43,0-1-40,-1 0-36,1 12 129,-1-2-107,-2-2 5,3-3-73,1 0-34,3 8 3,0-4-14,-3-6-2,-1-3-3,-3-9-71,1-1 1,0 1 0,0-1 0,0 0-1,1 0 1,-1 0 0,1 0 0,0 0 0,0 0-61,1 1 111,10 13 417,-3-12-214,-10-6-296,1 1 1,0-1-1,0 0 0,-1 0 1,1 0-1,0 0 0,0 0 1,-1 0-1,1 0 0,0 0 1,0 0-1,0 0 0,-1 0 1,1-1-1,0 1 0,0 0 1,0-1-19,7-4 109,3-4-38,9-14 39,1-12-87,-17 29-25,4-11-2,1 0 1,1 1 0,0 0-1,5-5 4,2 1 20,9-11-30,-1-2-69,9-14-176,-27 39 157,1-1-44,0-2-87,1 0-89,1-1-109,-5 6 168,0-1-34,0 0-115,1 0-35,1-1-36,0 1-38,0 0-39,0 1-41,0 0-41,0 0-44,-1 2 78,-1 1-37,12-6-1410</inkml:trace>
  <inkml:trace contextRef="#ctx0" brushRef="#br0" timeOffset="-11756.105">15897 10326 4608,'-3'0'616,"0"0"-53,1 0-49,0 0-49,-1 0-44,1 0-44,0 0-39,0 1-39,0-1-35,1 0-33,-3 1 143,1 0-103,0 1-82,-2 1-2,-4 5-21,5-3-62,0 0 70,0 1 102,-15 24 58,3 5 548,-5 18-882,9-22 293,-19 48 482,14-27-307,5-6-129,2 5-59,4-14-130,-4 21-1,1 3-70,1-1-61,2-4-52,5-33-48,1 0 0,2 12 82,2 16-179,0-15-38,-2-20 37,-1 1-34,1 11-226,1-1-74,1-2-58,0-1-41,2-1-226,0-1 49,10 30-1453,-10-37 1303,2 3-557</inkml:trace>
  <inkml:trace contextRef="#ctx0" brushRef="#br0" timeOffset="-11238.7506">15981 10898 3968,'-2'-1'257,"1"0"-99,1 0-84,-1 0-39,-1-1-14,1 1 33,0 0 88,0 0-26,1 1 38,-1-1 19,1 1 39,-1-1 40,0 1 46,1-1 49,-1 0 52,0 1 57,1-1 60,0 1-263,0 1-59,0 0-51,0 0-44,0 1-26,0 0-38,0 2-22,0-2 19,0-1 64,0 25 540,0 1-65,0 0-57,0-1-50,1 17 192,-1 0-83,0-4-105,-1 51 568,3-95-908,5-13-95,0-6-77,9-57-57,3 30 47,-10 4 54,13-12 34,-7 24-84,13-20 50,-19 41-34,1 0 0,0 0 0,1 1 0,1 0 0,4-3 34,-10 11-12,0-1 1,1 1-1,0 0 0,0 1 1,5-3 11,10-7 4,-8 2 47,-2 2 84,-10 9-109,0 1 1,0-1-1,0 1 0,0-1 0,0 1 0,-1 0 0,1-1 0,0 1 1,2 0-27,-2 0 42,0 0 1,0 0-1,0 1 0,0-1 1,0 0-1,0 1 1,0-1-1,0 1 1,2 1-43,-2-1 65,0 0 0,0 1 1,0-1-1,-1 1 0,1 0 0,0 0 1,-1 0-1,1 0 0,-1 0 0,1 2-65,7 10 513,-3 1-113,0 3-26,-3 7 83,-6-4-130,-3 2-59,3-11-154,-6 11 67,-3-2-82,2-7-102,0-1-72,0 0-100,8-11 16,-12 16-626,8-10 406,1-3 43,-1 0-79,2-2-6,-1 1-83,0-1-96,0-1-107,0 1-120,2-3 364,0 1-34,0 0-37,0-1-38,1 0-40,-2 0-41,-21 0-2461</inkml:trace>
  <inkml:trace contextRef="#ctx0" brushRef="#br0" timeOffset="-10701.6536">16413 11037 6400,'-2'0'263,"0"0"-62,-1 0 41,-2 0 49,3 0-142,0 0 52,0 0 76,0 0 54,0 0 99,-1 0 116,2 0-224,-1 0 35,2 0-274,3-2 176,1-2-98,4-4 111,0-1-56,0 1-49,0-1-41,7-7 29,-7 5-32,0 0 1,6-11-124,14-32 282,2-3 22,-4 7-67,-1-1-42,-1-1-38,0-1-35,2-4-28,0 0-35,30-51-27,-26 63 2,-9 18 66,0-1 92,-15 20-178,1 1 43,2 1 43,0 1 42,0 3 40,1 3 38,-1 4 39,0 5 36,2 9 146,-2 1-67,-1 0-60,-3 0-53,-1 1-44,0-1-38,1 22 97,5 31 88,1 4-162,-3-2-115,-2-6-82,-4-11-45,-1-30-14,1 0-98,-1-18-15,1 5-38,1 5-107,-2-6 7,1-2-58,-2-6 134,1 0-38,-1 4-274,1-5 221,-1 0-37,0 1-39,0-1-41,0 1-43,0-1-47,0 9-920,0-2-103,0-5 243,0 2-714</inkml:trace>
  <inkml:trace contextRef="#ctx0" brushRef="#br0" timeOffset="-10132.6098">17334 10758 6144,'1'-4'603,"-1"1"-84,2 0-77,-1 0-69,2 0 71,1-1-117,1 1-92,-1 1-69,9-7 165,-9 3-148,-2 3-42,0-1 41,-1 0 48,-1-1 58,1 1-191,0 1 88,1 0 123,2-1 253,-4 3 24,-1 1-331,-2 2-47,-1 0-74,-4 3 82,-5 8 25,4-3-103,-29 33 281,-12 31 265,25-36-358,-2 0-33,15-23-243,-2 3-6,0 2-34,5 2-54,5 3-75,4-14-16,0-1-48,0-8-140,2 0 113,0-1 86,1-2 59,3-1-27,-5 2-12,-1 0 95,19-11-359,-1-2 79,-2-1 67,-1-1 57,8-11-11,7-15 26,2-2-9,-22 31 130,-3 4 15,-1 0 0,0 0 0,-1 0 0,3-6 15,3-4 32,-4 7 18,-1 0 61,-3 4 14,-2 0 53,-1 8-172,0-1 1,0 0-1,0 0 1,0 0-1,0 0 1,0 0-1,0 0 1,0 0-1,0 0 1,0 0-1,0 0 1,0 0-1,-1 0 1,1 0-1,0 0 0,0 0 1,0 0-1,0 0 1,0 0-1,0 0 1,0 0-1,0 0 1,0 0-1,0 0 1,0 0-1,0 0 1,0 0-1,0 0 1,0 0-1,-1 0 1,1 0-1,0 0 1,0 0-1,0 0 1,0 0-1,0 0 1,0 0-1,0 0 1,0 0-1,0 0 1,0 0-1,0 0 1,0 0-1,0 0 1,0 0-1,0-1-6,-8 11 252,0 2-68,-4 6 10,4-7-72,0 0 1,1 1 0,0 0-1,1 0 1,0 2-123,-25 53 395,5-11-168,2 3-76,-4 32 99,11-31-46,14-50-166,-9 34 166,9-32-108,0-1 1,1 1 0,1 0 0,0 8-97,1 1 131,0-2-49,0 32 52,0-28-33,0-21-84,0 0 0,0 1 0,0-1 0,0 1 1,0-1-1,1 0 0,-1 1 0,1-1 0,0 0 0,0 0 1,0 0-1,0 1 0,0-1 0,0 0 0,1 1-17,11 8 90,6-1-80,-16-9-40,0 1 0,1-1 0,-1 0 1,1 0-1,-1 0 0,1-1 0,0 1 0,-1-1 0,1 0 0,0 0 0,0 0 30,2-1-81,1 0 0,0 0 0,-1-1 0,1 1 0,5-4 81,8-3-313,-1-2 0,-1 0 0,9-7 313,-18 11-135,7-3-116,3-3-115,0-2-35,-2-2-36,-1-4-47,-3 5 77,11-12-420,-6 7 142,0-1-85,0 0-95,-1-1-106,-1 1-26,7-10-616,-20 27 1381</inkml:trace>
  <inkml:trace contextRef="#ctx0" brushRef="#br0" timeOffset="-9801.0366">17739 10088 5632,'-1'-1'226,"0"0"-49,0 0-12,-1-1 25,1 1 13,-1 0-27,2 0 19,-2 0 59,2 0 14,-2 0 62,1 0 69,0-1 79,0 4-253,0 0-33,2 1 104,1 0-55,4 2 3,-3-2-73,-1-2-20,2 22 361,2-4-243,1-1-58,6 17 66,-3-3-156,3 0 38,8 15 136,2 1 47,19 42 368,-31-63-473,25 58 500,-13-29-298,-1 4 17,-6 3-109,-5 2-86,-4 0-66,-6-44-150,-2-1-1,0 0 1,0 0 0,-5 15-45,-21 82 150,20-87-100,3-14-14,-1-1 0,-3 6-36,-8 12 16,1-6-32,-2-2-35,-16 17-295,22-30 180,0-1-65,3-5 42,0-1-39,0 0-48,-1 0-51,0-1-59,-1-1-63,0 0-70,-1-1-76,3-1-28,-1 0-70,-1-1-205,-5 0-525</inkml:trace>
  <inkml:trace contextRef="#ctx0" brushRef="#br0" timeOffset="11727.4811">350 12251 2944,'0'0'651,"2"-2"-278,-1 1-251,0 0 6,1 0-47,2-5 53,-3 3-38,0 1 0,-1 0 40,1 0 65,-1-1 68,1 0 80,-1-1 92,1-2 291,5-1 489,-1 1-322,-1 0-386,0 0-125,2 1-35,1 2-49,-1 5-63,-3 1-86,0 3-34,5 15 136,-3 21-6,5 15-32,3 21 4,-9 1-61,-1-14-103,-1-49-52,0 0 0,3 13-7,6 17 31,-8-6 34,-3-34-41,0-1 0,1 1 0,-1 0 0,1-1 1,2 5-25,-3-8 8,0-1 1,1 0-1,0 0 1,-1 1-1,1-1 1,0 0-1,-1 0 1,1 0-1,0 0 1,1 1-9,-1-1 9,-1 0 1,1-1-1,0 1 1,0-1-1,0 1 1,-1-1-1,1 0 1,0 1-1,0-1 1,0 0-1,0 0 0,0 1 1,0-1-1,0 0 1,0 0-1,0 0-9,1 0 8,-1-1 0,0 1-1,1 0 1,-1-1-1,0 1 1,0-1 0,1 1-1,-1-1 1,0 0 0,0 0-1,0 1 1,0-1-1,0 0 1,0 0 0,0 0-1,0 0 1,0 0-1,0 0 1,0-1 0,-1 1-1,1 0 1,0 0 0,-1-1-1,1 0-7,3-7 50,-1 0-1,0 0 0,1-4-49,-2 3 11,6-23-34,-1-19-61,0 3 7,-1 18 53,3-6 33,2-10 85,-4 24 149,8-22-243,-10 31 9,-1 0-69,7-18-243,0 16 119,0 9 104,-10 6 68,1 0 1,-1 1 0,1-1 0,0 1 0,-1-1 0,1 1-1,0 0 1,-1 0 0,1-1 0,0 1 11,14 4-38,-11-2 44,-1 0 0,0 1-1,0-1 1,0 1 0,1 2-6,2 0 9,-3-3-19,-1 0 0,0 0 1,1-1-1,0 1 0,-1-1 1,5 1 9,7 4-33,11 4 53,5-4 32,-28-6-43,0 0 0,0 1 0,0-1 0,0-1 0,0 1 0,0 0 0,0-1 0,0 1 0,0-1 0,0 0 1,0 0-1,-1 0 0,1-1 0,0 1 0,-1 0 0,1-1 0,-1 0 0,2-1-9,15-19 122,2-12-47,-21 34-72,0-1 1,0 0-1,0 0 1,1 0-1,-1 0 0,0 0 1,0 0-1,0 0 1,0 0-1,-1 0 0,1 0 1,0 0-1,0 0 1,-1 0-1,1 1 0,0-1 1,-1 0-1,1 0 1,-1 0-1,1 0 0,-1 1 1,1-1-1,-1 0 1,0 0-1,1 1 0,-1-1 1,0 1-1,0-1-3,0 0 6,-2-2 64,-1 3-40,-6 4-24,9-3 0,-14 12-3,-6 16-86,-8 22-77,15-15 107,2 14 56,7-26 15,-1 6 20,3-14 10,0 1 0,2 1 0,0 0-48,4 24 5,-2-34-7,2 10 6,1 0-1,2 6-3,-6-22 5,1-1 0,0 1-1,-1 0 1,1-1 0,0 1 0,0-1-1,0 1 1,0-1 0,0 0 0,1 1-1,-1-1 1,0 0 0,1 0-1,-1 0 1,1 0 0,-1 0 0,1 0-1,-1 0 1,1 0 0,0-1 0,-1 1-1,1-1 1,0 1 0,-1-1-1,1 0 1,1 1-5,-1-1 6,0 0-1,1 0 1,-1 0 0,0 0-1,1-1 1,-1 1-1,0-1 1,1 1 0,-1-1-1,0 0 1,0 0 0,1 0-1,-1 0 1,0 0-1,0 0 1,0-1 0,0 1-1,1-2-5,7-8 53,-1-1 0,5-6-53,-5 5 22,-6 9-10,0-1-1,0 0 0,0 0 0,1-4-11,6-21-47,-6 19 12,4-20-42,-6 15 39,0 0 0,-1-1 0,0-4 38,-1-7-83,0 15 26,0 13 56,0-1-1,0 1 0,0 0 1,0 0-1,-1 0 1,1-1-1,0 1 1,0 0-1,0 0 0,0 0 1,0-1-1,1 1 1,-1 0-1,0 0 0,0 0 1,0-1-1,0 1 1,0 0-1,0 0 0,0 0 1,0-1-1,0 1 1,0 0-1,1 0 0,-1 0 1,0 0-1,0-1 1,0 1-1,0 0 0,0 0 1,1 0-1,-1 0 1,0 0-1,0 0 0,0 0 1,1 0-1,-1-1 1,0 1-1,0 0 1,0 0-1,1 0 0,-1 0 2,0 1-2,1-1-1,0 0 1,-1 1-1,1-1 1,-1 1-1,1-1 1,-1 1-1,1 0 1,-1-1-1,0 1 1,1-1-1,-1 1 1,0 0-1,1-1 1,-1 1-1,0 0 1,0-1-1,0 1 3,2 6 0,-1 0 0,0 0 0,0 0 0,-1 0-1,0 0 1,-1 4 0,1-1 20,0 0 0,0 0 0,1 3-20,12 32 91,-3-9-22,-8-26-46,4 11 26,3-5-73,-6-10-8,8 12 27,-4-10 48,0-5 42,-5-4-57,0 0 0,0 1 0,0-1 0,0 0 1,0 0-1,0 0 0,0 0 0,-1-1 0,2 0-28,16-13 189,-17 13-170,0-1-1,0 1 1,0-1-1,0 0 1,-1 1-1,1-1 1,0-3-19,2-3 28,-2 0 1,1 0-1,0-5-28,0-2 36,13-42 113,11-51 101,-21 72-210,-1 1-36,3-62 24,0-137-24,-8 132-4,0 58-20,0 2-48,0 16-16,0 1-38,0 93 202,0 2 88,0-7 34,0 86 330,0-40-218,7 59 104,-2-112-312,-1-1-32,-1-33-9,0 0 1,6 16-66,-1-9 258,9 19-258,-15-42 10,-1-1-1,1 0 1,1 1 0,-1-1-1,0 0 1,3 2-10,-5-5-3,1-1 0,-1 1 1,1-1-1,-1 0 0,1 1 0,-1-1 0,1 1 0,-1-1 0,1 0 0,0 0 0,-1 1 1,1-1-1,-1 0 0,1 0 0,0 0 0,-1 1 0,1-1 0,0 0 3,5-2-68,2-4-35,-3 0-9,1 0 0,-1 0 0,-1 0 0,5-8 112,-4 4-126,0 0-1,0-1 1,-1-1 126,6-18-325,-2-1 0,-1-3 325,4-13-326,10-19 20,-3 11 148,-18 54 155,0 0 0,0 0-1,1 0 1,-1 0 0,0 0 0,0 0 0,1 0 0,-1 1-1,0-1 1,1 0 0,-1 0 0,1 0 0,0 0 0,-1 1-1,1-1 1,-1 0 0,1 0 0,0 1 0,0-1-1,-1 1 1,1-1 3,4 5 18,-4 8 42,-1 86 534,0-64-424,0-1-38,1-12-39,1 0-1,1 0 1,1 0-93,-2-8 42,3 25 43,4-17-5,-6-11-56,-2-6-19,0-1 0,0 1 1,1-1-1,-1 1 0,1-1 1,1 3-6,-2-5 8,0 1 0,0-1 0,1 1 1,-1-1-1,0 0 0,1 0 1,-1 0-1,1 0 0,-1 0 1,2 1-9,-2-2 4,-1 0 1,1 1 0,0-1 0,-1 0 0,1 0 0,0 0 0,-1 1-1,1-1 1,0 0 0,-1 0 0,1 0 0,0 0 0,-1 0 0,1-1 0,0 1-1,-1 0 1,1 0 0,0 0 0,-1 0-5,11-9 47,5-18-24,-14 22-20,15-27 21,5-12-57,-17 32-10,-1 0-1,0-1 1,0 1 43,24-82-347,-3 11 49,-24 80 280,0-1-1,-1 1 1,1 0 0,-1-1 0,0 1 0,0-3 18,0 2-46,0 1-60,0 8 68,-1 30 105,0-1 121,2 0 0,2 10-188,2-11 445,8 28-445,9 3 195,-18-52-168,-3-8-18,0 0 0,1-1 0,0 1 0,-1 0 0,1 0 0,1-1 0,-1 1 0,0-1 0,1 0 0,1 2-9,3 2 6,9 9 13,-15-16-15,-1 1-1,1-1 0,0 1 1,-1-1-1,1 1 1,0-1-1,0 0 0,-1 0 1,1 1-1,0-1 1,0 0-1,-1 0 0,1 0 1,0 0-1,0 0 1,0 0-1,-1 0 0,1 0 1,0 0-1,0 0 1,-1 0-1,1 0 0,0-1 1,0 1-4,5-3 46,0-1-1,-1 1 1,1-1 0,-1 0-1,0-1 1,0 1-46,2-4 76,0 0-1,0 0 1,3-5-76,15-30 179,-3 1-48,-14 26-94,1-5 30,-1 0 0,4-14-67,1-4 17,3 1-45,-9 21 48,0-14 79,-6 1-15,-5 15-90,-10 1-74,14 14 78,-4 2 2,0-1-1,1 1 0,-1 0 0,0 0 0,-2 3 1,2 1-1,0 0 0,1 0-1,0 1 1,0-1-1,0 1 1,1 0 0,0-1-1,-1 6 2,2-7-5,0-3 3,-27 105-182,17-40 71,9-23 76,2-23 25,0-2 2,0-1 1,3 14 9,-2-25 0,0 0 0,1 0 0,0-1 0,0 1 0,1-1 0,0 1 0,0-1 0,0 0 0,2 1-1,0 2-1,7 11 4,-11-19-8,0 0 0,0 0 0,0-1 1,0 1-1,0 0 0,0 0 0,1-1 0,-1 1 1,0 0-1,1 0 6,9 1-111,-1 0-37,1-2-37,-1-1-35,11-4-317,-1-4-121,-1-2-107,0-2-94,-1 0-82,0-1-68,4-4-513,-16 15 991,0-1-37,10-5-1271</inkml:trace>
  <inkml:trace contextRef="#ctx0" brushRef="#br0" timeOffset="12134.3679">2415 12349 5632,'0'0'1226,"0"0"-861,0 0-36,0 0 20,0 0-62,0-1-55,0 0-44,0-1-152,0 1 61,0-1 53,-1 1 44,1-1 66,-1 1 34,-1-4 766,1 3-630,-1 0 1,1 0-191,0 1-103,0 0-116,1 1-34,-1-1-38,1 1-41,0-1 108,0 1-1,0 0 0,-1 0 1,1 0-1,0 0 0,0 0 1,0 0-1,0 0 0,0 0 1,0 0-1,0-1 0,0 1 1,0 0-1,0 0 0,0 0 1,0 0-1,-1 0 1,1 0-1,0 0 0,0 0 1,0 0-1,0 0 0,0 0 1,0 0-1,0 0 0,0 0 1,-1 0-1,1 0 0,0 0 1,0 0-1,0 0 0,0 0 1,0 0-1,0 0 0,0 0 1,0 0-1,-1 0 0,1 0 1,0 0-1,0 0 0,0 0 1,0 0-1,0 0 0,0 0 1,0 0-1,0 0 0,0 1 1,-1-1-1,1 0 1,0 0-1,0 0 0,0 0 1,0 0-1,0 0 0,0 0 1,0 0-1,0 1-15,-7 4 509,-1-1-72,-5 3 31,-1 4-127,5-1-164,-8 8 120,1-6-51,12-9-201,-9 6 51,1 2-61,5 4-66,4 5-72,3-12 70,-1-6 21,1 1 0,0-1 0,0 0 0,0 1-1,0-1 1,1 1 0,-1-1 0,1 0-1,-1 1 1,1-1 0,0 0 0,0 1-1,0-1 1,0 0 0,0 0 0,0 0 0,1 0-1,-1 0 1,1 0 0,1 1 12,2 2-18,22 22-28,-16-18 44,-1-1 0,2 0 1,7 5 1,11 9 7,9 7 44,-23-20-54,9 5 55,-13-6 19,0 1 41,-1 1 52,-3 0 60,-3 2 69,-3 0 80,-2-11-303,0 1 1,0-1-1,0 1 1,-1-1-1,1 1 0,-1-1 1,1 0-1,-1 1 1,1-1-1,-1 1 1,0-1-1,0 1-70,-5 5 334,1-2-95,0-1-51,-1 0-63,1 0-78,3-3-55,-12 8 163,0 0-48,0-2-56,1-1-67,0-1-72,-1-2-84,0-1-90,-1-1-100,-1-1-266,5 0 127,3 0 121,2 0 7,0-1-72,3 1 123,0-1-40,0 0-45,0 0-49,0-1-54,0 0-58,0 0-63,1 0-68,1 1 34,0 1-58,2-1-1789,0 1 1495,1 0 145,0 0 87,1 0-74,2 0-337</inkml:trace>
  <inkml:trace contextRef="#ctx0" brushRef="#br0" timeOffset="12353.6026">2694 12726 5888,'3'-1'152,"-1"0"79,0-1-1,0 1 1,1 0 0,-1 0-1,1 1 1,-1-1 0,2 0-231,5 3 734,1 5-94,-6-4-530,-1 0 63,1-1 53,-1 0 41,2 0 182,3 6 688,-7 0-512,-1 1-159,0-3-229,0 0-42,0 0-40,0 0-39,0-1-37,0 1-33,-1 5-51,-1 0-114,-1-1-96,0 1-81,-2 0-65,1-3-6,0 1-81,1-3 82,0 1-69,0 0-76,1 1-67,-2 1-178,-1 6-449</inkml:trace>
  <inkml:trace contextRef="#ctx0" brushRef="#br0" timeOffset="13668.654">3811 12196 5888,'-1'-9'696,"0"0"-47,-1 2-54,-1 1-56,-1 0-63,0 0-66,-1 1-71,-1-1-75,5 5 41,0 1-41,1-1-40,-1 1-35,-1-1 94,0 1-107,1 0-87,-1 0-49,-2 2-26,3-1 49,0-1 82,-4 3 55,-6 3 74,-2-1-118,3-1-38,6-2-86,0 0 0,0 0-1,1 0 1,-1 1 0,1-1 0,0 1-1,-3 3-31,-6 6 59,1 1 0,0 1 0,1 0 0,-4 8-59,-18 33 81,11-16-83,12-24-3,-12 23-9,11-7-47,9-20 18,0 1 0,0-1 0,2 7 43,-1-2-20,3 2-7,6-5-40,-5-10 39,0 0 1,0 0-1,0-1 1,0 1-1,1-1 1,0 0 27,9 4-40,8 3 24,13-3 50,-18-4-25,7 1-10,-9 0-5,-1-1 1,0-1 0,1 0 0,-1-1 0,9-1 5,6-4-27,30-2-55,-41 7 96,-1 3 44,-9 0 70,-3 1 36,-4-3-134,-1 0 1,1-1 0,-1 1-1,0 0 1,1 0 0,-1 0-1,0-1 1,1 1-1,-1 0 1,0 0 0,0 0-1,0 0 1,0 0 0,0-1-1,0 1 1,0 0-1,0 0 1,0 0 0,0 0-31,-3 9 268,-1-2-69,1-3-125,0-1-60,-7 9 140,-1-1-38,-15 10 20,3-6-95,-12 5-46,-8 7-10,39-26 27,1 0 0,0 0 0,-1 0 0,1 0 0,-1-1 1,1 1-1,-1-1 0,-3 1-12,-5 2 11,0 4-82,12-8-62,2 1 55,10 0-42,2-1 46,7 0 2,12-2 21,11-8 19,10 3 27,57-30 15,-80 27 14,0-2 65,4-5 78,15-11 141,-46 25-277,24-13 506,22-18-537,-16 5 323,-28 24-188,-1-2-1,1 1 1,3-6-135,-9 11 21,1 1 0,-1-1 0,1 1 0,-1-1 0,1 0 0,-1 1 0,1-1 0,-1 0 0,0 0 0,1 1 0,-1-1 0,0 0 0,0 0 0,1 1 0,-1-1 0,0 0 0,0 0 0,0 0 0,0 1 1,0-1-1,0 0 0,0 0 0,0 0 0,-1 1 0,1-1 0,0 0 0,0 0 0,-1 1 0,1-1 0,0 0 0,-1 0 0,0 0-21,-4-3 188,-2 0-47,7 4-141,0 0 4,-1 0 8,1-1 0,-1 1 0,0-1 0,1 1-1,-1-1 1,0 1 0,0 0 0,0-1 0,1 1 0,-1 0-1,0 0 1,0-1 0,0 1 0,1 0 0,-1 0 0,0 0 0,0 0-1,0 0 1,0 0 0,1 1 0,-1-1 0,0 0 0,0 0-1,0 0 1,0 1 0,1-1 0,-1 1-12,-7 1 76,3 0-31,-14 7 116,17-8-157,0 1 0,1-1 0,-1 1 0,1 0 0,-1 0 0,1-1 0,0 1 0,0 0 0,0 0 0,0 1-4,-7 9-5,0 0-33,-9 16-75,10-8 77,6-17 24,1 1 1,0-1-1,0 1 1,0-1-1,0 0 0,0 1 1,1-1-1,0 1 1,-1-1-1,1 1 1,0-1-1,1 0 0,-1 0 1,1 0-1,-1 1 12,1-2-7,-1 0-1,0 0 0,1 0 1,-1 0-1,1-1 0,0 1 1,0 0-1,0-1 0,0 1 1,0-1-1,0 1 0,0-1 8,0 0 0,0 0-1,0-1 0,0 1 1,0 0-1,0-1 0,0 0 0,0 1 1,0-1-1,2 0 1,11 0-5,-8 1 1,0-1 0,0 0 0,-1-1 0,1 1 1,0-2-1,0 1 0,-1-1 4,36-18-139,-26 12 72,13-7-133,-17 5 57,-1-4-33,-4 1 22,1-2-57,-2 0-66,-1-2-77,-3 1-86,-4-1-96,-3 0-105,-5 1-117,8 14 621,-13-17-575,10 15 510,-1-2-55,0 1-59,-1 1-124,-1-1-117,3 3 228,1 1-38,0-1-41,-1 1-43,-6 0-542,-15 0-1443,19 1 1793,1 0 34,-12 0-1099</inkml:trace>
  <inkml:trace contextRef="#ctx0" brushRef="#br0" timeOffset="16019.9946">5486 12210 4608,'-8'-9'552,"0"0"-81,2 0-74,0 0-65,-2-5 57,1-1-108,1 0-84,1-1-59,4 10 78,1-11 216,1 8-95,-1 4 35,0 4-137,0 0 40,9 22-89,0 1-40,4 26 47,5 51-4,-13-71-135,5 36 3,-1 8 8,-2 3-65,-6-25 54,1 15 23,-2 15 14,-4-25-73,2-40-78,-1 9-34,1-8-39,-1-3-64,-1 0-108,3-11 163,0 1-1,-1-1 0,1 0 1,-1-1-1,0 1 1,1 0-1,-1 0 1,0-1-1,0 1 1,0-1-1,0 0 1,0 1-1,-1-1 1,1 0-1,0 0 1,0 0-1,-1-1 1,0 1 142,2 0-119,0-1 0,0 0 1,1 0-1,-1 1 0,0-1 1,0 0-1,0 0 0,0 0 1,0 0-1,0 0 0,0 0 1,0 0-1,0-1 0,1 1 0,-1 0 1,0 0-1,0-1 0,0 1 119,-3-3-676,0 0 42,0 0 188,0 1 40,1-1 112,0 1 57,-1 0 55,1-1 51,0 1 47,0-1 43,1 1 40,-1-1 37,0 0 48,0 0 41,-3-4 220,1 0 40,-7-14 570,-15-36 958,13 25-1002,1 2-34,7 15-476,1 0-63,2 0-52,1 1-40,2-4 12,0 15-203,1-1-1,0 0 1,0 1-1,0-1 1,0 1 0,0-1-1,1 1 1,0 0-1,-1-1 1,2 0-55,7-14 138,-8 14-107,0-1 0,1 0 0,0 1 1,0-1-1,0 1 0,4-4-31,2 0 59,0 1 0,0 0 0,4-2-59,26-18 101,-29 18-83,64-53 296,-1-6-314,-51 46 59,0-2 1,-2-1-1,0 0 1,-2-2-1,2-5-59,0-4 37,4-6 107,2-1-144,-26 42 7,1 0 0,0 0-1,0 0 1,0 0-1,0 0 1,0 0 0,0 0-1,0 0 1,0 0 0,0 0-1,0 0 1,1 1 0,-1-1-1,1 0-6,-1 1 6,-1 0 0,1 0-1,0 0 1,-1-1 0,1 1-1,-1 0 1,1 0 0,0 1-1,-1-1 1,1 0 0,-1 0-1,1 0 1,0 0 0,-1 0-1,1 1 1,-1-1 0,1 0-1,-1 0 1,1 1 0,-1-1-1,1 1 1,-1-1 0,1 1-6,0 0 15,1 1 0,-1 0 0,0 0-1,0 0 1,0-1 0,-1 1 0,1 0 0,0 0 0,-1 0 0,1 0 0,-1 0 0,0 1 0,0-1-1,0 0 1,0 0 0,0 0 0,0 0 0,0 0 0,-1 2-15,-5 41 175,0 4-54,-7 100 92,10-106-141,-5 46 100,-2-1-34,5-42-69,3-18 109,2 22-178,0-30 35,2 4-75,6-6-80,-7-16 104,0-2 6,-1 1 0,0-1 0,0 1 0,1-1 0,-1 1 0,0-1 0,1 0 0,-1 1 0,1-1 0,-1 0 0,0 1 0,1-1 0,-1 0 0,1 0 0,-1 1 0,1-1 0,-1 0 0,1 0 10,0 0-13,0 1-1,0-1 1,1 0 0,-1 0-1,0 0 1,0 0-1,1 0 1,-1-1 0,0 1-1,0 0 1,1-1-1,-1 1 1,0-1 13,19-10-182,-9-1-12,8-25-233,4-5 29,-8 15 176,-2 1 47,-1-4 27,3-6 28,2 4 100,-17 31 24,1 1-1,-1-1 1,1 1-1,-1-1 0,1 0 1,-1 1-1,1-1 1,-1 1-1,1-1 1,-1 1-1,1-1 0,-1 1 1,1 0-1,0-1 1,-1 1-1,1 0 1,0-1-4,-1 1 4,1 0 1,-1 0-1,0 1 1,1-1 0,-1 0-1,0 0 1,1 0-1,-1 0 1,0 0 0,0 0-1,1 0 1,-1 1-1,0-1 1,1 0 0,-1 0-1,0 0 1,0 1-1,0-1 1,1 0-1,-1 0 1,0 1 0,0-1-1,0 0 1,1 0-1,-1 1 1,0-1-5,2 5 52,-1-1 0,1 1 0,-1 0 0,0-1 0,0 2-52,0-3 16,0 6 77,0 0 0,-1 0 0,0 4-93,2 31 179,2-24-102,1 1 0,2 5-77,17 42 118,-22-63-120,1 0 0,0 0 0,0-1 0,1 1 0,-1-1 0,1 1 0,0-1 0,0 0 0,1-1 1,-1 1-1,4 1 2,15 9 48,-19-12-35,0-1 0,1 0 0,-1 0 0,1 0 0,0-1 0,-1 1 0,1-1 0,-1 0 0,1 0 0,3-1-13,8 0 30,-8 1-12,-1-1 0,1 1 0,-1-1-1,0-1 1,0 1 0,0-1 0,0-1 0,7-2-18,2-4 72,1 0 0,12-10-72,-23 15 17,1-1-3,-1 0 0,0 0 1,0 0-1,0-1 0,-1 0 0,1 0 0,-2 0 1,2-2-15,5-10 37,-1-1 0,3-7-37,-1 1 9,2-5 14,4-15-23,-11 28 28,-2-1 0,0 0 0,-1-2-28,-3 16 13,-1 0 0,0 1 0,1-1 1,-1 1-1,-1-1 0,1 0 0,-1 1 0,1-1 0,-1 1 0,0-1 1,0 1-1,0 0 0,-1-1-13,-1-5 37,1 4-11,2 3-13,-1 0 0,0 0 0,0 0 0,1 0 0,-1-1 0,-1 1 0,1 0 0,-1-1-13,-7-1 22,-4 5-35,11 0 11,0 0 0,-1 1 0,1-1 0,0 0 0,0 0 0,0 1 0,0 0 1,-1 0 1,-15 20 34,-9 25 80,22-37-77,0 1-1,1 0 1,1 0 0,-1 0-1,1 3-36,1 2 41,0 0-1,0 0 0,2 10-40,0-14 10,1 38-33,-1-40 4,1 0 0,0 0-1,1 0 1,0 0 0,1-1 0,1 5 19,-2-10 5,0 0 0,0 0 0,1 0 0,-1 0 0,1 0-1,0 0 1,0-1 0,1 1 0,-1-1 0,1 0 0,-1 0 0,1 0 0,0-1 0,0 1 0,3 0-5,-7-2 1,4 1 10,1 0 0,-1 0-1,0 0 1,1 0 0,-1-1 0,0 1 0,1-1 0,0 0 0,-1-1 0,1 1 0,0-1 0,-1 0 0,1 0 0,0 0 0,2-1-11,3-1 20,0-1 1,0 0 0,-1-1-1,1 1 1,-1-2 0,0 0-21,14-6 52,-13 7-23,0-1 0,0 0 0,0-1 0,-1 0 0,3-3-29,8-7 6,30-28-58,-44 39 42,0-1 1,0-1 0,-1 1 0,0-1 0,0 0 0,1-5 9,2-4-16,-1-1 1,0-5 15,-1 5 5,1-1-1,3-3-4,-9 18 1,10-23 71,-10 25-65,-1 0-1,1 0 1,-1 0 0,0 0-1,1 0 1,-1 0 0,0 0-1,0-1 1,0 1-1,0 0 1,0 0 0,0 0-1,0 0 1,0 0 0,-1 0-1,1 0 1,0 0-1,-1 0 1,1 0 0,0 0-1,-1 0 1,0-1-7,1 2 3,0 0 0,-1-1 1,1 1-1,-1 0 0,1 0 0,0 0 0,-1 0 1,1-1-1,-1 1 0,1 0 0,0 0 0,-1 0 1,1 0-1,-1 0 0,1 0 0,-1 0 1,1 0-1,0 0 0,-1 0 0,1 0 0,-1 1 1,1-1-1,-1 0 0,1 0 0,0 0 0,-1 0 1,1 1-1,0-1 0,-1 0 0,1 0 0,0 1 1,-1-1-4,-11 13 89,-2 10-28,4-3 25,-6 19-86,2-2 113,6-14 18,0-2 65,-3 8 24,8 0-51,0-7-87,-6-2-52,9-19-29,0-1 0,-1 1 0,1 0 0,0 0 0,0-1 0,0 1 0,0 0-1,0 0 1,0-1 0,0 1 0,0 0 0,0 0 0,0-1 0,0 1 0,0 0 0,1 0 0,-1-1 0,0 1 0,0 0 0,1-1 0,-1 1 0,1 0 0,-1-1 0,0 1 0,1-1-1,6 5-45,-5-8-59,3-3-43,6-2-45,2-1-31,2-7-77,0-8 80,0-5 45,3-6 31,2 5 65,33-38-145,-43 55 148,0 3 34,12-9 0,-21 19 41,0-1 0,0 0 1,1 1-1,-1-1 0,0 1 0,0-1 1,1 1-1,-1 0 0,0-1 1,1 1-1,0 0 1,12 3 26,-11-1-10,0 0 1,0 1 0,0-1-1,0 1 1,0-1-1,1 4-16,2 0 32,-2-2-15,-1 0 0,0 0 0,0 1 0,0-1 0,0 1 1,1 4-18,5 8 19,3-2-34,11 4-12,-4 2 22,-4-16 8,-7-3 4,3 3 24,-9-4-24,-1 0 0,0-1 0,1 1 0,-1 0 0,0-1 0,1 1 0,-1-1 0,1 1 0,-1-1 0,1 0 0,-1 0-1,1 0 1,-1 0 0,1 0-7,18-3-11,10-12-55,-13 5 47,-13 9 24,-1-1-1,0 0 0,0 0 1,0-1-1,0 1 0,2-3-4,-2 1 16,1 0-1,-1 0 0,0 0 1,-1-1-1,1 1 0,-1-1 1,1-1-16,2-9 68,-1 1 0,0-1 0,1-11-68,-2 12 25,0-6 25,-3 16-24,0-1 0,0 1 1,0 0-1,-1 0 0,0-4-26,0 6 10,1 0-1,-1-1 1,0 1 0,0 0-1,0 0 1,0 0 0,0 0 0,-1 0-1,1 0 1,-1 0-10,-13-10-11,15 12 10,-1 0 1,1 0-1,-1 0 1,1-1-1,-1 1 1,1 0-1,-1 0 1,1 0-1,-1 0 1,1 0-1,-1 0 1,1 0-1,-1 0 1,0 0-1,1 0 1,-1 0 0,1 1-1,-1-1 1,1 0-1,-1 0 1,1 0-1,-1 1 1,1-1-1,0 0 1,-1 0-1,1 1 1,-1-1-1,1 1 1,-1-1-1,1 1 1,-10 13 33,7-8-14,-7 11 37,2-2-37,-9 32-72,10-26 31,3-5 16,1 0-1,0 1 1,1-1 0,1 1 0,0 0 0,2 7 6,-1-18-4,0 0 0,1 0 1,0 0-1,0 0 0,0 0 1,1 0-1,0-1 0,0 1 0,0-1 1,1 1-1,2 2 4,-2-2 4,1-1 1,0 0-1,0 0 0,0-1 0,1 1 0,-1-1 1,1 0-1,0 0 0,1-1 0,-1 1 1,0-1-1,1 0 0,0 0 0,0-1 0,0 0 1,0 0-1,0-1 0,0 1 0,0-1 1,1 0-1,-1-1 0,0 0 0,1 0 0,-1 0 1,0-1-1,1 1-4,9-4 5,1-1 1,-1-1-1,-1 0 0,1 0 1,-1-2-1,0 0 0,3-3-5,-11 7 6,1 0 4,-1 0 1,-1 0 0,1-1-1,-1 0 1,2-2-11,-3 1 20,0 0 0,0 0 0,4-8-20,2-2 36,25-30 91,-22 31-31,-2-1 1,5-7-97,2-9 187,-2 0 1,-1-2 0,-1-1-188,7-24 215,-9 16-100,-1-1-48,-8 22-4,0 1 0,-2-1 0,0-6-63,0-20 40,-2 2-51,0 25-15,0 14-3,-1-1 1,1 0 0,-1 0-1,0 0 1,-1 1-1,0-1 1,0 1-1,-2-4 29,3 9-8,0 0 0,0 0 0,0 0 0,0 1 0,0-1 0,-1 0 0,1 1 0,0-1 0,-1 1 0,1 0 0,-1-1 0,0 1 0,1 0 0,-1 0-1,0 0 1,1 0 0,-1 0 0,-1 0 8,0 0-10,1 1-1,0 0 0,0-1 0,-1 1 1,1 0-1,0 0 0,0 1 0,-1-1 1,1 0-1,0 1 0,0-1 1,0 1-1,0 0 11,-4 1-26,0 0 1,1 1-1,-1 0 0,1 0 1,-4 2 25,3 0-16,0-1 0,1 1 1,0 1-1,-1-1 0,2 1 1,-5 5 15,1 1-24,1 0 0,0 1 0,-1 3 24,-8 22-90,10-23 49,1 0 0,0 1 0,-2 10 41,2 28-48,3-26 38,-1 6 12,-3 40 39,3-3 44,3-68-80,3 148 298,1-109-131,3 15-172,5 36 77,-9-62-82,0 0-37,1 9-93,-2-20 26,0 0-35,1 15-213,-3-24 195,0 0-55,0-2-20,0 0-65,0 0-76,0 0-89,0-1-25,-1 0-86,1 1-93,0-1-102,0-3 141,1-1-61,-1-2-820,-1-7-702,-1 1 1300,0 1 377,0 0 44,-1 0-58,-2-2-229,5 5 778</inkml:trace>
  <inkml:trace contextRef="#ctx0" brushRef="#br0" timeOffset="17202.6659">7356 12726 4736,'-1'-2'168,"0"0"-1,0 0 1,0 0 0,0 0 0,1-1-1,-1 1 1,1 0 0,-1-2-168,1 3 65,0 0 0,0 1-1,0-1 1,0 1 0,0-1 0,0 0 0,1 1 0,-1-1-1,0 0 1,0 1 0,1-1 0,-1 1 0,0-1 0,1 1 0,-1-1-1,0 0 1,1 1 0,-1-1 0,1 1 0,-1 0 0,1-1-65,2-1 226,0 1 1,0 0 0,1 0-1,-1 0 1,1 0 0,-1 1-1,1-1 1,-1 1 0,1 0-1,-1 0 1,1 0 0,0 0-227,12 0 274,0-1-40,18-2 138,6-3-46,22-5 78,-36 6-209,1 1 42,-5-1 15,0-1 0,0-1-1,2-2-251,11-4 291,-2-1-114,10-14-44,-23 14-59,-17 12-54,1-1 0,-1 0 1,1 0-1,-1 0 1,0 0-1,0-1 0,-1 0-20,5-11 99,-7 15-90,0-1 0,0 0 0,0 1 0,0-1-1,0 0 1,0 1 0,0-1 0,0 0 0,0 1-1,0-1 1,-1 1 0,1-1 0,0 0 0,0 1-1,-1-1 1,1 1 0,-1-1 0,1 1 0,0-1-1,-1 1 1,1-1-9,-1 1 4,1 0-1,0-1 1,0 1-1,-1 0 1,1 0-1,0 0 1,-1-1-1,1 1 1,0 0-1,-1 0 1,1 0-1,0 0 1,-1 0-1,1 0 1,-1 0-1,1 0 1,0 0-1,-1 0 1,1 0-1,0 0 1,-1 0-1,1 0 1,0 0-1,-1 0 1,1 0-1,-1 0 1,1 1 0,0-1-1,-1 0-3,-10 8 34,5-3-31,-12 8 46,15-10-28,0 0 1,0-1-1,1 1 0,0 1 0,-1-1 0,1 0 0,0 0 1,0 1-22,-20 36 137,3-7-80,17-27-58,-1 0 1,1 0-1,0 1 1,-1 5 0,-11 44-112,14-55 110,-1 0 1,1 0 0,0 1-1,0-1 1,0 0 0,0 1 0,0-1-1,0 0 1,0 0 0,0 1-1,1-1 1,-1 0 0,0 0-1,1 0 1,-1 1 0,1-1 0,0 0-1,-1 0 1,1 0 0,0 0-1,-1 0 1,1 0 0,0 0 0,0 0-1,0 0 1,0 0 1,1 0 0,-1 1 0,1-1 0,0 0 0,-1 0 1,1 0-1,0 0 0,0 0 0,0 0 0,0-1 0,0 1 0,0 0 0,0-1 0,0 0 1,1 1-1,7-2-20,-2 0-36,5-4-134,-8 2 100,-1 0 1,0 0 0,0 0 0,-1-1 0,2 0 89,-5 3-8,4-3-65,0 1 0,-1-1 0,1-1 0,-1 1 0,0-1 73,2-9-156,-3-3 42,-2-13 31,0 2 2,0 9 93,0 3 70,0 0 89,0 16-163,0 0-1,0 0 1,0 0-1,0-1 1,0 1-1,0 0 1,0 0-1,0 0 1,0 0-1,0 0 1,0 0-1,0 0 1,0 0-1,0 0 1,0 0-1,0 0 1,0-1-1,0 1 0,0 0 1,0 0-1,0 0 1,0 0-1,0 0 1,0 0-1,0 0 1,0 0-1,0 0 1,0 0-1,0 0 1,0 0-1,1 0 1,-1 0-1,0 0 1,0-1-1,0 1 1,0 0-1,0 0 1,0 0-1,0 0 1,0 0-1,0 0 1,0 0-1,0 0 1,0 0-1,0 0 1,1 0-1,-1 0 1,0 0-1,0 0 1,0 0-1,0 0 0,0 0 1,0 0-1,0 0 1,0 0-1,0 0 1,0 0-8,7 2 226,-3 1-76,-3 11 14,-1 0-62,2-2 3,4 10-61,2 9-14,-6-27-32,-1 0 0,1 0 1,0 0-1,0 0 0,0-1 1,1 2 1,14 14-51,-4-6-13,-3-3-13,2-1-19,2-4-62,4-2-86,-13-3 162,-1 0 1,1-1-1,-1 0 1,1 1-1,1-2 82,22-9-355,-12 1 205,-5-1 106,-2 0 96,0-6-7,4-9 92,7-10 113,-8 13-112,0-8-16,-6 15-57,6-14 122,-11 25-125,0-1-22,0-2-8,1 4 38,-1 2 17,1 0 44,0 1 57,2 1 66,-10 3-93,1 5-75,-3 16-25,1-1 20,1-4-15,-2 15 140,5-19-8,0 0-1,-5 9-197,3-12 81,3-9-65,1-1 1,0 1-1,0 0 1,0 0-1,0-1 1,1 1-1,-1 0 0,1 0 1,-1 0-1,1 1-16,0-2 11,0 1-1,-1-1 0,1 0 1,-1 1-1,0-1 0,0 0 1,0 0-1,-1 3-10,1-4 21,9-13-61,6-12-76,1-14-140,0 1-7,-1 10 120,7-11 44,-2-3 70,-17 37 40,-1-1 0,1 1 0,0 0 0,1 0 1,-1 0-1,1 1 0,0-1 0,0 0 0,0 1 1,0 0-1,0 0 0,4-3-11,-5 5 17,1 0 1,-1-1-1,1 1 0,-1 0 0,1 0 1,-1 1-1,1-1 0,-1 0 1,1 1-1,0-1-17,14 2 142,1 3 49,13 12-68,-8-4-102,-21-10-26,1-1 1,-1 1 0,0 0 0,1 0 0,-1 0 0,0 0 0,1 2 4,-2-2 5,1 0-1,-1-1 0,0 1 1,1 0-1,0-1 0,-1 0 1,1 1-1,0-1 0,-1 0 1,1 0-1,0 0 0,0 0 1,0 0-1,0 0 0,0 0 1,0-1-1,0 1 0,1-1 1,-1 0-1,1 1-4,22-1-6,1 0-52,-4-4-32,5-8 70,-6 2 40,-6 5 13,-13 5-26,0-1-1,0 1 1,0-1-1,0 0 0,0 1 1,0-1-1,0 0 1,0-1-1,0 1 1,-1 0-1,1 0 0,0-1 1,-1 0-7,18-21 53,4 5 22,19-34 53,-32 43-108,-1 0 0,-1-1 0,8-11-20,-3-2 84,-12 22-66,0-1 0,-1 0 1,1 0-1,-1 1 0,1-1 1,-1 0-1,0 0 0,0 0 1,0 0-1,0 1 0,0-1 1,0 0-1,0 0 0,0 0-18,-1 1 11,1 0 0,0 0-1,0 0 1,-1 1 0,1-1-1,0 0 1,-1 0 0,1 1-1,-1-1 1,1 0 0,-1 0-1,1 1 1,-1-1 0,0 0-11,-8-2 52,8 3-51,-1 0-1,1 0 0,-1 0 0,1-1 0,-1 1 0,0 0 0,1-1 0,0 0 0,-1 1 1,1-1-1,-1 0 0,1 0 0,-1 0 0,1 0-1,0 1-1,-1-1 1,1 0 0,0 0-1,-1 1 1,1-1 0,-1 1-1,1-1 1,-1 1-1,0 0 1,1 0 0,-1-1-1,1 1 2,-15 0-19,15 0 7,-1-1 0,0 1 0,1 0 0,-1-1 0,1 1 1,-1-1-1,0 1 0,1-1 0,-1 0 0,1 0 0,0 0 1,-1 0-1,1 0 0,0 0 0,-1 0 12,-1-1-107,0 1 46,-5 1-6,6 0 9,-16 1-360,9 2 171,1 1 92,1 2 68,-5 6-33,0-4 49,9-6 59,0 1 0,0-1 0,0 1-1,0 0 1,0 0 0,0 0 0,1 0-1,0 0 1,-1 1 0,1-1 0,0 1 12,-10 23-57,5-10 37,1 0 1,-3 12 19,3-5-69,6-17 51,-1-1 0,0 0 0,1 1 0,0-1 0,1 1 0,-1-1 0,1 1 0,1 1 18,16 52-98,-12-43 84,13 33 0,-9-27 48,2-1 0,3 5-34,-4-11 48,0 1 0,14 14-48,12 4 36,-14-16-48,-7-7-61,-8-6-3,4 4-108,1-3-57,-1-4-7,0-1-77,-5-1 106,-1 0-40,5 1-364,-1 0-49,24 5-2181,-19-6 1689,15-1-1897</inkml:trace>
  <inkml:trace contextRef="#ctx0" brushRef="#br0" timeOffset="17684.7783">8989 12838 7296,'-5'0'602,"2"1"92,1 0-16,-1 2 972,2 1-534,0-2-615,1 0-53,0 0-187,0 0-33,0 0-37,0-1-41,0 1-51,1 0-42,-1 0-45,0 0-49,-1 13 348,-1-1-106,0-1-90,0-1-72,-2 9-85,1 18-136,2-26-105,0 0-62,-2 1-78,1-1-92,-1 2-111,1 0-121,1-5 174,0 1-67,1 2-192,0 7-488</inkml:trace>
  <inkml:trace contextRef="#ctx0" brushRef="#br0" timeOffset="18520.2725">10035 12182 4608,'0'-3'191,"-1"-15"986,-3 13-626,-2 3-65,4 3-208,1 1-72,1 10 222,0-9-225,0 19 192,1-1-110,-1 6-58,0 0-95,-3 53 55,-2-23-129,0-2-57,-8 101-113,11-32 145,2-41-3,-3-30-45,-2-11-1,2-25-15,1 1-40,1 0-57,0 1-74,1-4 5,0-6 32,0-2-6,0-1-37,0 0-96,-1-2-103,0 0-86,0-1-70,-2-1-441,-2-7-609,3-2 668,1-9-318</inkml:trace>
  <inkml:trace contextRef="#ctx0" brushRef="#br0" timeOffset="19653.6492">9631 12349 4736,'-5'1'606,"1"-1"-103,1 2-94,2 0-82,1 1-72,0-1-63,1 2-51,1-1-41,1 1-24,12 11 137,-11-12-101,0 0 58,29 22 715,-2-2-160,-15-12-419,1-3-52,18 6 203,4-2-114,1-2-92,-2-4-70,-29-5-119,0 0 0,0-1-1,0-1 1,0 1 0,0-1-1,9-3-61,-4 1 72,-1-1 1,0-1-1,0 0 0,3-3-72,6-3 97,-1-2 1,1-1-98,37-28 90,-39 27-48,0-2 0,0 0 0,12-16-42,-15 12-24,-1-2-46,7-8-46,-14 19 68,0 0 0,-1 0 0,-1-1 48,-5 9-8,1-1 0,-1 0 0,-1 0 0,1 0 0,-1 0-1,0-1 1,0 1 0,0 0 0,-1-1 0,0 0 8,0 4-139,-2 7-31,-11 14 80,8-13 88,0 1 1,1 0-1,0 0 1,-2 5 1,0 4 37,1 1 1,1 1 0,-2 10-38,-6 30 105,7-37-67,-13 54 137,2 8 82,10-51-165,-3 21 100,-8 47 180,12-69-284,2 0-38,2-18-3,1 0-1,0 13-46,5 7 33,-2-22-40,1 0-1,0 0 1,0-1-1,3 3 8,-7-11-4,1-1 0,-1 1 0,1-1 0,0 0 0,-1 0 0,1 1 0,0-1 0,0 0 0,0 0 0,0 0 0,0 0-1,0 0 1,0 0 0,0 0 0,0 0 0,1 0 0,-1-1 4,1 1-11,0-1 1,0 0-1,0-1 0,0 1 1,0 0-1,0 0 0,0-1 1,0 1-1,0-1 0,0 0 1,0 0-1,0 0 0,0 0 11,11-4-93,0-1 0,-1 0 1,1-1-1,-2-1 0,5-2 93,7-10-119,-1-4 36,26-34-28,-4 3 77,1 6 77,-44 48-41,6-6 70,0 1 50,-6 6-112,-1 0 1,0-1-1,1 1 0,-1 0 0,0 0 0,1 0 1,-1-1-1,0 1 0,1 0 0,-1 0 1,1 0-1,-1 0 0,1 0 0,-1 0 0,0-1 1,1 1-1,-1 0 0,1 0 0,-1 0 0,0 1 1,1-1-1,-1 0 0,1 0 0,-1 0 0,1 0 1,-1 0-1,0 0 0,1 1 0,-1-1 1,0 0-1,1 0 0,-1 1-10,4 4 103,1 3-53,3 6 0,-6-9-31,0 0 0,1-1 0,-1 1 0,-1 0 0,1 0 1,-1 0-1,0 1 0,0-1 0,0 2-19,3 15 135,3 2 80,-2-11-87,6 14 83,2 2-48,0-1-46,1-4-42,-13-23-68,0 1 1,0-1 0,0 0 0,0 0-1,0 0 1,0 0 0,1 0 0,-1 0-1,0 0 1,0 0 0,1 0 0,-1-1-1,1 1 1,-1-1 0,1 1 0,-1-1-1,1 1 1,-1-1 0,1 0 0,-1 1-1,1-1 1,-1 0-8,11 2 54,9 2 32,-17-4-74,0 1 1,0-1-1,0 0 0,-1 0 0,1-1 0,1 0-12,1 0 19,1-1-1,-1 0 0,1-1 1,-1 0-1,0 0 0,0 0 1,1-2-19,9-6 58,0 0 1,-1-2-1,0 1 1,2-5-59,11-14 59,0-9 18,-7 0-45,-6 4 5,2-14-37,-12 34 14,-2 7-3,-1 5-4,0 0-1,-1-1 0,1 1 0,-1 0 0,0-1 0,-1 1 0,1-1 1,-1 1-1,0-1 0,0 1 0,0-1 0,-1-2-6,-8-19 11,7 20-5,-3-3 11,-7 8-29,10 1 7,1 0 1,-1 0-1,0 0 1,1 0-1,-1 1 1,1-1-1,-1 0 1,1 1-1,-1-1 1,1 1-1,-1 0 1,1 0-1,-1-1 1,1 1-1,0 0 1,-1 0-1,1 0 1,0 1-1,-1-1 5,-1 4 2,0 0 1,0 0-1,0-1 0,0 2 0,0 1-2,-3 4 32,2-3 1,0 0 1,1 0 0,-1 0-1,1 1 1,1-1-1,0 0 1,0 1 0,0 0-1,1 0 1,1 5-34,-1 9 44,0-11-14,1-1 1,0 1-1,1-1-30,0-7 6,-1 0-1,1-1 1,0 1 0,0 0-1,1-1 1,-1 1 0,1-1-1,-1 1 1,1-1 0,0 0-1,1 1-5,0 0 7,1 1 0,0-1 0,0 0 0,1 0-1,-1-1 1,1 1 0,5 2-7,-4-2-4,0-1 0,1 0 0,0-1-1,-1 1 1,1-1 0,4 0 4,-5 0-21,1-1-1,0-1 1,0 1-1,0-1 1,0 0-1,5-1 22,13-5-112,-1-5-38,-17 6 94,1 0 1,-1 0-1,0-1 0,5-6 56,5-7-224,-1 0 0,2-5 224,-8 10-97,1 1 30,4-7 8,-13 18 59,0-1 0,-1 0-1,1 0 1,-1 0 0,0 0 0,0 0-1,0 0 1,2-8 19,0-5 53,5 4 99,-7 11-5,-1 2-64,0 1-51,0 0-35,0 5-26,-1-4 42,-8 35 43,6 7 47,3-18-75,0 39 2,1-62-48,-1 0-1,0 0 0,1-1 1,0 1-1,0-1 1,0 1-1,0 0 0,1-1 1,-1 0-1,1 1 1,0-1-1,0 0 0,0 0 1,2 2-1,-2-3 7,-1-1 0,1 1 0,0 0 0,0-1 0,0 1-1,0-1 1,0 0 0,0 0 0,0 1 0,2-1-7,10 2 86,1-6 47,-2-1-70,1-2-41,17-10-80,-8 0-65,-20 13 86,1 0-1,-1 0 1,0 0-1,1-1 1,-1 1 0,-1-1-1,2-1 38,14-34-314,3-3 15,-16 12 135,-3 16 83,9-36-257,1-10-98,-11 54 392,5-40-196,1 3 108,-4 23 130,-3-5 62,0 17-38,-1 4-20,-1 5-20,1 0 13,0 1 0,0-1 1,0 0-1,0 0 0,1 1 0,-1-1 0,0 1 0,1-1 0,-1 0 0,1 1 0,-1 0 5,0 3-6,0 1 0,1-1 0,-1 1 0,2 4 6,-1-3-2,-2 24-1,-2 1 79,-2 6 95,-7 20 179,-4 20 118,6-22-164,0-1-76,-3 11-32,-8 32 4,14-67-178,-12 35 93,6-26-94,5-19-54,0 1-46,-2 1-57,0-1-68,1-2 14,-2-1-102,-1 0-103,-1-2-102,0 0-100,-1-1-101,-1-2-99,1-1-99,8-8 329,1 0-48,-1-1-171,-3 1-446</inkml:trace>
  <inkml:trace contextRef="#ctx0" brushRef="#br0" timeOffset="21238.8173">12450 12405 3712,'0'-32'855,"0"17"-366,0 10-240,-1 2-40,-1 0 122,-3-2-39,1 1-13,3 2 35,0 1-55,0 0-50,0 0-42,1 0-18,0-1-46,0 1-25,0 0-24,0-2 26,0 2-7,-1 1 46,-3-3 236,-1 1-49,2-2-73,-1 0 0,-2 0-57,-1 3-51,-3 5-44,7-3-64,1 1-1,0 0 0,0 1 1,-1-1-1,2 0 0,-1 1 0,0-1 1,0 1-1,1-1 0,-1 1 1,1 0-1,-1 2-16,-1 1 23,-12 24 51,4-10-14,2 0 1,-1 3-61,-1 12 88,9-29-68,-7 29 80,0 0-40,3 1-48,4 3-55,2 3 17,0-2 47,1-26-12,-1-9 5,1-1-1,0 1 0,0-1 1,0 1-1,0-1 1,2 2-14,-3-4 1,1 0 0,0 0 1,0-1-1,0 1 1,0 0-1,1-1 0,-1 1 1,0-1-1,1 0 1,-1 1-2,9 3-35,1-3-40,-10-2 67,0 0 1,0 0-1,0 0 0,0-1 0,0 1 0,-1 0 0,1 0 0,0-1 1,0 1-1,0 0 0,0-1 0,0 1 0,0-1 8,0 0-5,1-1-1,-1 1 1,0 0-1,0-1 1,0 1-1,0-1 1,0 1-1,0-1 1,0 0 5,3-5-30,9-15-126,-1-4 45,-9 18 85,7-22-72,-6 7 37,-4-9 67,0 1 83,0 0 115,0 16-71,0-2 113,0 9-67,0 0 45,0 6-82,2 4-44,0 0-87,-1-1-1,0 1 0,0 0 0,0 0 0,0 0 1,0 0-1,0 0 0,0 0 0,-1 0 0,1 0 1,-1 0-1,1 0 0,-1 0 0,0 1-10,1 36 74,0 1 24,13 42 94,-6-56-128,12 11-73,-8-14-14,-11-20 25,1 0 0,0 0 1,0 0-1,0 0 0,0 0 0,0 0 1,1 0-1,0-1 0,-1 1 0,4 1-2,-4-3-3,0 0 0,-1 0 0,1 0 0,0 0 0,0 0 0,1-1 0,-1 1 0,1 0 3,8-1-53,1-2-41,16-7-178,-2 1 17,-11-1 128,0-4 34,-1-2-11,-1-1 39,11-19 27,-6 1 76,-12 20 2,0 0-1,-1 0 1,-1-1-1,1-7-39,2-10 44,-3 20 26,-1 0 46,0 3 38,-2 3-34,-2-2 36,-3 7-90,-4 6-18,8-5-45,0 1 0,-1-1 0,1 0 0,0 0 0,0 0 0,0 1 0,0-1 0,-1 0 0,1 0 0,0 1 0,0-1 1,0 0-1,0 0 0,0 1 0,0-1 0,0 0 0,0 1 0,0-1 0,0 0 0,0 0 0,0 1 0,0-1 0,0 0 0,0 1 1,0-1-1,0 0-3,0 8 53,0 13 107,-3 1 85,-1-7-44,-2 9 109,5-7-143,-1 8 48,-3-2-92,3-14-97,0 0 0,1 1 0,0-1 0,0 4-26,1-3-24,0-1-41,1-6-26,5-5-110,-1-2 53,1-3-37,7-8 38,0-6 49,0-2 44,-3 3 38,1-2-26,20-37-28,-14 26 65,-16 29 6,1-1 1,0 1-1,0 0 1,0 0-1,0 0 1,1 1-1,-1-1 1,1 0-1,0 1 1,0 0-1,0 0 1,1 0-1,-1 0 1,3-2-2,2 2 34,-4 2 35,1 6 109,-1 2-93,3 2-40,-1-3-32,0 1 1,0 1 0,-1-1 0,0 1 0,3 8-14,12 18 11,-18-31-11,-1 0 0,1 0 0,-1 1 0,0-1 0,0 1 0,0 1 0,0-1 0,0-1 0,0 1 0,0-1 0,1 1 0,-1-1 0,2 2 0,-1-3-1,0 0 1,0 0 0,0 0-1,0 0 1,0 0-1,1-1 1,0 2 0,16 11 13,-14-8 7,7 6 36,-11-12-49,-1 1-1,1-1 0,0 1 1,0-1-1,0 1 1,-1-1-1,1 1 0,0-1 1,0 0-1,0 1 0,0-1 1,0 0-1,0 0 1,0 0-7,5-1 49,0 0 0,0 0 1,0-1-1,0 0 0,4-2-49,5-2 53,-2 0-38,-9 4 1,1-1 1,-1 0-1,1 0 0,-1 0 0,0 0 0,0-1 0,-1 0 0,1 1 1,-1-1-1,1-1 0,-1 1 0,0 0 0,-1-1 0,1 0 0,0-2-16,11-17 30,-4 8-25,-3 6-5,-1-1 0,0 0 1,4-11-1,18-45 0,-19 46-11,-5 2-51,-3 5-23,-1-2-45,0 16 125,0-1 1,0 1 0,0 0-1,0 0 1,0-1 0,1 1 0,-1 0-1,0-1 1,-1 1 0,1 0-1,0 0 1,0-1 0,0 1 0,0 0-1,0-1 1,0 1 0,0 0-1,0 0 1,0-1 0,-1 1 0,1 0-1,0 0 1,0 0 0,0-1-1,0 1 1,-1 0 0,1 0-1,0 0 1,0-1 0,-1 1 0,1 0-1,0 0 1,0 0 0,-1 0-1,1 0 5,-6 2-65,-3 8 61,4-3 47,1 1 38,-6 16 269,1 2 1,-2 9-351,-1 1 333,5-13-63,1 1-49,1-1-44,0 1-39,2 4-15,1 0-38,1 6-20,5 17-8,-2-35-108,3 1 64,-2-8 32,0 0 1,1 0 0,0-1 0,0 0 0,3 4-46,9 8 55,-6-9-72,1-1-51,1-1-64,1-2-77,1-2-89,1-2-100,0-2-114,-8-1 209,1-1-32,5-1-211,0-1-49,1 0-55,0-1-61,-3 2 96,0-1-35,23-6-1423</inkml:trace>
  <inkml:trace contextRef="#ctx0" brushRef="#br0" timeOffset="23150.5619">14431 11889 5248,'-8'-1'1207,"4"-1"-456,1 1-203,0-1-103,1 1-176,0-1-110,1 1-126,0 0-35,1 1-36,-1-1-38,1 1 303,0 0-39,-1 1 82,1-1-122,-1 1-72,0 4-38,2-1 29,0-2 29,0 1 58,1 4-75,0 0 0,0-1 0,-1 1 0,1 0 1,-2 0-1,1 0 0,-1 3-79,2 8 108,0-1-66,5 36 48,-4-27-15,-2 19-75,-1 140 145,0-124-121,0 2-33,1-39-43,2 37 56,1-39-57,-1-8-18,0-1-37,2-1-45,0 0-53,2 0-61,0-2-66,2-1-76,0 0-82,-9-9 490,12 8-389,-9-6 250,0 0 0,0 0 0,0 0 0,0-1 0,0 1 0,0-1 0,3 1 140,4-1-318,1-2 45,0-4 62,2-3 80,-1-2 1,0-1 37,0 0 37,-1-1 33,11-14 74,-3-3 116,-3 0 105,-2-1 89,-2-1 77,-5 1 63,-5 23-358,3-18 374,7-29 578,-10 46-976,-1 6-88,-1 1 0,1-1 0,-1 1 0,0-1 0,1 1-1,-1-1 1,0 1 0,0-1 0,0 0 0,0 1 0,0-1-1,0 0 1,-1 1 0,1-1 0,0 1 0,-1-1 0,0 1-1,1-1 1,-1 1 0,0-2-31,-2-1 133,3 4-132,0-1 1,0 1-1,0 0 0,0 0 0,-1 0 0,1 0 0,0 0 0,0 0 1,0 0-1,0 0 0,0 0 0,0-1 0,0 1 0,-1 0 0,1 0 1,0 0-1,0 0 0,0 0 0,0 0 0,0 0 0,0 0 0,-1 0 1,1 0-1,0 0 0,0 0 0,0 0 0,0 0 0,0 0 1,-1 0-1,1 0 0,0 0 0,0 0 0,0 0 0,0 0 0,0 0 1,0 1-1,-1-1 0,1 0 0,0 0 0,0 0 0,0 0-1,-6 12 56,4-5 1,-1 3 34,-6 37 75,7-4-113,2 121 120,0-90-176,0-72 3,-1 3 14,2 0 0,-1 0 0,0 0 0,1 0 0,1 5-14,-1-9 7,-1 1 0,1 0 0,0-1 0,-1 1 1,1-1-1,0 1 0,0-1 0,0 1 0,0-1 0,0 0 0,1 1 0,-1-1 0,0 0 0,1 0 0,-1 0 1,0 0-1,1 0 0,-1 0 0,1 0 0,0 0 0,1 0-7,-1 0 13,1-1 0,0 1 0,0 0 0,-1-1 0,1 0 0,0 0 0,0 0-13,7-1 65,0-4 40,-9 5-95,21-19 156,-19 16-152,0 0 0,-1 0 0,1-1 0,-1 1 0,1-3-14,-1 3 3,2-6 2,1-1 0,-2 1 0,1 0-1,-1-1 1,0 0 0,-1 0-5,0-18 34,0 0 0,-3-23-34,0 9 38,2 32-11,-1-10-12,-3 8-94,-4 0-10,2 3-57,-6 49-120,8-14 222,3-15 7,1 0 0,0 0-1,1 3 38,11 34-53,-2-21 112,-9-23-48,0 0-1,1 0 0,-1-1 0,1 1 0,0-1 1,0 0-1,0 0 0,0 0 0,0 0 1,1 0-1,-1-1 0,3 1-10,-3-1 5,0 0 1,1 0-1,-1 0 0,1-1 1,-1 1-1,1-1 1,2 0-6,-2 0 10,0 0 0,0-1 1,0 0-1,1 0 1,-1 0-1,0 0 1,0 0-1,0-1 0,0 0 1,0 0-11,2-1 17,0 0 1,0 0 0,-1-1-1,1 1 1,-1-1 0,4-3-18,15-14 40,43-38 8,-38 25 7,-15 15 38,-1-1 1,-1-1 0,6-13-94,-4 7 16,-2 10 5,-9 7-4,-4 18 41,-2 16 59,-8 5-12,-3 4 30,3 13 15,1 9-83,5-25-60,3-8 47,1-1-1,1 0 1,1 4-54,-1 2 42,0-25-36,0 0 1,0 0-1,0 0 1,1 0-1,-1 0 1,1-1-1,0 1 1,0 0-1,0 0 1,0-1-1,1 2-6,2 6 46,-4-8-17,1 1-1,0-1 1,0 0-1,0 1 1,1-1-1,-1 0 1,0 0-1,1 0 1,-1 0-1,1 0 1,0 1-29,-1-3 12,0 1-1,0-1 1,0 1 0,0-1-1,0 1 1,0-1 0,0 1-1,0-1 1,0 0 0,0 0-1,0 1 1,0-1 0,0 0 0,0 0-1,0 0 1,0 0 0,1-1-1,-1 1 1,0 0 0,0 0-1,0 0 1,0-1 0,0 1-1,0-1 1,0 1 0,0-1 0,0 1-12,13-11 73,-3-4-51,3-17-60,-11 24 23,7-24-108,-3-8-3,-2 8 7,1 6-3,5-31-122,-3 8 62,1 20 106,-1 4-80,3-6-128,-5 25 177,-6 6 105,0 0 1,0 0 0,1 0-1,-1 0 1,0 0-1,0 0 1,0 0 0,1 0-1,-1 0 1,0 0-1,0 0 1,0 1 0,1-1-1,-1 0 1,0 0-1,0 0 1,0 0 0,0 0-1,1 0 1,-1 1 0,0-1-1,0 0 1,0 0-1,0 0 1,0 0 0,0 1-1,1-1 1,-1 0-1,0 0 1,0 0 0,0 1-1,0-1 2,4 8 55,0 1-1,0-1 1,-1 1 0,0 0-1,1 3-54,-3-2 82,1 1-1,-2-1 1,0 6-82,2 13 307,2 17-307,2 7 215,-4-20-114,-2 4 59,-8 110 642,5-115-627,3-27-149,-3 30 144,-2 28 93,-3-5-77,-4 35-4,7-49-108,3-33-28,0 0 0,-1-1 1,-3 9-47,0 0 40,2-1-38,3-3-66,-1 1-31,0-5-47,-3-4-58,-1-2-99,0-4-72,2-1 64,0-3 51,0-1 39,-4-13-533,8 17 705,-1-3-109,1 0 1,-1 0 0,1 0 0,0 1 0,0-1 0,0 0 0,0-1 153,-3-42-1008,1 29 657,1 2 51,0 2 41,0 1 35,1-2-12,7-49-619,-4 36 520,-1 15 149,1-1-1,3-10 187,12-29-489,-5 14 58,-1 0-63,-7 16 78,2 1-1,3-5 417,-1 5-243,1 1 34,9-16-66,-8 15 168,1 1 46,1 1 49,2 1 51,-3 5 34,-1 0 50,-1-1 57,-1 1 63,-4 7-44,0 0-42,-3 4-102,0 0 0,0 1 1,0-1-1,0 1 0,0-1 1,1 1-1,0-1-55,5-1 192,2 1 76,-5 2-94,0-1 32,7 4 232,-3 2-93,-2-1-98,-3-2-107,2 2 186,-2 2-97,-2-2-172,-1-3-45,-1 0 1,1 0 0,0 0-1,-1 0 1,1 0-1,0 0 1,0-1-1,0 1 1,0 0 0,0-1-1,0 1 1,0 0-1,0-1 1,0 1 0,0-1-13,-1 0 6,1 0 0,0 1 1,-1-1-1,1 0 0,0 1 1,-1-1-1,1 0 0,-1 1 1,1-1-1,-1 1 1,1-1-1,-1 1 0,1-1 1,-1 1-1,1-1 0,-1 1 1,1 0-1,-1-1 0,0 1 1,1 0-1,-1-1 1,0 1-1,0 0 0,0-1 1,1 1-1,-1 0 0,0-1 1,0 1-1,0 0-6,2 9 38,1-7-69,-1-1-36,3 2-145,-4-1 58,0 1-33,-1-3-16,0 0-61,0-1-76,0 0-91,0 0 17,0 0-54,0 0-141,2 0-353,10 0-1683</inkml:trace>
  <inkml:trace contextRef="#ctx0" brushRef="#br0" timeOffset="23431.0233">15604 12084 5888,'0'-16'1264,"0"12"-886,0 1-36,0 0 23,-1 1-65,1 1-58,-2 0-51,-2-4 83,-1 0-20,3 3 440,2 2-437,0 0-88,0 0-60,0 0-52,0 14-143,0 4-45,0-1-68,0-7 10,0-1-60,1 6-1101,2-7 407,-1-1 35,3 7-669,-3-3 362,-1 6-514</inkml:trace>
  <inkml:trace contextRef="#ctx0" brushRef="#br0" timeOffset="24834.3078">16022 12293 5248,'-10'-4'883,"-2"-1"-75,-2 1-76,0 2-73,0 2-73,1 2-70,2 4-70,2 4-68,-2 7-32,1-1-94,0 1-72,1 0-51,-23 39 196,-13 21-125,27-44-84,-4 16-116,14-30 14,2-1-1,0 2 1,0-1-1,2 1 0,1 0 1,0-1-1,0 20-13,3-34-20,1 0 0,-1 1 0,1-1 0,0 0 0,0 0 0,1 3 20,9 14-177,0-12-7,2-2-76,2-3-92,4-3-107,2-3 56,2 0-62,1-4-71,1-5-81,-5 0 166,1 0 58,0-1 56,0 0 52,0-1 47,-1 0 44,1-1 40,0 0 37,10-9-6,-1-1 67,4-8 55,-22 19 39,0-1 1,7-12-39,1-3 79,22-34 43,-20 26 18,-10 10 200,-9 11-10,-2 2 58,-1 6-144,1 0 38,-1 5-223,-1 2-47,1 0 0,0 0 0,0 0-1,0 1 1,0-1 0,0 0 0,0 0 0,0 0 0,0 0-1,0 0 1,0 0 0,0 0 0,0 0 0,0 0-1,0 0 1,0 0 0,0 0 0,0 0 0,0 0 0,-1 0-1,1 0 1,0 0 0,0 0 0,0 0 0,0 0 0,0 0-1,0 0 1,0 0 0,0 0 0,0 0 0,0 0 0,0 0-1,0 0 1,0 0 0,0 0 0,0 0 0,0 0-1,-1 0 1,1 0 0,0 0 0,0 0 0,0 0 0,0-1-1,0 1 1,0 0 0,0 0-12,-8 10 342,0 2-100,-4 6 27,-5 4 18,7-10-14,0 1-1,-6 12-272,13-19 42,-14 23 211,-22 45 429,28-48-485,0-2-47,1 0-94,9-20-57,-1 0 0,1 0-1,0 1 1,0-1 0,1 0-1,-1 0 1,1 3 1,0-6-8,0 0 1,0 0 0,0 0-1,0 0 1,0 1-1,0-1 1,0 0-1,1 0 1,-1 0-1,0 0 1,1 0-1,-1 0 1,1 1-1,-1-1 1,1 0-1,0 0 1,-1 0-1,1-1 1,0 1-1,0 0 1,-1 0-1,2 0 8,-1 0-13,0-1-1,1 1 0,-1-1 0,0 1 0,1-1 0,-1 0 1,0 0-1,0 0 0,1 1 0,-1-1 0,0-1 0,1 1 0,-1 0 1,0 0-1,1 0 0,-1-1 0,0 1 14,6-2-83,0-1 0,-1 0 0,1 0 0,-1 0 0,0-1 0,0 0 0,0 0 83,8-8-273,0 0-1,-1 0 1,6-8 273,2-8-295,9-40-217,-26 62 488,4-14-13,-6 5 98,-2 10 207,0 8-40,0 5-38,0 5-36,0 1-35,0 0-34,-2 6-9,-2 0 44,-1 6 92,2 0 37,3-8-62,-1 8 92,5 0 39,-1-13-167,2 8 32,1-2-79,-5-17-99,-1 0 1,1 0 0,0 0-1,1 0 1,-1 0 0,0 0 0,0-1-1,1 1 1,-1 0 0,1-1-1,0 1-5,-1-1 0,0 0 0,0 0-1,0-1 1,0 1-1,0-1 1,0 1-1,0-1 1,0 1 0,1-1-1,-1 1 1,0-1-1,0 0 1,0 0-1,1 0 1,-1 0 0,0 0-1,0 0 1,0 0-1,1 0 1,-1 0-1,0 0 1,1-1 0,4-1-47,0-1 1,0 0-1,0 0 0,0 0 1,-1-1-1,1 0 1,-1 0-1,0 0 0,0-1 1,0 0 46,3-4-80,0 0 0,-1-1 0,0 0 0,0-1 0,1-4 80,3-7-147,-1-1 0,1-6 147,2-8-95,-2 2 40,-8 25 48,27-97-383,-6 3 81,-7 2 71,-7-4 60,-6-17 8,-4 82 149,-1 1 35,1 2 38,-1 1 46,1 34-91,-1-16 31,-3 18-28,-4 8 10,1 1 29,2 5 35,-11 96 380,-12 54 50,21-108-304,2-1 37,-9 97 526,13-143-725,1 1 0,0-1 0,0 0 0,0 0-48,6 26 98,-2-6-52,-2 4-25,-1-2-33,2-11-98,1-4-84,-1-9 52,1 1-34,0 0-28,0-1-51,-4-5 180,0 0 1,1 0 0,-1-1 0,0 1 0,1 0 0,-1 0 0,1-1-1,0 1 1,-1 0 0,1-1 0,-1 1 0,1-1 0,1 1 74,4-2-549,0-5 260,1-1-40,-1-1 55,-1 1 48,0-1 40,0-1 7,-1 0 38,8-20-170,-5 8 91,0 5 16,4-11 11,-1 0 76,1-2 66,-2 0 53,6-25 103,-4 11 315,3-36-420,-9 44 158,1 1 41,0 0 49,1 1 57,1-10 196,-4 22-203,0 0 35,-3 5-31,0-1 68,-1 10 31,0 17-7,-2 6-194,-2 2-47,-2 3-10,2 19 86,-6 27 211,8-22-176,2 38 144,0-38-231,0 0-45,0 0-55,0 2-65,1-31-33,0-1 1,0 1-1,2 0 1,1 6 20,4 4-85,2-2-68,-9-22 115,0 0 0,1 0 0,-1 0 0,0 0 1,1-1-1,-1 1 0,1 0 0,0 0 1,0-1-1,0 1 38,0-1-49,1 1 1,-1-1-1,1 0 0,-1 0 1,1 0-1,-1 0 1,3 1 48,-1-2-76,1 1 0,-1 0 1,1-1-1,-1 0 1,1 0-1,-1 0 1,0-1-1,3 0 76,10-5-282,-4-4 53,7-14-118,-11 13 208,-1 0 17,9-11-87,-7 4 98,-1-1 41,10-8 39,-9 13 67,-2 2 81,-6 8 5,-2 3 231,0 1-142,0 0-43,0 5 82,1 1-186,-1-2-48,0 0 1,0 0 0,0 0 0,0 0-1,0 0 1,-1 0 0,0-1 0,0 1-17,-2 6 52,0 2 36,0 1 36,1 2 43,1 3 47,1-3-60,-1 11 98,5 0 73,19 58 592,-21-73-780,-2-10-122,0 1-1,0-1 1,0 0-1,0 0 1,0 0-1,0 1 1,1-1-1,-1 0 1,0 0-1,1 0 0,-1 0 1,1 1-1,-1-1 1,1 0-1,0 0 1,-1 0-1,1 0 1,0 0-1,0-1 1,0 1-1,0 0 1,-1 0-1,1 0 1,0-1-1,1 1 0,-1 0 1,1 0-15,21 3 139,-9 2-49,-13-5-81,0-1 0,1 1 0,-1-1 1,0 1-1,1-1 0,-1 1 0,1-1 0,-1 1 1,0-1-1,1 0 0,-1 0 0,1 0 0,-1 0 1,1 0-1,-1 0 0,1-1 0,-1 1 1,2 0-10,16-10 98,4-8-95,-21 15-7,0 0-1,0 0 1,0 1 0,0-1-1,0 0 1,-1-1 0,2-1 4,7-24-83,-6 16 36,4-17-62,0-17-139,4-13-99,-8 45 99,-1-1 0,2-14 248,-3-4-272,-1 10 31,5-1 26,-1 4 36,-3 2-2,-2 15 159,0 7 47,0 18 127,-3 29 296,-1-29-218,-1 2 95,3-9-103,2 5 57,-2 14 96,0-8-79,-2-1 0,-2 5 59,2-4 245,-1 21-600,-5 35 547,-8 3-137,2-21-168,1-12-75,-1-5-42,9-25-109,-9 28 91,8-22-96,-1-1-105,3-8-52,0-1-87,1-7 37,0 0-44,0 1-48,0-1-52,-1 0-55,0-1-59,-1 1-64,0-1-67,2-2 96,-1-2-65,1-1-58,-1 0-49,0-1-183,-1 0-43,-15 2-1876,12-3 1611,3-1 334,1 1 53,-1 1-103,-3 2-377</inkml:trace>
  <inkml:trace contextRef="#ctx0" brushRef="#br0" timeOffset="26489.3767">18102 12572 4992,'0'7'819,"2"-2"-91,1 0-84,1-1-75,1-1-69,1-1-60,0 0-53,0-1-44,2 0 20,1 0-40,16-4 618,-15 1-508,0-1-133,1-1-52,-1 0-44,0-1-37,9-6 66,-6 2-13,-1 0 1,10-10-221,-4 2 263,1-4-116,-2 0-47,12-22-7,-13 14-84,-2 0 0,3-12-9,-15 34 80,1 0-54,-1-1-48,0-1-44,0 1-38,-1-1-33,1-10-214,-2 13 180,1 0-1,-2 0 0,1 0 1,-1 0-1,0 1 0,0-1 1,-1-3 171,-7-9-444,1 9 127,0 5 62,-1 4 58,0 2 53,-1 3 49,1 2 43,0 0 40,1 1 33,2-1-35,0 0 0,0 0 0,0 1 0,1 0 0,-2 4 14,1 1-8,0 0 0,0 0 0,0 5 8,-10 45 48,4 1 99,2-8 88,1-5 28,4 3-67,5-43-158,0-1 0,0 1 0,1 0 0,0 0 0,1 0 0,0-1 0,1 1 0,2 5-38,9 14 209,-7-16-66,0-2 33,3-2 112,0-4-69,1-5-61,0-3-47,6-6-6,5-7-26,-19 13-68,7-5 24,1-1 8,0-1 0,-1 0 0,0 0 1,8-9-44,20-30 155,-3-3 47,-2-1 46,-1-2 44,3-3 70,1 0 48,-34 55-400,30-47 139,2 2-105,-32 44-41,0 0 1,-1 0 0,1 0 0,-1-1-1,1 1 1,-1-1 0,0 1 0,0-1-1,0-3-3,3-9-1,-4 15-4,1 0 0,-1 0 0,1 1 1,-1-1-1,0 0 0,1 0 0,-1 1 1,1-1-1,-1 0 0,1 1 0,0-1 1,-1 1-1,1-1 0,0 0 0,-1 1 1,1-1-1,0 1 0,0 0 1,0-1-1,-1 1 0,1 0 0,0-1 5,8-4-93,5-18-195,-11 21 107,-3 2 32,0 0 74,0 0 54,0 0 74,0 0 16,0 0-63,0 0 47,0 0 32,-3 0 16,-8 0-47,9 0-42,-1 0 1,1 0-1,0 1 1,0-1-1,0 1 1,-1 0-1,1 0 0,-1 0-12,-10 6 12,5-3-43,6-2 30,0-1 1,-1 1-1,1 0 1,1 0-1,-1 0 1,0 0-1,0 0 1,1 0-1,-1 1 1,1-1-1,0 1 1,-1 1 0,-5 9 1,-22 33-15,2-3-41,2 1 1,-18 44 54,12-6-11,18-44-48,1 2 1,1 7 58,10-44-3,0 1 0,1-1 1,0 1-1,-1-1 0,1 1 0,0-1 1,1 1-1,-1-1 0,1 4 3,4 3-67,3 0-70,2-4-34,4-6 42,-10 0 101,0-1-1,1-1 1,-1 1 0,0-1 0,0 1-1,2-3 29,4-1-44,-1-1-1,0 0 0,0-1 0,-1 0 0,1-1 45,19-26-133,-15 16 67,-1-1-1,0-2 67,18-40-129,-13 23 2,9-35-234,-8 20 76,-16 47 224,1 0 0,-1-1 1,0 1-1,-1-1 0,1 0 0,-1-2 61,0-15-83,-1 15 172,-3 21-18,-20 44 38,9-22-15,0 4 34,4-3 23,1 3 42,-16 54 279,7-35-281,-2 1-48,-6 17-7,-8 39 23,19-57-82,-10 31 95,-23 85 168,36-117-277,3-2-48,5-24-71,1-13-10,0-3-32,-1 0-55,3-6 39,1-1-58,2 1-94,3 3-203,5-5-14,-2-5 194,-1-2 88,2-2 51,11-12-318,-10 7 237,7-6-224,0 0 71,30-29-703,-29 22 526,-8 10 216,-1-1-54,0-1-63,1-1-74,6-11-518,12-18-692,-7 16 698,12-15-400</inkml:trace>
  <inkml:trace contextRef="#ctx0" brushRef="#br0" timeOffset="27097.4134">19037 12335 5120,'-1'0'1170,"1"0"-820,-1 0-36,-2 0-40,1 1-48,0 1-42,1-1-38,-2 4 48,2 1-105,0 2-74,2 13-63,-1-15 99,0 0 77,-1 18 40,-5 7 11,1-2 23,0 19 339,0-1-38,-1 95 875,6-117-1102,0-1-33,0 6 14,0 17 87,0-47-344,0 9 31,4 10 121,-1-13-126,3-2-42,1-1-61,3-3-77,-4 0 63,-1-1 0,0 0 0,0 0 0,0 0 0,0-1 0,0 0-1,0 0 1,0 0 0,0 0 0,-1-1 0,1 0 0,0-1 91,25-19-466,-4-2 105,-19 19 231,-1-2 0,0 1 0,3-6 130,12-26-324,-5-1 55,-3-1 43,9-23-69,-14 42 310,-4 9 24,-1 4 24,0 0 40,0-1 51,2 1 59,-4 6-124,0 0 37,0-1 368,-1 5-214,-1 1-143,1 2-69,0 1-57,0 27 575,0 1-34,0 0-44,0 0-53,0 0-62,0-1-71,0 1-82,0-2-90,0-22-170,2 12 36,1-10-92,-1-6-1,0-1-36,0 0-42,1 0-48,0 0-56,0-1-60,1 0-68,0-1-74,0 0-67,-1-2 75,1 0 66,0 0 55,0-2-7,0 1 51,8-6-441,-5 4 207,2-2-98,0-1 66,0 0 61,-1-1 59,0 0 54,0-1 51,-1 0 48,0 0 44,-1 0 41,1-1 37,4-9-61,0 0 108,-2 0 79,-5 9 99,0 1 36,1-4 101,1 1 55,4-4 241,1 0 149,-7 6-210,-2 0 50,2-3 266,2 3 78,-4 7-384,-2 1-96,0 2-60,0 1-67,-1 10 13,-4 6 29,-1 4 28,4-5-28,2-6-102,-1 0 0,0-1 0,-2 7-165,-6 14 289,5-19-225,-3 16 194,6-19-221,0-1-51,1 1-84,0 0-110,0-5 55,0 1-37,0 0-39,0-1-43,0 0 21,0-3-402,0-1 80,0 1 73,1-1 69,-1 0 61,1 0 55,0 1 49,0-1 44,0 0 3,0 0 42,0 0 17,4 0-380,-4 0 341,-1 0-58,0 0-146,6 0-858,2 0-513</inkml:trace>
  <inkml:trace contextRef="#ctx0" brushRef="#br0" timeOffset="27343.4735">19539 12182 4096,'0'0'9,"-1"0"67,1 0 47,-4-1 415,2 1-337,1 0-116,0 1-36,0-1-42,0 0-37,0 0-42,1 0-47,-1 1-51,1-1-57,-1 1-63,1-1-66,0 4-452,0 4-480</inkml:trace>
  <inkml:trace contextRef="#ctx0" brushRef="#br0" timeOffset="27538.0907">19581 12307 5376,'0'0'1170,"0"-1"-820,0 0-36,0 0-339,0 0 110,0 1 68,0-2 268,0 2-327,0-1-41,0 0-59,0 0-99,0 1 1,0-1-37,0 1-42,0-1-45,0 0-48,0 1-51,0-1-56,0 0-58,0 1-717,0 0-697</inkml:trace>
  <inkml:trace contextRef="#ctx0" brushRef="#br0" timeOffset="29433.8674">19832 12391 3072,'-7'-24'706,"3"13"-303,3 7-117,0 1-62,0 1-55,1 0-45,-1 0-27,1 1-41,1-1-3,-1 1 24,0 0 59,0-1 189,0 1 251</inkml:trace>
  <inkml:trace contextRef="#ctx0" brushRef="#br0" timeOffset="29722.6262">19818 12349 7648,'0'33'513,"0"1"-86,0 0-75,0-1-64,0 8-11,0-1-58,0 80 286,2-86-361,0-1 0,6 21-144,-7-44 33,0 0-1,0 0 1,-1 3-33,2 14 110,-2-26-94,0 0-1,0-1 1,0 1 0,1 0 0,-1 0-1,0 0 1,1-1 0,-1 1-1,1 0 1,-1 0 0,1-1 0,-1 1-1,1 0 1,-1-1 0,1 1-1,-1-1 1,1 1 0,0-1 0,0 1-1,-1-1 1,1 1 0,0-1-1,0 1 1,-1-1 0,1 0 0,0 0-1,0 1 1,0-1 0,0 0 0,-1 0-1,1 0 1,0 0 0,0 0-1,0 0 1,0 0 0,-1 0 0,1 0-1,0-1 1,0 1 0,0 0-1,0 0 1,-1-1 0,1 1 0,0 0-1,0-1 1,-1 1 0,1-1-16,9-5 152,0-1-39,-2 0-50,-2 0-63,12-30 85,3 3-19,-14 25-49,-1-1 0,-1 0-1,0 0 1,3-6-17,8-39 59,-4-5-63,4-15-72,0 15 95,7-32 90,-21 80-101,2-5-48,0 10-19,3-1-37,0 0-50,-3 5-6,-2 1-68,1 4-200,25 37-1639,-8-13 814,-3-4 116,-1 0-118,4 6-498,-12-17 1058,-2-4 280,-1-1 36,12 12-611,-17-18 982</inkml:trace>
  <inkml:trace contextRef="#ctx0" brushRef="#br0" timeOffset="31172.7037">20530 12572 4992,'3'-6'465,"0"0"-47,-1 0-41,-1 1-36,2-6 224,-1-21 793,-2 16-723,0 12-480,0-8 283,1 8-288,-1 0 1,0 0-1,0 0 0,0 0 0,-1 0 1,0 0-1,0-1 0,-1-2-150,-2-1 295,-2 1 42,0 0-7,-1-2-57,-2 2-69,8 6-193,0 1 1,1 0-1,-1-1 1,0 1-1,0 0 0,1-1 1,-1 1-1,0 0 1,0 0-1,1-1 0,-1 1 1,0 0-1,0 0 1,0 0-1,1 0 0,-1 0 1,0 0-1,0 1 1,0-1-1,1 0 1,-1 0-1,0 0 0,0 1 1,1-1-1,-1 0 1,0 1-1,0 0-11,-6 4 39,1 0-1,-1 0 1,1 1-1,1 0 1,-1 1-1,-2 3-38,-29 47 140,7-12-143,-5 2-2,22-15 5,6-13 0,-14 22-19,15-30-13,0-1-1,1 1 0,1 0 1,-1 0-1,0 6 33,3 7-21,3-21 5,-1-1 0,0 0 0,1 0 0,-1 0 0,1 0 0,-1 0 0,1 0 0,1 2 16,-2-3-13,1-1 0,-1 1 0,1 0 0,-1 0 0,1 0 0,0 0 1,-1-1-1,1 1 0,0 0 0,0-1 0,0 1 0,0-1 0,-1 1 0,1-1 0,0 1 0,0-1 13,1 1-18,-1-1 0,1 0-1,-1 0 1,0 1-1,1-1 1,-1 0 0,1 0-1,-1-1 1,0 1 0,1 0-1,-1 0 1,0-1-1,1 1 1,0-1 18,14-6-250,6-9-3,-16 11 191,16-12-101,1-3 41,-3 0 44,-4-2 46,-11 14 25,0 0-1,0-1 1,-1 0-1,0 0 1,1-6 7,-5 14 0,6-20 15,2 1 39,-8 19-48,4-5 66,-4 10-18,-2 16-26,2-15-24,-1 1 1,1-1-1,-2 1 0,1-1 0,-1 2-4,-3 14 6,-2 19 8,0 4 41,6-35-35,1 0 0,-1 1 0,2-1 0,0 0 0,0 0 0,0 0 0,1 0 0,1 1-20,11 32 46,4-2-65,-16-37 7,-1 0 17,0-1-1,0 0 0,0 0 1,0 0-1,1 0 0,-1 0 1,1 0-1,0 0 1,0 0-5,9 2-19,-3-4-32,2-2-41,15-9-114,-22 10 184,0-1 1,0 0-1,0 1 1,-1-1-1,1 0 1,-1-1-1,1 1 1,1-2 21,17-34-134,9 0 114,-21 28 35,0 0-1,-1-1 0,-1 0 1,6-11-15,-4 2 24,0 0 0,1-9-24,11-45 10,-11 40-26,11-56-265,9-83 281,-26 146-12,4-36-58,-3 0-1,-3-23 71,-2-3-125,-1 27-30,1 65 143,0-1 0,-1 1 0,1 0 0,-1 0 0,0 0 0,0-1 1,0 1-1,-1 1 12,-5 14-23,3-2 21,1 1-1,0-1 0,0 17 3,0-6 8,-4 40 120,2 29-128,4-43-6,-5 10 6,3-28-23,1-1 0,1 1 1,3 10 22,9 28-53,3-9 52,1-17 18,-2-19-103,-12-26 76,0 0 1,0 0-1,0-1 1,0 1-1,1 0 1,-1-1-1,0 1 0,1 0 1,0-1-1,-1 0 1,1 1-1,0-1 1,-1 0-1,1 0 0,0 0 1,0 0-1,1 0 10,0 0-17,0 0 0,1-1 0,-1 1 0,0-1 0,0 0 0,1 0 0,-1 0-1,0-1 1,0 1 0,1-1 0,-1 0 0,0 1 17,2-2-12,1 0 0,-1 0 1,0 0-1,0 0 0,2-2 12,20-16-21,-15 8 37,0-2 0,8-10-16,-12 14 11,12-13-19,-13 15 4,0-1-1,-1 1 1,0-1 0,0 0 0,-1 0 0,0-1-1,3-7 5,-6 12 8,7-20 6,-1 1-37,-2-3-48,-4-1-59,-2 25 116,-1-14-210,-3 16 77,-5 8-7,-3 8 49,2 7 101,2-3 33,-8 15 82,3-1 47,1 2 57,0 5 64,7-24-155,2 0-1,0 1 1,0 14-124,2-20 35,1 0 0,1 0 1,-1 0-1,2 2-35,0-4 6,-1 2 3,1 0 0,0-1 0,1 1 0,0 0 0,0-1 0,1 0 0,2 2-9,-5-10 5,0-1-1,0 0 1,0 1-1,0-1 1,0 0-1,0 0 1,1 0-1,-1 0 1,0 0-1,1 0 1,-1 0-1,2 0-4,-1 0 10,0-1-1,0 1 1,0-1-1,0 0 1,0 1-1,0-1 1,0 0 0,0 0-1,0 0 1,0-1-1,0 1 1,-1 0-1,1-1 1,0 1-1,0-1-9,4-1 33,-1-1 0,1 1 0,-1-1 0,5-3-33,7-7 34,-13 10-40,0 0 0,-1 0 0,1-1 1,-1 1-1,2-4 6,12-22-71,-9 9-17,0-1-1,0-2 89,-2 2-43,-3 10 7,0 0 0,0-1 0,-1 1 0,-1-7 36,1-48-39,-2 55 40,0 9 6,0-1 0,0 0 0,0 0 0,0 0 0,-1 1-1,1-1 1,-1-1-7,1 4 1,0 0 1,-1-1-1,1 1 0,0 0 0,0 0 0,0 0 0,0-1 0,0 1 0,-1 0 0,1 0 0,0 0 0,0 0 1,0-1-1,-1 1 0,1 0 0,0 0 0,0 0 0,0 0 0,-1 0 0,1 0 0,0 0 0,0-1 0,-1 1 1,1 0-1,0 0 0,0 0 0,-1 0 0,1 0 0,0 0 0,0 0 0,-1 0 0,1 0 0,0 1 0,0-1 1,-1 0-1,1 0 0,0 0 0,0 0 0,0 0 0,-1 0 0,1 0 0,0 0 0,0 1 0,-1-1-1,-3 14 96,2-8-64,0-1 8,0 1-1,0 0 1,1 0 0,0 0-1,0 0 1,1 0 0,-1 3-40,1 6 66,-1-7-22,1 0 1,0 0-1,1 0 0,0 0 1,1 4-45,1 1 58,7 28 65,-9-40-120,0 1-1,-1 0 1,1 0 0,0-1-1,0 1 1,0 0 0,0-1-1,0 1 1,0-1 0,0 0-1,1 1 1,-1-1 0,1 0-1,-1 0 1,1 1 0,-1-1-1,1 0 1,1 0-3,0 0 1,-1 0 0,1 0-1,-1-1 1,1 1 0,0-1 0,-1 0 0,1 0-1,0 0 1,-1 0 0,1 0 0,0 0-1,0-1 0,3 0-5,0-1-1,-1 1 1,1-1-1,0-1 1,1 0 5,19-13-62,4-10-28,-6 1 45,-5 6 31,-3 2 3,0 0 0,-1-1 1,7-14 10,32-37-70,-50 61 74,8-8 30,-12 16-31,0 0 0,0 0 0,1-1 0,-1 1 1,0 0-1,0 0 0,1-1 0,-1 1 0,0 0 0,0 0 0,1-1 1,-1 1-1,0 0 0,1 0 0,-1 0 0,0 0 0,0 0 0,1 0 1,-1-1-1,0 1 0,1 0 0,-1 0 0,0 0 0,1 0 0,-1 0 0,0 0 1,1 0-1,-1 0 0,1 0 0,-1 1 0,0-1 0,0 0 0,1 0 1,-1 0-1,0 0 0,1 0 0,-1 0 0,0 1 0,1-1-3,-1 1 9,1 0-1,-1 0 0,1 0 1,-1 0-1,1 1 1,-1-1-1,0 0 0,0 0 1,0 0-1,0 0 1,1 1-1,-1-1 0,-1 0 1,1 0-1,0 1-8,-3 21 77,-1-7-26,-2 13 74,4-2 19,1 3-7,0 14 87,1-32-124,1 0 0,0-1 0,1 3-100,1 1 66,6 27 154,-3-22-53,2-4 52,-7-14-162,0 0 0,1 0 0,-1-1-1,1 1 1,-1-1 0,1 1 0,0-1-1,-1 1 1,1-1 0,0 0 0,0 0-1,0 0 1,0 0 0,0 0 0,0 0-57,12 1 324,1-4-62,-8 0-187,0-1-46,6-4 57,-8 5-62,1 0-1,-1-1 1,0 0-1,0 0 0,-1 0 1,1-1-1,3-2-23,1-4 34,-1-1-1,0 0 1,4-7-34,9-13 54,-8 11-27,0 0-1,-1-1 1,0-2-27,5-19 0,-6 12-52,1-2-49,0-1-37,8-27-696,7-32 834,-15 40-333,20-94-640,-26 108 359,-1-19 614,-2 10-283,-1-1 6,3-1-11,-2 19 138,0 5 67,0 1 49,-2 15 35,3-23 59,-4 29-39,0-1 1,-1 0 0,1 1 0,-1-1 0,0 0 0,-1-3-22,-2-1 126,0 10-41,-2 18 67,3 6 31,3 1 33,-2 18 190,-8 19 167,4-28 155,-1 20-728,5-4 357,0 0-47,-2-5-88,1 0-44,-1-2-41,0 1-42,0 9-33,-1-1-57,4-18-9,0-18-39,1 0-37,0 3-69,0-1-74,-1 0-84,0 0-98,-1-3-29,0-5 113,1-3 16,0 0-49,0-1 13,-1 0-51,1-1-57,0 1-64,-1-2 29,1 0-54,0 0-58,-1 0-64,1 0-68,-1 0-72,0 0-75,0 0-81,1-2 280,1-1 55,-1 1-72,1 1-288</inkml:trace>
  <inkml:trace contextRef="#ctx0" brushRef="#br0" timeOffset="31421.4886">21744 12224 7040,'-4'-1'799,"1"1"-121,2-1-111,0-1-98,2 1-86,0-1-74,1 0-62,0 0-51,-1 1-111,0 0 256,1 0-58,-1 0-52,0 1-45,0-1-16,1 1-45,-1 0-20,1 0-4,1 0 69,-2 0-73,0-1 35,5-2 237,1 1-64,-1 0-63,1 0-59,0 0-57,0 1-55,0 0-53,1 1-50,-1-1-48,1 1-45,-1 0-43,1 1-40,-1 0-39,1 0-36,7 2-380,-2 0 48,-1 1-63,-1 0-54,1 1-44,7 5-702,-12-6 765,0 0 0,0 1 0,-1 0 0,0 0 1,0 1 712,7 9-1070,5 9-479</inkml:trace>
  <inkml:trace contextRef="#ctx0" brushRef="#br0" timeOffset="31673.7849">22191 12838 8064,'0'0'1059,"-1"0"-390,1 0-153,-1 0-51,-2 0-140,1-1-38,0 1-38,2 0-42,0-1-42,0 0-44,1 1-47,0-1-47,1-1-82,0-1-120,0 1-126,-2 0 101,1 1-33,-1 1-597,0 0 119,0 0 109,1 0 99,-1 0 87,1 0 79,0 0 68,-1 0 58,1 0 35,0 0 43,3-1-303,-3 2 230,0-1-98,0 0 78,-1 0-49,1 0-54,-1 0-62,0 1-68,1-1-74,-1 1-81,0-1-86,0 4-49,0 4-241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5:1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4224,'-25'-1'966,"13"-1"-418,6-3-219,5 3-216,0-1-43,-1 0-52,0 1-84,0 0-103,-1 1-93,0 0 17,1 1-35,-3 0-353,5 0 633,-3 0-927,3 0-551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6:23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0 128,'0'41'0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2:49.0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29 3328,'0'-5'443,"0"-5"751,0 7-867,0 0-54,0 1-124,0 1-45,0 0-55,0 0-60,0-1 370,0 2 258,3 0 385,-3 0-960,0-1-1,1 1 0,-1 0 1,1 0-1,-1 0 0,0 0 0,1 1 1,-1-1-1,1 0 0,-1 0 0,0 0 1,1 0-1,-1 0 0,1 0 1,-1 1-1,0-1 0,1 0 0,-1 0 1,0 0-1,1 1 0,-1-1 0,0 0 1,0 1-1,1-1 0,-1 0 1,0 0-1,0 1 0,1-1 0,-1 1 1,0-1-42,1 8 566,-1 3-60,0-3-262,0 13-6,1 0-54,-1 15 39,0 3 145,-3 9-368,-10 82 381,6-73-244,4-25-89,1-3-6,1-1-55,1 0-72,-2-1-89,-1-11 10,1-5 26,-1 4-122,1-1-109,1-8 132,1 1-40,1-1-45,0 0-49,0-1-113,2-1-88,-1 0-82,1-1-71,1-2-64,0 0-55,0-1-47,0-2-38,-1 1 439,0-1 33,5-6-790,-8 8 1137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2:49.5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70 5120,'4'-10'730,"4"-16"1138,-7 17-1340,-1 1-60,0 6-79,0 2 278,0 0 416,0-1-448,0-1-246,0 0-294,0-1 108,0 1 67,-3-1 438,2 2-518,-1 1-35,0 0-31,-1 0-88,-2 2 220,0 3-139,-1 0-41,-3 3-28,-1 1-38,8-7-16,-1 1 0,1 0 0,-1-1 0,1 1 0,0 0 0,0 0 0,0 0 0,1 0 1,-1 1 5,-12 49-118,13-50 114,1 0-1,0 0 0,-1 0 1,1 0-1,0 1 1,0-1-1,1 0 0,-1 0 5,2 5 1,0-1 0,0 0 0,0 0 0,2 1-1,-3-5 1,4 8-16,0 0-1,1 0 0,1 0 1,0-1-1,0 1 0,1-2 1,0 1-1,1-1 0,1 0 16,18 15-37,1-1 0,12 6 37,24 18 34,-57-40-50,0 0 1,0 0-1,-1 0 1,0 1-1,0 0 0,5 9 16,-3 1 7,-4 1 40,-3 1 56,-6 2 69,3-17-106,0-1 1,-1 1 0,0-1-1,0 1 1,0-1 0,-2 2-67,1-2 77,0 1 0,-1-1 1,0 1-1,-4 3-77,-20 13 232,-3-3-64,30-17-164,-1-1 0,1 1 0,-1 0 1,0 0-1,1-1 0,-1 1 0,0-1 0,1 1 1,-1-1-1,0 0 0,1 1 0,-1-1 0,0 0 1,0 0-1,1-1 0,-3 1-4,-10-9 41,2-2 22,10 8-54,-1 0 0,1 0 1,0 0-1,0 0 0,0 0 1,0 0-1,-1-3-9,1 0 3,0 1 1,1-1-1,-1 1 0,1-6-3,-1-6-8,1 0 0,1 0 0,1 0 8,-1-9 10,1 12-10,0-1 0,0 1 1,1 0-1,1-1 0,1 0 0,8-23 38,5-8-38,-13 36 9,16-39-31,17-26-140,-29 59 122,-5 10 32,7-15-36,1 2-48,-3 8-9,2 1-38,-8 7 146,1 0-50,-1 0-47,0 0-43,-1 0-40,1 0-37,1-2-310,-1 0-51,1 1-72,0-1-197,4 0-488,-4 4 732,-1 0-40,2 1-166,1-1-443,-5 1 1244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2:50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8960,'0'0'1184,"0"-1"-436,0 1-171,0-1-57,0-2 26,0 1-108,0 1-109,0 0-109,0 1-111,0 2-112,0 1-112,0 1-113,0-4-62,0 0-110,0 0-91,0 0-72,0 0-442,0 0-635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2:52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98 4864,'0'-2'187,"0"0"-40,0-1 35,0-4 162,0 5-196,0 0 50,0 0 34,0 1 64,0 0 76,0 0 87,0 7-385,1 0 33,4 7 175,1 11 201,-4-6-218,-2 0-80,2-1-38,2 17 64,1 9-13,-2 39 116,-1 3-116,4-3-24,11 111 361,-15-134-341,-2-36 28,3 23-222,2-17 111,0 1 45,-3-8 31,-2-21-160,0 0 0,0 0 0,0 1 0,0-1 0,0 0 0,1 0 0,-1 0 0,0 0 0,1 0 0,-1 0 0,1 1-27,-1-2 5,0 1 0,1-1 0,-1 0 1,0 0-1,0 0 0,0 0 1,0 0-1,0 0 0,1 1 0,-1-1 1,0 0-1,0 0 0,0 0 0,0 0 1,1 0-1,-1 0 0,0 0 1,0 0-1,0 0 0,1 0 0,-1 0 1,0 0-1,0 0 0,0 0 0,1 0 1,-1 0-1,0 0 0,0 0 0,0 0 1,0 0-1,1 0 0,-1 0 1,0 0-1,0 0 0,0-1 0,0 1 1,1 0-1,-1 0 0,0 0 0,0 0 1,0 0-1,0 0 0,0-1 1,0 1-1,1 0 0,-1 0 0,0 0 1,0 0-1,0-1 0,0 1 0,0 0 1,0 0-1,0 0 0,0-1 0,0 1 1,0 0-1,0 0 0,0 0-5,5-26 299,-1 0-218,0 0-43,2-25-53,5-37-94,-1 34 74,-2 4 34,1-7 37,4-31 64,-11 70-78,11-58 22,4 1-36,11-23-81,-23 85 41,0 0 1,0 0-1,1 1 1,1 0-1,0 0 0,0 0 1,8-8 31,-7 12-15,-1 0-1,2 0 1,3-3 15,2 0 6,7-6 34,0 5 58,-19 12-72,-1 0-1,1-1 0,-1 1 0,1 0 1,-1 0-1,1-1 0,0 1 0,-1 0 1,1 1-1,-1-1-25,1 0 25,0 1 1,-1-1-1,1 1 1,-1-1-1,1 1 0,-1 0 1,1 0-1,-1-1 1,1 1-1,-1 0 0,0 0 1,2 1-26,0 2 81,0 0 0,0-1 1,0 1-1,-1 0 0,0 0 1,2 4-82,21 47 810,-21-42-570,0-1 0,-1 1 1,1 4-241,-3-8 155,0 0 0,0 0 1,-1 0-1,-1 10-155,0-11 102,0 1 0,-1 0-1,0-1 1,-1 0 0,-2 6-102,-5 10 109,5-15-20,-1 0 1,0 0-1,0 0 0,-5 5-89,-4 1 68,6-7-63,-2 0-39,0-1-45,-1-2-53,0 0-60,0-2-67,-1-1-75,-1-1-82,-3-1-464,13 0 642,1 0-49,-1 0-104,0 0-95,0 0-115,2 0 253,0 0-37,2 0-355,-1 0 79,1-1 74,-1 1 69,1 0 65,0-1 59,0 1 54,0-1 50,0 0 0,0 1 55,0-1 48,0 0 37,1-1-50,0-1-176,-1 3 217,0-1-51,0 1-68,0 0-85,2-1-300,0 0 40,1 1-87,2 0-313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2:53.4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3840,'1'-1'855,"2"-1"-366,0 1-307,2-1 35,2-2 50,-5 1-13,-3 2-90,-3 1 37,2 0 65,2 0 199,0 0 335,0 0-43,0 0-449,0 4-40,0 38 431,-1-27-495,-1 0 1,-2 10-205,-1 8 258,3 0 35,2-11-28,0 0-74,0 3-38,0 32 128,0-37-149,0-4 0,0 0 34,0 0 44,0 0 52,0-16-228,-1 1 0,1 0 0,0 0 1,0 0-1,0 0 0,0 0 1,0 0-1,1 0 0,-1 0 0,0 0 1,0-1-1,0 1 0,1 0 0,-1 0 1,1 0-1,-1 0 0,0-1 1,1 1-1,-1 0 0,1 0 0,0-1 1,-1 1-1,1 0 0,0-1 0,-1 1 1,1-1-1,0 1 0,0-1 1,-1 1-1,1-1 0,0 0 0,0 1 1,0-1-1,0 0 0,-1 1 0,1-1 1,0 0-1,0 0 0,1 0-34,6-1 300,1-1-46,0-2-64,-2 0-78,6-6 134,-1-2-50,-3 0-44,0-1-36,3-9 9,3-13-21,1-1-3,2-1-48,9-20-23,12-26-7,-37 79-25,23-44-12,-10 18-25,-2 6-45,-1 2-70,-8 16 4,1-6-135,-4 9 169,0 0-35,1-2-117,-1 1-105,0 1 139,0 1-36,1-1-38,-1 0-44,1 0-89,0 0-38,0 0-180,-1 0-39,-4 2-617,-1 5-79,2 3 228,2 9-628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2:56.8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224 28 3456,'0'-1'817,"0"0"-354,0-2-188,0-1-49,0-9 395,0 9-293,0 2 702,0 2-674,0 0 93,0 0 234</inkml:trace>
  <inkml:trace contextRef="#ctx0" brushRef="#br0" timeOffset="300.7671">224 28 9504,'0'14'280,"0"7"126,-2 4-68,-4 16-87,1 2-63,-10 67 178,12-95-314,-50 258 696,47-238-574,2 0 0,1 0 0,2 1-1,1 6-173,0-30 36,2 14 76,1-11 1,1-6-6,1-1 39,2-1 47,3 0 58,-4-3-154,1 0 53,-3-3-24,0 0 0,0 0 0,-1 0 0,1 0 0,4 0-126,4-1 229,-4 0-136,-1-2-44,0 0 28,-1 0 0,1-1 0,-1 0-1,1-1-76,18-8 221,12-4 51,-20 5-192,-1-1-37,0 4-28,-6 3-30,-1-1-33,-2-1-49,-1 0-41,2-2-80,1 2-27,-3 3 42,0 0-62,0 0-98,-3 1 134,1 0-36,-2-1-40,1 0-44,-1 2 118,-1 0 41,4-6-321,-4 4 258,0 2 69,0-1-35,0 2 4,0-1-35,-1 0-38,0-1-45,1 1-47,-1 0-54,0 0-58,0 0-62,0 1-471,-1-1-742,0 1 1034,-1-1 75,0 0 35,-6-6-1125</inkml:trace>
  <inkml:trace contextRef="#ctx0" brushRef="#br0" timeOffset="582.8929">1 391 6784,'0'-3'522,"0"0"-51,1 1-49,0-1-46,0 1-43,0 0-40,0 0-36,0 0-35,1 0 3,0-1-39,3 0 85,1-1-75,3-1-18,-3 1-26,-3 2 10,7-4 378,1 1-57,-1 1-52,1 1-51,0 1-49,0-1-45,0 2-45,0-1-40,2 0-3,0 0-57,11-3 110,-3 2-117,-2 0-115,1 0-113,-7 1-102,0 0-47,0 0-65,0 0-82,-5 0 74,0 1-49,0-1-56,-1 1-60,0-1-89,-1 0-72,1-1-200,3-2-500,-9 5 1314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2:55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57 196 5632,'-24'0'1226,"17"0"-861,0 0-36,1 0 24,2 0-67,0-1-51,2 0-40,2 0-161,0 1 1,-1-1 0,1 1-1,0 0 1,0-1 0,-1 1 0,1-1-1,0 1 1,0 0 0,0-1-1,0 1 1,0-1 0,0 1-1,0-1 1,0 1 0,0-1-1,0 1 1,0 0 0,0-1-35,0-1 252,0 1 392,0 1-326,2-2 89,5-4-128,0 0-34,9-4 153,2 1-105,1 0-86,13-2-5,16-3-38,-41 12-139,57-15 204,-14 5 193,3-4-422,28-10 242,-52 17-205,0 1-51,-5 1-51,0 1-59,-2 1-69,-1 1-79,-3 2-242,-10 1 216,-1 1-34,0 0-42,0 1-47,0 0-55,0 0-59,-2 1 24,1 0-53,1 1-164,3 2-422,-10-5 1149</inkml:trace>
  <inkml:trace contextRef="#ctx0" brushRef="#br0" timeOffset="317.2138">85 350 5888,'0'5'808,"0"-2"-297,0-1-116,0-1-40,0 1 25,0-1-67,0-1-57,0 0-48,2 0 448,4 0-157,1 0-50,-1-1-47,-1 1-41,1 0-40,-1-1-35,6 0 195,-2-1-134,0-1-60,23-10 489,-16 4-393,3-2-169,1 1-49,12-4 11,1 1-57,11-5 18,-11 5-64,-10 5-76,-5 2-56,1 0-69,-6 1-21,1 1-55,-1-1-61,0 0-67,-1 1-75,1-1-81,-2 0-89,0-1-95,-3 2 21,-1 1-133,-1 1-101,-1 3 315,0 0-36,11 6-1332</inkml:trace>
  <inkml:trace contextRef="#ctx0" brushRef="#br0" timeOffset="799.9874">57 517 4736,'-8'0'1060,"4"0"-456,3 0-297,0 0-49,1 0 147,0 0 68,2 0-231,4 0 518,0 0-88,0 1-84,-1-1-75,3 0 77,0 0-116,-1 0-102,0 0-84,1 0-46,1-1-65,18-4 226,-14 2-174,-5 0-39,0 0 56,47-14 654,-34 11-598,0-1-43,29-9 134,2-1-82,2 1-98,-3 0-117,9 0-168,-40 11 4,0 1-56,-4 0-22,-1 0-54,1 1-64,-1-1-72,1 0-83,-1-1-92,0 1-100,1-1-109,-6 1 162,1 1-37,-1 0-49,0 1-61,-1 1 91,-1 0-38,17 1-1436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2:54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282 68 2944,'0'-3'105,"0"-2"162,0 0 1,0 0-1,0 0 0,1 0 1,0 0-1,1-3-267,5-5 659,-5 11-263,-1 2 269,-1 0-194,0-1-112,0 1-98,0-1-81,0 1-59,0-1-64,0-3-62,0 2 41,0 2 32,0-1 49,0 0 14,0 1 41,0 0 47,0-1 52,0 1 57,0 0 63,0 0 69,0 0 74,-2 13-239,-2-1-109,-4 3-69,-6 7-56,0 0 16,6-7-42,1 1 0,-4 11-35,-19 67 22,18-53 3,3-3 88,-6 39-113,9-41 58,-5 50 157,6-44-94,2-22-64,-1 16 51,9 11 58,-1 1 84,-4-43-209,0-1 1,1 0-1,-1 0 1,1 0-1,0 1 0,0-1 1,0 0-1,1 0 1,-1 0-1,1-1 0,0 1 1,0 0-1,1 0-41,7 10 212,3-1 35,0-3 152,0-5-75,9-2 53,-2-4-88,-4 0-83,7-1 110,-4-4-59,-3-4-62,-1-2-66,-2 3-77,-3 1 9,2-1-35,-1 1-54,-1-1-73,0 0-90,-1 0-106,-5 4 103,0 0-33,-1 0-36,0-1-37,0 1-39,-1-1-42,-1 2-84,0 0 33,0-3-348,0 1 143,-2-6-768,1 7 791,-1 1-56,1 0-219,-1-5-1254,0 6 1421,-1 0 50,0 0 46,-1 0-82,-2-2-305</inkml:trace>
  <inkml:trace contextRef="#ctx0" brushRef="#br0" timeOffset="216.7119">17 472 7808,'-5'-4'1059,"2"1"-390,1 0-153,0 2-51,0-1 6,1 0-78,0 0-72,1 1-64,0 0-57,0-1-50,1 1-42,0 0-36,1-1-5,5-1-24,-5 2 28,-1 1 62,1-1 88,5-3 12,-1-1-63,1-2-31,4-4-9,0-1-2,26-21 51,-10 16-105,-5 5-83,2 1-96,-9 5-23,0 0-55,0 1-63,1 0-71,0 1-77,0 0-85,1-1-92,0 1-98,-9 2 253,1 0-38,8-2-540,5-2-374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3:04.7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3531 571 2944,'0'0'651,"0"2"-278,0 5-40,0 1-47,0 7 160,3 27 462,-3-37-840,10 65 888,-9-35-577,-1-7-52,0 1-53,0 1-47,0 0-41,0 7-8,0 0-41,0 8-11,0 22 20,0 6 20,0-26-15,0-8 21,0-3 56,0-7 15,0-1 57,0-1 65,0-2 73,0-58-431,0-50-229,3 50 165,-2 20 39,5-50-40,-2-29 27,-4 64 28,0-36 2,2 0 0,10-59 1,-2 69-41,1 1 0,3 0 0,5-6 41,0 18 4,-14 34 11,-1 0 0,1 1 0,0-1-1,1 0-14,-1 3 21,-1 0 0,1 0-1,-1 0 1,1 0 0,3-1-21,-3 3 22,-1 0 1,1 0 0,-1 0 0,1 0 0,0 1 0,3-1-23,-4 1 35,-1 1 0,0-1 0,1 1 0,-1 0-1,0 0 1,1 1 0,-1-1-35,2 1 67,-1 0 0,1 0 0,-1 1 0,1-1 0,-1 1-1,0 0 1,2 2-67,27 19 480,-16-6-216,-12-12-149,0 1 0,0 0-1,-1 0 1,0 0 0,2 4-115,-1 0 158,0 1 1,-1 0-1,1 3-158,7 35 403,-4-2-47,-7-20-220,-2-2-44,-2 5-24,-6 12-12,5-26-34,-1 0 0,-1 0 1,0-1-1,-1 0 0,-2 2-22,7-12 12,-6 10 34,7-10-24,-1-1 0,0 0 0,0 0 0,0-1-1,0 1 1,-1 0 0,1-1 0,-1 1 0,0-1-1,0 0 1,0 0 0,-1 0 0,1 0 0,-1-1-22,-16 9 104,4-4-73,2-1-48,-1 0-56,4-2-40,0-1-57,0 0-64,2-1-73,-4 0-166,1-3-78,1-2-73,2-1-66,1-2-61,1-2-56,1 0-49,2-1-45,3 1-202,0 0-658</inkml:trace>
  <inkml:trace contextRef="#ctx0" brushRef="#br0" timeOffset="900.4127">4425 515 2560,'3'-14'1221,"-1"9"-774,0 3-252,-1 1-52,1-1-62,-1 0-72,0 1 250,0 1-35,0-2 128,-1 0-108,1 0-88,-1 0-52,-1-2-2,1 4 7,0-1 10,0-1 628,0 2-11,0 0-22,0 0-90,0 0-285,2 0-150,5 3 83,-3 4-44,-3 17 147,-2-11-215,1 48 547,0-29-393,0 2-33,0 0-41,0-1-45,0 1-51,0-2-57,1-15 34,0-1 0,2 9-121,4 12 217,-2 22 375,4-34-272,-7-19-184,2 3 273,-3-9-386,-1 1 0,1-1 0,0 0 0,-1 0 0,1 0 0,0 0 0,-1 0 0,1 0 0,0 0 0,0 0 0,-1 0 0,1 0 0,-1-1 0,1 1 0,0 0 0,-1 0 0,1 0 1,0-1-24,1 0 36,0 1 0,0-1 0,0 0 0,0-1 0,0 1 0,0 0 0,0 0 0,0-1-36,11-14 230,-3-4-47,-1-4-36,-4 8-67,9-20 71,1-1-45,3-9-22,11-25-8,5-13 19,-22 52-40,-1-1 0,-2 0 0,1-9-55,-7 25 23,2 1 1,0 0-1,1-2-23,14-27-22,-17 40-107,-1 0 39,1-5 10,0-4 112,0-6 150,0 2-41,0 7-134,-1 1-91,2 2-110,-2 2 6,1 1-58,0 0-66,1 1-71,0-1-77,1 1-84,0 1-90,1-1-96,-5 4 510,0-1-1,0 1 1,0-1-1,0 1 1,0 0 0,0 0-1,1-1 1,-1 1 0,0 0-1,0 0 1,0 0-1,0 0 1,0 0 0,1 0 220,2 2-994,0 0 40,0 2-158,0 0 114,-2-1 550,-1-1 39,1 1 43,-1-1 45,1 0 21,-1 0 66,2 2-318,0 0 59,0 0-42,2 1-205,-5-5 740</inkml:trace>
  <inkml:trace contextRef="#ctx0" brushRef="#br0" timeOffset="1669.6258">5457 334 2304,'6'-1'333,"5"-3"880,-9 3-984,0-1-38,-1 1-63,1 0-49,-1 0-58,0 0-66,0 0 353,0-1-81,0 1-68,-1 0-54,1 0-33,-2-3 1,1 2-10,0 0 39,-1 1 67,1-1 86,0 0 105,0 0-335,0 0 80,0-1 68,0 0 56,0-1 135,0-8 815,0 7-711,0 2-126,0 0-107,0 2 79,-1 0-75,1 1-65,-2-1-55,1 2-35,-1-1-48,-2 2-41,3-2 32,1 0 68,-5 9 209,-1-5-104,-2 1-72,-6 3-13,6-3-60,1 0 1,-1 1 0,1 0 0,1 0-1,-2 1-55,2 1 84,-1 1-1,1-1 0,-1 4-83,-3 3 66,5-7-30,0 0-1,0 0 1,1 0 0,0 0 0,-2 9-36,-12 34 127,-6 19-2,16-44-79,1 0 0,1 1-1,1 5-45,-3 36-21,-2 10 86,5-40 23,0-1 47,4-28-100,1-1-1,-1 1 1,1-1 0,1 1-1,0-1 1,0 3-35,3 8 98,1 0 39,-3-7-30,1 4 92,-2-15-178,0 1 0,0-1 0,-1 0 0,1 0 0,0 0 1,0 0-1,0 1 0,0-1 0,0-1 0,0 1 0,1 0 1,-1 0-22,1 0 17,12 9 154,-10-8-92,1 1 0,-1-1 0,1 0 0,-1 0 0,1 0 0,5 1-79,5-2 138,-10-1-70,1-1 1,-1 1-1,1-1 1,-1 0-1,5-2-68,11-2 159,-12 3-109,51-12 253,-52 11-268,-1 0-1,0 0 0,0 0 1,2-2-35,15-12 85,-8 5-61,2 1-43,-10 7-40,7-6-23,-9 3-47,-4 4 33,0-1-34,0 0-39,-1 0-46,1-1-50,0 0-58,0 0-63,0-2-69,0 4 280,-1-2-107,0 2 42,1 0-45,-1-1-47,0 1-46,0-1-47,0 0-47,0 0-48,0 1-48,0-1-49,-1 0-48,0 0-49,0 0-50,0 0-49,-1 0-51,0 0-51,-1 1-50,1 0 470,-1 0 51,-1 0-39,-2-2-186,5 5 669</inkml:trace>
  <inkml:trace contextRef="#ctx0" brushRef="#br0" timeOffset="1936.074">5053 780 6016,'-10'0'808,"4"0"-297,2 0-116,0 0-40,2 0 25,0 0-67,2 0-57,0 0-48,0 0 459,0 0-400,2-2 442,8-5-33,-2 5-259,-1 1-106,1 0-45,2 0-5,0-1-117,3-2 82,-1-2-59,-1-1-46,0 0-34,12-6 48,44-17 228,-24 15-192,1-1-103,-30 11-46,0-1-36,6-1-83,1-1-107,-11 4 56,0 1-34,0 0-36,0 0-39,2-1-63,-1 1-88,0-1-90,0 1-94,-1-1-98,0 1-99,0-1-104,-1 1-107,4-3-674,4-2-982</inkml:trace>
  <inkml:trace contextRef="#ctx0" brushRef="#br0" timeOffset="-3300.8988">545 571 3712,'-1'0'817,"-1"0"-354,2 0-436,0 0-1,-1 0 1,1 0 0,-1 0 0,1 0 0,-1 0-1,1 0 1,0 0 0,-1 0 0,1 0 0,-1 0-1,1 1 1,0-1 0,-1 0 0,1 0 0,0 0-1,-1 1 1,1-1 0,0 0 0,-1 0 0,1 1-1,0-1 1,-1 0 0,1 1 0,0-1 0,0 0-1,-1 1 1,1-1 0,0 1-27,-1 6 350,0 2-35,1 1-41,-2 2-49,0-1-63,-5 30 386,5-12-223,1-12-146,0-1-39,-1 7 13,-1-1-45,-3 22 75,5-12-2,1-7-19,1 11 129,-4 1 104,-2-15-141,-1 5 84,5-7-66,-1-1-29,-3-3-103,3-12-114,1 1-1,0-1 1,0 0 0,0 1 0,1-1 0,-1 5-26,0-1 95,0-7-86,1-1 1,0 0-1,0 0 1,0 1-1,0-1 1,0 0-1,-1 0 1,1 1 0,0-1-1,0 0 1,0 0-1,-1 1 1,1-1-1,0 0 1,0 0-1,0 0 1,-1 1-1,1-1 1,0 0-1,-1 0 1,1 0 0,0 0-1,0 0 1,-1 0-10,1 0 8,-1 0 0,1 0 0,0 0-1,0 0 1,-1 0 0,1 0 0,0 0 0,0 0 0,-1-1 0,1 1 0,0 0 0,0 0 0,0 0 0,-1-1 0,1 1 0,0 0 0,0 0 0,0 0 0,-1-1 0,1 1 0,0 0 0,0 0 0,0-1 0,0 1 0,0 0 0,0 0-1,0-1 1,-1 1-8,0-10 84,1-46-63,0-76-67,0 69 55,5-41-14,2 33-30,-3 27-11,4-10 12,4-5 11,6-9 23,-6 25-46,-8 30 21,-1 3 12,0 1-1,0 0 1,1 0 0,0 0-1,1 1 1,0-1-1,0 1 1,5-5 13,18-17-5,-25 26 44,0 1-1,1 0 0,-1 1 0,1-1 0,0 0 1,4-1-39,6-1 124,-2 3 12,1 1 44,2 2 55,2 2 66,15 6 259,-14-1-231,-1 5 46,-1 4-61,8 14 224,-19-23-361,0-1 1,-1 1-1,2 5-177,2 10 301,-4 27 260,-4-15-238,-2-7-115,0-1-79,-1-13-50,0 1-1,0-1 1,-1 0-1,-1 0 1,0 0-1,-3 5-78,0-5 71,0 1-1,-1-1 1,-5 6-71,2-6-4,8-10 24,1-1 0,-1 0 1,0 1-1,-1-2 1,1 1-1,0 0 0,-1-1 1,-1 1-21,-13 3 7,9-5-50,0-1-42,0 0-51,-1-2-61,1-1-69,0-2-77,0 0-86,0-2-94,5 4 390,1 0-46,1-1-45,-1 1-47,0-1-45,1 1-46,-1-1-45,1 0-45,1 0-45,-1-1-45,1 1-45,0-1-44,1 0-45,0 0-43,0-1-45,1 1-44,0-12-1669,1 12 1699,0 1 65,1 0 109,0 1 66,0-1-43,3-1-212,-4 5 696</inkml:trace>
  <inkml:trace contextRef="#ctx0" brushRef="#br0" timeOffset="-2185.5686">1982 82 3712,'3'-8'293,"0"2"-63,1-6 151,-1 3-76,-2 0 37,-1 3-127,0 0 35,1-1 6,1 3 69,2 2 72,1 2 75,-5-1-141,1 1-63,-1 0-57,1-1-50,-1 0-22,0 0-50,0 0-30,0-1-23,0 0-2,0 1 22,0 0 29,0 0 49,0 1 23,0 0 48,0 0 56,0 0 63,4 12-96,1 4 13,-8 1-7,-5 4-70,-4 13-13,4-3-49,-2 0-1,-1-1 0,-2 1-101,-8 19 145,1 0 0,3 2 1,2 0-1,3 1 0,0 11-145,-16 101 298,17-93-132,8-20-1,3 6-165,0-53 20,0-1 0,0 1 0,1 0 0,0 0 1,0-1-1,0 1-20,7 12 125,-6-14-85,0 0 0,1-1 0,-1 0 0,0 1 0,1-1 0,1 1-40,7 5 166,4-1 35,9 2 136,2-6-38,-18-3-198,1-1-1,-1 0 1,1 0-1,-1-1 1,3-1-101,39-16 399,-6-2-70,-37 18-276,17-11 154,-5 0-44,-3 0-41,-1-2-35,0 2-36,4-10-3,-11 14-53,-2 1-47,1 0-66,0 0-88,2 0-107,-4 2-394,3-13-833,-6 13 938,-2-2-125,0 5 321,-1 0-34,1-1-94,-1 1-53,-1-1-60,0 1-65,0 0-71,0 0-78,-1 1-82,1-1-90,-1 2 380,0-1 56,0-1-66,-2-1-272</inkml:trace>
  <inkml:trace contextRef="#ctx0" brushRef="#br0" timeOffset="-1946.5548">1703 515 6656,'-3'0'566,"0"0"-88,1-1-129,1 1-35,-3-4 621,4 2-501,-1-1 80,1-1 109,0 4-338,3 0 443,3-1-220,-3-3-103,4-5 0,-6 8-379,0 0 0,1 0 0,-1 0 0,0 0 0,1 0 0,-1 0 0,1 1 0,-1-1 0,1 0 0,1 1-26,21-5 167,-9 3-109,48-15 28,-41 11-95,0 0-35,-1 1-48,-1 2-57,-8 1-36,0 1-41,0 0-53,0 1-66,1 0-78,-1 1-89,1 0-102,-1 1-114,-3-1 171,-1 1-46,2 1-163,5 2-432,-15-5 1197</inkml:trace>
  <inkml:trace contextRef="#ctx0" brushRef="#br0" timeOffset="5367.8555">601 3222 3456,'5'-6'545,"0"0"-35,-2 0-42,-2-1-50,-1 4 25,2 1-75,3-3 294,-1 1-130,-1 2 663,-3 2-530,0 0-279,0 30 176,0 1-50,0-1-50,0 1-53,0-1-51,0 1-54,0-1-52,0 1-54,0-1-55,0 1-55,0-1-55,0 1-56,0 0-56,0 0-58,0 0-58,0 0-58,-1-21 51,0 0-36,0 0-48,-1 0-65,0-4 74,1 1-39,-1-1-44,0 0-47,-1 1-171,1-3-62,0-1-65,0-2-70,0 0-19,-1 2-66,1 1-363,1-2 468,-1-1 72,1-1 259,-1-2 45,-1 0-30,-2-3-155</inkml:trace>
  <inkml:trace contextRef="#ctx0" brushRef="#br0" timeOffset="5648.6182">308 3334 3840,'-6'-5'516,"2"3"-51,2 1-49,1 2-45,2-1-43,1 0-41,1-1-37,1-3-35,-3 3 228,1 0-82,-1 1-71,0-1-64,1 1-26,-1 0-62,1-1-33,0 1-17,1 0-10,-2 0 9,1 0 27,-1 0 49,10-5 419,-1-2-43,11-9 434,-7 4-422,-2 2-92,0 1-73,6-6 81,1 0-113,-2 2-95,34-23 331,-27 23-289,32-17 297,3 0-103,-30 15-295,1 2-35,0 0-38,-1 2-42,-12 5-22,1-1-33,0 1-43,0 0-50,0 0-57,1 0-65,0 1-72,-1-1-80,1 2-87,0-1-95,0 2-102,0-1-110,-1 2-117,1 0-126,-10 1 439,1 1-35,-1-1-35,0 1-36,29 2-2157,-22 1 1671,-7 0 454,0 1 56,2 2-69,4 4-282,-15-10 963</inkml:trace>
  <inkml:trace contextRef="#ctx0" brushRef="#br0" timeOffset="4461.88">573 1952 4096,'0'0'911,"0"0"-393,0 0-254,0 0-45,0 0 125,0 0 47,0 0-196,0 0 42,0 3 385,0 5-235,0-1-39,0 1-36,0-1-33,0 9 186,1-1-111,-1-5-157,0 1-43,0 11 53,1-1-95,-3 32 67,1-37-78,-1 1 52,-1 16-7,-2 2 209,2 35-355,3-57-260,0 1 113,0 0 97,0-1 82,0 1 61,0 0 46,0 30 442,0-24-369,0-1-82,0-9-113,0 0-38,0 2-64,0 0-73,0-1-82,0 1-93,0 1-137,0-7 187,0 1-33,0-1-36,0 1-36,0-1-39,0 0-39,0 1-41,0-1-43,0 1-44,0-1-46,0 0-47,0 1-48,0-1-51,0 1-50,0-6 373,0 1 37,0 6-728</inkml:trace>
  <inkml:trace contextRef="#ctx0" brushRef="#br0" timeOffset="4725.6953">308 2050 5760,'0'-8'1264,"0"6"-886,0 0-36,0 1 23,0 0-66,0 1-60,0 0-54,0 0-22,2-2 143,12-11 524,2 0-97,1 0-111,1 1-124,-7 4-258,0 0-56,-1 1-58,0-1-63,18-13 114,-3 6-68,-6 6-55,1 0 1,-1 2-1,6-1-54,-17 5 15,127-39-31,-77 21-37,-36 18 14,-7 1-25,4 1-100,-4-2-66,0 0-78,8-1-311,-4 2-23,7 2-396</inkml:trace>
  <inkml:trace contextRef="#ctx0" brushRef="#br0" timeOffset="7707.0879">587 6097 3968,'0'-1'911,"0"-2"-393,0-4-116,0-3 55,0 11-34,0 1-78,0-3-27,0-3 505,-1 5-396,1 3-35,0 3 44,3 7 170,-1-7-396,6 19 507,-6-1-300,-2 14-322,0 1 105,0 0 67,0 53 441,0-35-351,0-24-220,0 0-81,0-5-85,0 0-81,0-1-92,0 1-105,0-1-115,0-14 164,0 0-33,0 0-34,0 0-37,0 0-37,0 0-38,0-7-447,0-4-494,0-6 6,0-2 500,0-2-128,0 3 551,0 0 41,0 0 47,0 0 53,0 2 58,0-1 65,0-2-225,0-1 52,0 0-19,0-4-131</inkml:trace>
  <inkml:trace contextRef="#ctx0" brushRef="#br0" timeOffset="7937.3307">573 6000 5888,'0'-5'666,"1"1"-91,0 0-85,1 1-75,0-1-69,0 1-62,1-1-52,0 1-47,1 0-12,1-1-43,15-9 310,-15 10-239,0 0 94,4-3 21,-2 1-73,0 0-61,-2 1-48,2-1-10,10-7 97,-8 7-113,4-2 5,25-16 110,8-14-37,14-1-105,-27 17-56,-1 0-44,-11 4-30,-1 0-37,-17 12 16,1 1 46,5-6 3,-5 7-28,0 1-47,0 0-31,1 1-54,0 0-62,1 1-71,1 0 93,-1-1-51,-1 2-61,2-1-127,0 3-301,-2 2-13,-4 1 294,-1 0 122,-1 2 54,-3 3-487,-4 5-556,8-16 1347</inkml:trace>
  <inkml:trace contextRef="#ctx0" brushRef="#br0" timeOffset="8135.801">587 6432 7040,'0'0'968,"0"0"-357,0-1-140,0 0-47,0-2 54,1 0-104,0 2-149,0 0-39,1-1 103,4-2 127,-4 0-67,3-4 209,4 2-180,3-4 17,-3-1-100,3-3-14,4 0-103,3-3-46,-1-2-56,7-6-20,4 2-60,-17 15-60,15-9 28,-18 12-26,0 0-60,1 0-108,-5 2 68,0 0-34,0 1-39,1-1-42,-1 1-47,0-1-48,2 0-136,0-1-44,1 2-53,0-1-61,-1 2 85,1 1-36,17-1-1358</inkml:trace>
  <inkml:trace contextRef="#ctx0" brushRef="#br0" timeOffset="6617.7297">531 4451 3456,'-6'5'526,"1"-3"-60,3-2-48,1-1-34,1 2 153,0 3-138,0-2 2,2 1 276,2 2-233,0 0-57,-2 1-50,-1 1-40,0 4 114,-1 9 130,0-2-121,0 65 270,0-27-269,0-10-108,0 1-42,0-8-84,0 0-42,0 0-45,0 0-52,0-6-50,0-1-43,0 1-44,0 0-48,0 0-51,0 0-54,0 0-56,0 0-60,0-24 89,1 0-39,0 0-44,0 0-52,1-1-57,0 0-65,0 0-70,0 0-77,0-1-289,-1 2-572</inkml:trace>
  <inkml:trace contextRef="#ctx0" brushRef="#br0" timeOffset="6884.6352">531 4492 5248,'1'-8'1205,"0"4"-455,0 1-202,1 0-104,0 1-173,0-1-111,-1 2-126,0 0-35,1 0-36,-1 0-38,-1 0 72,9-7 522,0 0-80,1 0-74,0 1-65,-1 0-59,1 1-50,0 0-42,0 0-36,9-6 30,24-20 95,-4 3-143,6 3-67,-23 12-20,-15 9-2,1 0 0,0 1-1,4-2-5,1 2-38,1 2-40,-4 4-368,-2 3-69,-2 2-61,-3 3-55,-1 1-46,-2 0-39,-1 11-805,1-8 305,0-1 52,0 4-504</inkml:trace>
  <inkml:trace contextRef="#ctx0" brushRef="#br0" timeOffset="7086.3485">559 4967 6784,'-5'-6'893,"1"1"-91,2 0-100,1 0-109,2 0-117,1 0-126,-1 2-225,2 1-35,-1-1-37,1 0-36,5-9 510,-4 1-59,-2 2-182,2 2-47,11-6 223,-6 7-300,12-12 141,-7 6-144,0 1-55,-4 4-80,0 1-49,-5 4 67,0 0-44,0 0-42,0 1-40,0-1-38,0 1-36,4-1-257,-3 2 107,0 0-40,0 0-37,0 0-33,3 2-263,-1 0-55,8 6-858,-9-2 450,2 2-644,-9-8 1787</inkml:trace>
  <inkml:trace contextRef="#ctx0" brushRef="#br0" timeOffset="10300.987">2122 3236 4608,'0'-22'1970,"0"12"-717,0 8-528,0 4-62,0 5-79,0 7-94,2 8-78,3 1-121,-1 2-94,-1 0-89,-4 14 95,1 31 167,1-48-290,1-2-40,3 16 59,0 3-8,-3 3-35,-2-26-157,0 2 70,0 39 128,0-31-108,0-11-51,0 0-58,0-2-34,0-1-58,0 1-65,0 0-74,0 0-82,0-1-89,0 1-97,0-1-105,0-6 249,0 0-39,0 0-142,0 4-371</inkml:trace>
  <inkml:trace contextRef="#ctx0" brushRef="#br0" timeOffset="10523.4947">2094 3292 4992,'-3'0'495,"0"0"-68,1-1-62,2 0-56,-1 1-51,2-2-44,-1 1-40,2 0-33,3-3 97,11-5 150,-12 7-242,0-1 50,0 1 64,-1 0 81,7-4 57,2 1-93,4-4-10,0-1-88,2-4-78,7-5-14,0 1-50,1 0-33,0 1 1,8-2-33,5 1 63,-23 12-114,-7 4-12,-2 2-41,-1 0-68,-2 1 20,0 1-41,0 0-45,0 0-53,1 1-56,-1 0-62,0 1-67,1 1-73,0 0-366,4 4-591</inkml:trace>
  <inkml:trace contextRef="#ctx0" brushRef="#br0" timeOffset="10740.8281">2247 3613 6784,'-4'0'899,"1"0"-330,0 0-130,2 0-42,-1 0 26,2 0-74,-1 0-65,1 0-55,0 0 448,1 0-328,1-2 241,6-12 358,-4 6-515,2 0-85,-2 3-190,2 0-77,4-2-77,1 1 39,27-15 202,-21 12-173,0 1-72,-8 5-40,0-1-33,1 0-53,1 1-54,-1-1-59,0 1-67,0 0-74,0 1-79,1 0-87,-1 0-93,7 0-569,8 4-725,16 10-1235</inkml:trace>
  <inkml:trace contextRef="#ctx0" brushRef="#br0" timeOffset="9329.1995">2122 2050 2688,'0'-10'847,"0"4"-480,0 1-48,0-1-58,0 2-64,0 0-74,0 2-82,0-2 393,0 3 81,0 1 647,2 0 33,3 1-574,-1 0-84,0 0-77,-1 1-69,0 1-63,-1 0-55,-1 1-49,1 0-40,-1 1-9,0 1-36,-1 14 206,0-12-172,0-1 15,0 0 62,0 22-47,0 38 334,0-25-264,0-19-170,0 1-51,0-1-62,0 1-73,0-5-51,0 1-66,0-1-73,0 0-79,0 1-87,0-1-92,0 0-101,0 0-106,0-6-48,0 5-449</inkml:trace>
  <inkml:trace contextRef="#ctx0" brushRef="#br0" timeOffset="9619.4378">1787 1994 5760,'-6'-6'848,"4"1"-94,2 3-421,0-1-34,1 1-37,0-1-42,1-1-25,0-1-61,0-6 43,0 1-35,1 3-11,2 1 26,1 0 63,20-8 380,4-2 0,16-7 159,-13 9-301,-5 3-138,0 0-81,-12 5-143,44-11 312,-6 2-112,-25 4-205,3-1-4,-9 5-65,-2 3-41,0 0-45,17 0-290,-17 1 120,0 1-84,-10 1 117,0 0-36,-1 0-39,1 0-43,3 0-183,-1 0-97,1 0-107,-1 1-119,1 0-255,6 1-784,-13 0 1097,0 1 84,-1 0 42,1 1-87,4 2-319</inkml:trace>
  <inkml:trace contextRef="#ctx0" brushRef="#br0" timeOffset="11507.2187">2108 4632 4864,'0'-3'169,"0"-1"50,0 0 45,0 0 36,0-5 368,0-12 1038,0 16-1221,0 1-51,0 2 33,0 2-43,0 0 360</inkml:trace>
  <inkml:trace contextRef="#ctx0" brushRef="#br0" timeOffset="11699.4148">2122 4590 11648,'0'16'380,"0"-2"-96,0-1-40,2 14 160,1-13-224,0 7 55,0 0-36,0 23 104,0 12-101,3 3-71,-1 17-32,-5-61-164,0 9 25,0-2-1,0-7-27,0-2-33,0-1-53,0-2-25,0 0-55,0 1-62,0-1-69,0-1 1,0-1-58,0 1-62,0-1-68,0 1-71,0 0-76,0-1-80,0 1-86,0-3-194,0 2-612</inkml:trace>
  <inkml:trace contextRef="#ctx0" brushRef="#br0" timeOffset="11920.5638">1815 4646 4992,'-3'-1'134,"-1"0"70,0 0-1,1-1 0,0 1 1,-1-1-1,1 1 0,0-1 1,-1-1-204,-4-8 646,5-6-82,2 8-304,1 2-89,0 2-28,0 0 6,0 1 38,0 1 4,1 1 39,0-1 42,0 2 50,4-2 187,0 1-79,-3-2-116,3-4 70,4 0-103,3 1-40,2 1-38,1 1-36,0 0-35,0 1-34,9 0 2,232-29 1068,-235 30-1136,-4 1-47,1-1-52,0 1-72,-1-2-88,-5 2 18,0-1-53,-1 0-58,0 0-63,-5 1 138,-1 0-54,1 1-48,0-1-44,2 1-266,0-1-72,1 1-56,-1 0-39,18-4-1917,-20 4 2029,1-2 59,0 1-74,3-3-301</inkml:trace>
  <inkml:trace contextRef="#ctx0" brushRef="#br0" timeOffset="12584.5784">1968 6028 5120,'0'-7'331,"0"1"-55,0-10 471,0 9-378,0 3-142,0 0 35,0-1 42,0 0 49,0 3 92,0 2-229,0 0 146,0 0 247,0 0-230,0-3 143,0 3-502,0 0 0,0 0-1,0 0 1,0-1-1,0 1 1,0 0-1,0 0 1,0 0 0,0-1-1,0 1 1,0 0-1,0 0 1,0-1 0,0 1-1,0 0 1,0 0-1,0 0 1,0-1 0,0 1-1,0 0 1,0 0-1,0 0 1,0-1 0,1 1-1,-1 0 1,0 0-1,0 0 1,0-1-1,0 1 1,0 0 0,1 0-1,-1 0 1,0 0-1,0 0 1,0 0 0,1-1-1,-1 1 1,0 0-1,0 0 1,0 0 0,1 0-20,7 8 756,-4-1-438,0 2-64,0-1-81,-2 0-99,5 36 263,-1 1-65,-5-39-236,1 56 218,0-12-102,1-32-103,4 46 105,-5-25-139,0 26-361,-1-53 224,0 0-49,0 1-94,1 0-96,0 1-117,-1-7 189,1 1-36,-1 3-193,0-3 121,-1-1-24,0-3 165,0-1-36,0 3-290,0-3 240,0 0-37,0 0-41,0 0-43,0-1-47,0 1-49,0 0-110,0 0-65,0 0-70,0 0-74,0-2 360,0-1 51,0 1-46,0-1-202</inkml:trace>
  <inkml:trace contextRef="#ctx0" brushRef="#br0" timeOffset="12868.4043">1954 5986 6272,'4'-8'618,"2"-5"496,0 5-434,1 0-191,3 1-100,1-2-306,2-1 54,13-10 248,22-18 372,-27 23-481,1-2-64,-11 9-158,0 1-43,20-16 115,-3 0-44,-6 4-50,-17 16-39,-1-1 0,1 1 0,0 0 0,1 1 0,0-1 7,13-4-66,-10 3-12,0 1-42,-6 1-12,5-2-260,9-3-462,-11 6 514,0 2-153,0 1-108,-2 0 250,-1 0-41,0 1-43,1 1-49,0 0-289,4 8-1158,-6-3 909,-2 7-404</inkml:trace>
  <inkml:trace contextRef="#ctx0" brushRef="#br0" timeOffset="13099.0114">2010 6363 7040,'0'0'933,"1"0"-343,-1 0-134,1 0-46,2-1 28,0 1-79,2-1-69,1-2-60,26-16 437,-24 15-282,-1 0-54,0 0-49,-1 0-43,1 0-3,0-1-45,2-2 28,0 0-50,7-6 113,-3 5-35,20-15 174,-1-1-107,-17 12-203,1 0-34,-1-1-36,-1 1-39,13-8-140,-9 7 3,-3 2-39,0 1-80,-2 3-37,-1-1-86,0 1-101,0 0-113,-4 2 85,0 1-43,-1 1-55,0 1-67,-2 1 81,1 0-39,1 1-165,3-1-440,-10 1 1233</inkml:trace>
  <inkml:trace contextRef="#ctx0" brushRef="#br0" timeOffset="14436.1218">1536 222 3072,'0'0'651,"0"0"-278,0 0-22,0 0-99,0 0 169,0 0 176,0 0-385,0 2 61,1 5 9,4-3-35,-5-4-226,1 1 1,-1-1-1,1 0 0,0 1 0,-1-1 1,1 1-1,-1 0 0,0-1 1,1 1-1,-1-1 0,1 1 1,-1 0-1,0-1 0,1 1 1,-1 0-1,0-1 0,0 1 1,1 0-1,-1-1 0,0 1 1,0 0-1,0 0 0,0-1 0,0 1 1,0 0-1,0 0-21,0 32 255,0-1-47,0 21 52,0 0-95,-1-4-72,-6 88 44,1-78-44,-5 61-20,8-42 4,0-22 2,-9 179 343,1-51-39,10-85 103,7 49-486,1 35 325,-2 3-27,5 0-37,3 140 129,-13-83-145,0-84-31,-4-58 238,-11 65-452,1-52 229,5-46-57,0 41 201,-1 3 33,-3-46-153,5-30-133,-7 53 70,-3 51 0,7-52-84,4-34-40,-4 25 10,3-5-37,1 36 1,2-32 44,-1 4 69,3-48-69,-6 111 350,9-62-217,0 104 131,0-116-208,0 2-48,0 166 78,0-136-60,7 35 66,0 3 26,-4-58-108,8 42-83,0 1-16,-8-39 71,-2-23 0,-1 67 177,-3-80-184,-2-6-28,1-7 87,1 19-118,2-29 96,-1 0-1,-2 1-95,-1 13 57,3 3-44,3-17-31,-1 19-19,-1-30-14,-1 0-35,-2 5-189,1-6 14,1-2-70,0 1-81,1-3-90,1-6 80,-1-1-35,0-2-35,0 0-40,-1-1-42,0-2-44,0 0-47,0-2-49,0 0 74,2 0-42,-1-1-179,1-2-476</inkml:trace>
  <inkml:trace contextRef="#ctx0" brushRef="#br0" timeOffset="16487.5512">14 1436 2176,'-3'0'269,"0"0"-99,-2-3 141,4 2-209,0-1 40,1 1 58,0-1 68,0 0 81,-1-1 96,2 3-216,-1 0-55,0 0-49,1 0-40,1 0-3,2 0-81,-2 0 28,-1 0 84,1 0 61,-1 0 101,-1 0-93,0 0 33,0 0 37,0 0 38,0 0-287,3-2 504,10-6-144,17 3 227,4 4-22,-12 2-244,-10 0-154,-2-1-36,60 0 385,1 0-117,-1 0-101,-1 0-85,0 0-68,-1 0-50,154 0 79,-126 0-71,2 0 86,-49 0-50,0 0 39,29 0 196,-17 2-319,90 13-6,-72-6 19,-27-4 0,25 3 51,-22-3-134,-5 1-23,2 0 71,1 0 52,-4 0 37,-21-4-46,0-2 1,9 0-80,-12-1 59,0 1 0,16 3-59,-12 1 45,12 1 45,1-2 47,-15-3-15,16-1 31,-2 4-76,143 20 14,-144-20-95,55-2-71,-65-2 93,1 1 43,17-1 55,11 1-57,-20 0-32,8 3-27,-19 0 1,10 1 31,0-1 0,0-2-1,29-3-31,-30-2 6,-7 0 31,29 1-37,-13 3 54,64 0 0,-77 0 5,-1 0 46,-6 0 32,-4 2-38,18 3 18,-17-2-43,1-1 0,13 0-74,57-2 4,130 0 115,-188-2-125,21-3 6,-23 1 1,18 1-1,790 3 1,-479 0 72,-327 1-101,20 4 28,-17 0 44,26-2-44,42-3-58,1 0 47,219 0 123,-285-2-39,15-3-73,-17 0 7,14 3-7,-21 2-25,1 0-30,24-3 55,-2-4 5,-7 14 43,-21-5-28,0-1 1,14-2-21,-11 0 13,-1 1 0,1 1 0,0 2-13,-8 1 20,-5-1 42,1-1 0,16 1-62,38-3 106,1 0-91,-2 0-62,95 0-138,-67 0 136,-71-2-159,-21 1 107,0-1-41,-2 1-20,1-1-48,-1 0-57,0 0-67,-3 1 45,0 0-81,0 0-196,0 0-99,-1 0-84,-1 0-70,0-2-600,-3-7-840,1 6 1418,-2-1 39,1-1-123,-3-4-421</inkml:trace>
  <inkml:trace contextRef="#ctx0" brushRef="#br0" timeOffset="17885.7766">2931 264 1792,'0'-1'228,"0"0"-65,0 1-57,0-1-50,1-1-56,-1 0-88,0-3-407,0 3 425,1 1 39,-1 0 51,0 0 63,0-1 77,0 1 89,0 1 58,0-1 89,0 0 97,0 1 108,1-1 114,-1 1 125,0 0-371,0 0 34,0-1 35,0 1 37,2 5-400,5 12 270,-5-8-250,-2 2 52,2 15 31,2 3-108,2 14-48,-4-7 27,-2 9-149,3 41 171,0-43-102,5 124 241,-8-41-121,0 1 37,0 2 47,0 3 58,7 79 63,0 11-100,-8-102-168,4 201 153,2-241-234,2 120 70,-4-72-67,6-4 52,3-3 73,2 2 96,-10-89-176,3 35 29,-1 32 5,9 78 82,-7-107-82,-4-3-47,-2 132 40,-2-106-41,0 31 44,0 64 116,-1-103-71,1 59 212,3-85-245,1-14-41,1 22 7,-2-4-45,-1 8-49,12 92-79,-9-116 80,-1 1 38,-1-18-13,11 197 281,-13-171-75,5 11-239,-2-13 82,-1 3-57,4 68-16,0-5 46,-7 92 121,0-27 88,0-60-142,0-20-101,0-3-108,1-78 68,1 0 0,2 3 19,-1-5 27,-1 0 0,-1 3-27,-2 39 33,0-20 9,1 0 0,5 19-42,-1-35-3,2 10-24,-5-12-44,0-10-46,0 1-32,-2-7-16,0-2-37,-1-2-77,1-4 130,0-1-40,-1 0-38,1 0-35,-2 3-360,0-2-115,0-2-97,0-3-79,0-2-64,0-4-43,2 3 256,-1-4-461,0-5-584,1 7 1091,-2 1 36,-4-12-1239,7 17 1920</inkml:trace>
  <inkml:trace contextRef="#ctx0" brushRef="#br0" timeOffset="21231.436">4550 1952 5760,'-8'1'596,"2"-1"-33,2 1-37,2 2-39,2 0-42,1 2-46,2 1-48,1 2-51,-3-7-271,3 6 361,0 0 102,-1 12 300,-3 4-384,0 0-99,0 1-87,0 1-74,0 5-49,0 1-64,0 59-93,0-74 37,-5 20 44,3-23-44,-1 2-61,1 0-89,1-8 43,1 0-33,-1 1-37,1-1-40,-2 19-1182,1-21 976,-1 0 1,1 0-1,-1 0 1,0 0-1,-2 2 444,-1 4-932,-4 6-610</inkml:trace>
  <inkml:trace contextRef="#ctx0" brushRef="#br0" timeOffset="21513.2066">4104 1938 7040,'0'0'968,"0"0"-357,1 0-140,0 0-47,1 0-22,1 0-64,0 0-55,-1 0-45,2 0 25,8 0 360,-6 0-315,-1 0 36,2 0 95,7 0-26,-1 1-61,0-2-34,14 1 230,-7-2-204,1-1-45,22-8 200,-6 0-207,0 0-78,2 1-69,-1 3-60,44-9 5,-29 4-102,-17 4-71,-1 1-87,1 0-107,-19 4 91,1 0-35,4-1-40,0 1-92,-1-1-102,1 1-110,-2 0-121,-9 1 294,-1 0-33,0 0-35,0 0-37,0 1-36,0-1-40,-3 0 109,37-4-2547,-28 5 1815,-5 1 403,-1 2 73,0 0-74,6 3-318</inkml:trace>
  <inkml:trace contextRef="#ctx0" brushRef="#br0" timeOffset="55495.7308">4439 3334 3456,'0'-3'311,"0"0"-38,2-3 173,0 2-110,1-1-81,1-2 55,-2 1-17,1 1 165,1 3-42,3 1 294</inkml:trace>
  <inkml:trace contextRef="#ctx0" brushRef="#br0" timeOffset="55760.1386">4480 3306 10368,'6'6'661,"-2"0"-81,0 0-77,0 0-71,-2 0-64,1 0-58,-1 1-53,-1-1-46,1 5 44,-1 0-79,-1 3-35,0 7 14,-1 1 57,1 91 134,0-74-292,0-1-80,0-6-79,0 1-91,0-1-111,0-16 108,0 0-35,0-7 8,-1 0-34,0 0-41,0-1-47,-1 0-53,0 0-60,0 0-67,0 0-72,1-7 274,1 0 111,0 0 70,0 1 75,-1 1 33,1-1-16,0-1-42,0-1-27,-1 1-47,1 0-55,0 0-63,0-1-6,0 1-54,-1-1-58,1 1-62,0-1-68,0 0-72,-1 0-77,1 0-80,-4 0-462,-4 0-460</inkml:trace>
  <inkml:trace contextRef="#ctx0" brushRef="#br0" timeOffset="56037.4044">4062 3306 4864,'-5'5'371,"3"-2"75,1 0 59,2-1 39,7-1 1043,-2-1-949,1 0-100,-2 0-87,-1-1-47,4-3 292,-3 1-313,5-1 147,23-2 545,-4 1-303,-7 0-326,12-2-31,18-5 90,-17 1-91,15-9 125,0-2-117,0-1-106,0-1-94,3-1-75,-1 2-82,-31 12-100,10-5 87,-9 5-33,-8 4-56,-3 2-41,1 0-57,-2 1-29,1 1-55,-1 0-61,1 0-69,-4 2 79,0 1-103,-1 0-93,0 1-84,-2-1 89,0 2-39,4 0-595,0 2-103,0 0-70,3 1-381,6 4-670</inkml:trace>
  <inkml:trace contextRef="#ctx0" brushRef="#br0" timeOffset="63994.7687">4439 4772 2560,'0'0'557,"0"0"-239,0-1-72,2-1 46,3-5 11,-1 2-10,-2-1 38,-2 1 102,3 0 420,2-2-320,-1 2-142,-2-1-27,-2 1 44,1 3-1,-1 0-98,1 0-85,1 1-69,-1 0-65,0 0-35,5-1 25,-6 1-16,0 1 62,2 3 186,-1 4-68,1 9 69,0-8-150,1 0 0,-1 0 1,1 7-164,-3-10 69,0 0 1,0 0-1,0 0 1,-1 6-70,-8 52 413,3-19-198,2-8-96,0-2-71,1-7-93,0 1 78,-7 63 248,7-72-268,0 0-42,-1 1-69,-1 1-85,0-1-102,-1 0-117,4-14-94,1 2-119,1-4 202,-1 0-49,0 0-55,0-2-59,0 0-63,-1-1-66,0-2-72,-1-1-76,1-2-324,2-4-526</inkml:trace>
  <inkml:trace contextRef="#ctx0" brushRef="#br0" timeOffset="64290.2591">4062 4702 3072,'-1'0'706,"-1"0"-303,-1 0-90,-3 0 36,4 0-41,2 0-56,0 0 71,0 0 223,2 0 275,2 0-477,0 0-35,5 0 212,-1 0-115,0 0-101,1 1-76,0-1-75,6 0-15,10-1-40,-13 1-27,0-1 62,1-1 93,52-7 301,-41 7-375,22-3 99,26-16 63,-14 6-137,49-14 86,-33 8-164,-25 10-78,5-1-90,-12 0-151,-16 4 32,-7 3 7,-1 0-54,1 0-67,-1 0-82,0 1-196,-7 0 114,-3 2-1,1-1-91,-4 1 214,0 1-35,-1-1-37,1 0-42,0 1-44,0 0-47,1-1-50,-1 1-52,0 0 54,1 0 48,1 0-63,3 1-253</inkml:trace>
  <inkml:trace contextRef="#ctx0" brushRef="#br0" timeOffset="66524.9972">4508 6069 3840,'0'20'566,"0"1"-68,-1 8 67,1 0-128,1-15-269,-1-1-33,1 0-33,1 0-35,3 12 285,-1-2 76,-2 5 120,-2-6-251,0 20 158,3 1-60,0-14-165,3 12 25,-4 3-111,-2-16-99,-1-8-23,1-1 1,1 1-1,2 5-22,-1-12-34,0 1 49,2 12 45,-1-8-58,-2-3-60,0 1-83,-1-4-57,0 1-90,-2-1-105,0 0-118,-1-3 32,0-1-104,1-3 188,1-1-36,-1 3-550,0-2-10,1-3 360,-3 0-279,-4-2-297</inkml:trace>
  <inkml:trace contextRef="#ctx0" brushRef="#br0" timeOffset="66824.3162">4466 6028 5376,'0'-10'496,"1"-15"743,0 24-1165,-1-1-1,1 1 1,-1 0 0,1-1 0,0 1 0,-1 0 0,1-1 0,0 1 0,0 0 0,0 0 0,0-1-1,0 1 1,0 0 0,0 0 0,0 0 0,2 0-74,3-3 105,3 1-28,-1 1-6,-2-1 16,0 0 26,1-1 47,6-6-28,-8 6-99,1-1 0,-1 1 1,1 0-1,0 1 0,0 0 0,2-1-33,39-15 66,-7 0-31,22-13-35,-47 23 1,27-14 26,-15 9-43,-4 3-54,-2 3-80,-8 4 38,-4 2 9,-2 1-20,0-1-46,2 1-102,-1-1-102,-1 0-119,-3 1 194,0 0-38,1-1-419,4 4-1162,-8 1 904,0 5-395</inkml:trace>
  <inkml:trace contextRef="#ctx0" brushRef="#br0" timeOffset="67097.9987">4606 6293 6528,'0'0'876,"0"0"-322,0 0-128,0 0-42,0 0 23,0-1-74,0 1-65,0-2-55,1-2 5,0 1 54,2 0 104,4-1 232,4-3 70,-4 0-323,3-2 69,2-2-60,-1 1-56,1-1-51,1 0-47,-1 1-42,0 0-39,-1 1-32,16-11 55,8-3-86,-15 10-49,-12 7 7,0 1-41,0 0-43,-2 0-43,1 1-44,0 0-45,-1 1-45,1 0-46,0 1-47,1 0-48,0 0-146,-1 2-53,0 0-61,-1 2-66,-2-1 90,-1 1-38,6 6-1436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4:23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196 349 2944,'0'-49'1616,"0"48"-1595,0-9 79,2-10 20,0 11-11,1-2 106,-1 4-56,1 0 40,1-16 483,-1 15-402,0 2-40,-1-1 9,0 0-47,0-7 96,-2 13-268,0 0-1,0 0 1,0 0-1,0 0 0,0 0 1,0 0-1,0 0 1,1 1-1,-1-1 0,0 0 1,1 0-1,-1 0 1,0 0-1,1 0-29,-1 1 22,1 0 0,-1-1 0,0 1 1,1 0-1,-1 0 0,1-1 0,-1 1 0,1 0 0,-1 0 0,1 0 0,-1 0 1,0 0-1,1 0 0,-1 0 0,1 0 0,-1 0 0,1 0 0,-1 0 0,1 0-22,0 0 214,-1 1-56,1 0-47,-1 0-38,0 2-14,0 5-39,0-6 65,0 41 440,0 0-121,0 1-104,0-1-88,0 9-54,0 0-77,0 99-38,-2-94-168,-3 7 125,2-35-80,1 0-49,1 1-63,0 1-77,1-15 25,0 1-38,0 8-198,0-2-44,0-15 266,-1 1-59,-1 0-50,-1-1-43,-4 4-309,7-11 655,-1-1 0,0 1-1,0 0 1,1-1 0,-1 1 0,0-1 0,0 1-1,0-1 1,0 1 0,0-1 0,0 0-1,1 1 1,-1-1 0,0 0 0,0 0 0,0 0-1,0 0 1,-1 0 64,0 0-78,0 0 1,1 0-1,-1-1 0,0 1 0,1 0 1,-1-1-1,0 0 0,1 1 0,-1-1 1,0 0-1,1 0 0,0 0 0,-2-1 78,-6-6-273,0-2 75,3 1 160,-2 0 37,-1-3 44,-1 0 47,0-1 49,2 0 49,-11-22 347,-6-11 130,1 6-122,20 33-422,1 1-1,1 0 1,-1-1 0,1 0-1,0-2-120,-5-22 528,2 12-171,3 6-85,0 3-5,2 0 48,0 4-59,1 1-50,0 1-44,0 0-38,1 0-16,1 1-37,6-6 34,-4 3-29,-2 2 21,9-11 152,3-6 88,3 1-53,2-1-21,-3 0-73,20-20 71,-8 12-151,5-3 95,24-33-205,-36 38 80,12-11-80,19-11 91,-14 7 101,-1-3-192,-31 37 21,1-3 7,-1 0-1,0 0 1,4-8-28,6-13 4,-6 17-49,0 2-45,-11 20-43,-3 37 26,-5 0 45,-4 0 45,-2 1 44,-3 11 61,1 4 57,10-21 102,-1 26-247,2-16 308,-5 15-308,5-30 171,1 1 0,0 22-171,4-31 16,-1-2-59,3 5-83,-1-26 100,0 0-1,0 0 1,0 0 0,0 0-1,0 0 1,0 0 0,1 0-1,-1-1 1,1 1 26,-1-1-13,0-1 0,0 0 0,0 0 0,0 0 0,0 0 0,0 0 0,0 0-1,0 0 1,0 0 0,0 0 0,1 0 0,-1-1 0,0 1 0,1 0 0,0-1 13,-1 1-8,0-1-1,0 0 1,1 0 0,-1 0-1,0 0 1,0 0-1,1 0 1,-1 0 0,0 0-1,0-1 1,1 1 0,-1 0-1,0-1 1,1 1 8,1-2-25,1 0-1,0-1 1,-1 1-1,1-1 1,-1 1 0,0-1-1,3-3 26,4-4-106,13-13-110,-18 17 183,-1 0-1,0 0 0,0 0 0,0 0 1,0-3 33,9-12-14,0 0 54,-13 20-33,0 0-1,1 0 0,-1 0 1,1 1-1,-1-1 0,1 0 1,-1 0-1,1 0 0,-1 0 1,1 1-1,0-1 0,-1 0 1,1 1-1,0-1 0,0 0-6,0 2 2,-1-1 1,1 1-1,0-1 0,-1 1 0,1-1 1,-1 1-1,1-1 0,-1 1 0,1 0 1,-1-1-1,1 1 0,-1 0 0,0-1 0,1 1 1,-1 0-1,0-1 0,1 1 0,-1 0 1,0 0-1,0-1 0,0 1 0,0 1-2,2 2 14,3 14 102,-3-13-65,-1 0 0,0 0 0,-1 0-1,1 0 1,-1 1-51,1 12 74,5 5-33,-1-8-28,1 13 3,13 0 43,-10-3 37,2-12-16,2-4 47,4-3 73,-13-5-140,0 0-1,0-1 0,1 1 0,-1-1 1,0 0-1,0 0-59,27-6 363,-11-2-150,-4-1-69,-1-1-43,15-16 41,5-9-54,-27 27-64,0-1 0,0 0-1,-1-1 1,0 1 0,-1-1 0,3-7-24,-2-15 128,-3 15-98,4-21-9,-8 34-30,1 0 0,-1 0 0,0 0 0,0 0 0,-1 1 0,1-1 0,-1 0 0,0-3 9,-4-4-65,0 1 37,-2 3 45,6 6-14,1 1 0,0 0 0,-1 0 0,1 0 0,-1 0 0,1 0 0,0 0 1,-1 0-1,1 0 0,-1 0 0,1 0 0,-1 0 0,1 0 0,0 0 0,-1 0 1,1 0-1,0 0 0,-1 0 0,1 0 0,-1 1 0,1-1-3,-14 10 99,-3 8 3,8-9-36,8-7-34,-1 0 0,0 0 0,1 0-1,-1 0 1,1 0 0,-1 0 0,1 2-32,0-2 38,0 1 1,0 0-1,0-1 0,1 1 1,0 0-1,-1 0 0,1 2-38,-1 11 154,-2-3-30,-1 18 158,9 7 42,-3-27-227,1 6 39,1-3-42,1-1-21,4 4-11,-2-3-27,-2-4-20,-4-6-14,1-1 0,0 1 0,-1-1 0,2 1 0,-1-1-1,0 0 1,1 0-1,10 6-19,-4-4-25,4 2-79,-1 2-143,-2-3-23,0 0-52,3-3-90,0-1-84,1 0-86,-5-1 97,1 1-71,2 0-229,-1 0-71,1 0-30,13-1-1267,-9-2 892,-7-1 471,1 0 39,0-1-117,5-2-401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7:26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21 128,'0'-20'0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4:26.7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376 113 4736,'-4'-4'429,"2"1"-49,0-1-46,0 1-42,1-1-38,0 1-37,-1-4 125,1 1-144,-1 0-52,-1-3 78,-1 1 78,0-2 132,-4-5 278,4 7-326,-1 0-39,1 1-77,-7 1 255,2 5-217,2 1-133,1 1-60,-1 0-36,7-1-79,-29 8 127,21-5-104,0 0-1,0 0 1,0 1-1,0 0 1,-2 2-23,-4 5 13,0 0 1,1 1-1,-9 11-13,-1 1-8,11-12-12,1 0 1,0 1-1,-4 6 20,1 5-41,2 0 1,0 1-1,-8 25 41,17-41-12,0 0 0,1 1-1,-1-1 1,1 10 12,1-11-16,1-1-1,0 1 1,0-1-1,1 0 1,0 1-1,0-1 1,1 1-1,0-1 1,0 0-1,1 0 17,-2-4-3,1 0 1,-1 0-1,1 0 0,0 0 0,0-1 0,0 1 0,0-1 0,0 1 0,1-1 0,-1 0 0,1 0 0,0 0 1,-1 0-1,1 0 0,0-1 0,0 1 0,0-1 0,2 1 3,6 1-6,0 0 1,1 0-1,-1-1 1,6 0 5,-14-2 0,53 3-27,0-1-32,-26 2 34,3 1 29,-1-3 55,-26-2-11,0 0 0,-1 1 1,1-1-1,-1 1 0,6 1-48,-3 2 107,-2 1 49,-2 3 66,-3 2 81,-1 2-95,-5 4 211,-8 0-4,-1-4-214,2-4-82,0-1 0,-13 7-119,-4-1 62,0-2-53,-15 5 16,25-8-25,-2-1-48,8-2-25,-2-1-44,0-1-55,5 0 5,0-1-32,-8 4-293,9-4 74,5-3 53,4-2 57,4-2 62,1 0 64,2-1 70,0 2 73,-1 0 77,-2 2-45,1 0-1,0 1 1,-1 0-1,1 0 0,2-1 8,33-8-4,-14 0 4,-1-1 0,9-7 0,18-8 0,21-7 58,101-45 273,-156 69-261,0 0 1,0-1-1,-1 0 0,4-5-70,-4 1 111,-1-1 52,-15 14-140,0 1 0,0-1 0,0 0 1,0 0-1,-1 0 0,1 0 0,0 0 0,0 0 1,-1 0-1,1 0 0,-1 0 0,1-1-23,-1 2 6,0 0 1,0-1-1,-1 1 0,1 0 0,0 0 0,0 0 0,0 0 0,0 0 1,0-1-1,-1 1 0,1 0 0,0 0 0,0 0 0,0 0 0,0 0 1,-1 0-1,1 0 0,0 0 0,0 0 0,0 0 0,-1 0 0,1 0 1,0 0-1,0 0 0,0 0 0,-1 0 0,1 0 0,0 0 1,0 0-1,0 0 0,-1 0 0,1 0 0,0 0 0,0 0 0,0 0 1,0 0-1,-1 0 0,1 1 0,0-1-6,-14 6 181,2 2-80,-9 18 85,5-11-83,-10 10 22,5 2-43,8-4 2,-14 31 2,19-35-32,3 1 43,1 0 62,3 0 81,1-18-209,0 0 0,0-1 0,0 1 1,0 0-1,1 0 0,-1 0 0,0-1 0,1 1 1,-1 0-1,1 0 0,0-1 0,0 1 1,0-1-1,0 1 0,0-1 0,0 1 1,0-1-1,0 1 0,0-1 0,0 0 1,1 0-1,-1 1 0,1-1 0,-1 0 1,1 0-1,-1-1 0,1 1 0,0 0-31,13 7 243,0-3-79,4-3-38,9-2-4,-5-1-9,-17 1-81,1-1-1,0 1 1,-1-1-1,1 0 1,-1-1-1,1 1 1,-1-2-1,0 1 1,0 0-1,0-1 1,4-3-32,-4 3 30,-1-1 1,1 0 0,-1 0 0,2-3-31,-1 1 31,0 0 1,-1-1 0,4-4-32,1-9 16,-6-2-69,-5 10 20,0 0-39,-2 1-36,0-1-37,-1 0-35,-1 0-34,-7-12-313,-2 1-125,-2 2-118,-2 1-108,-1 2-103,5 6 169,-1 0-115,5 4 180,0 0-47,2 1-22,-9-6-1046,11 9 1280,0 0 40,-3 0-76,-1 1 64,-2-1-48,-8-1-232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4:24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86 3328,'0'-6'168,"-1"2"-14,1 0 1,1-1-1,-1 1 1,0 0-1,1-1 1,0 1-1,1-1-154,5-8 522,-6 12-271,0 0-47,0-1-40,-1 1-35,1-1 3,-1 1-43,-1-4 98,1 5-60,0-1-19,-3-3 810,-1-1-444,-1 0-31,4 4-113,-1 0-77,1 1-67,-1-1-57,0 1-34,0 0-48,-2 1-13,3-1 10,0 0 59,-17 3 178,0 5-94,5 0-85,-6 5 2,5-3-31,5-4-55,1 1 0,-1 1 0,1-1 1,1 1-1,-3 3-18,-11 12 32,0 3-50,16-18-10,0 1 0,1 0 0,-3 6 28,6-12-3,0 0-1,0-1 0,0 1 0,0 0 1,0 0-1,1 0 0,-1 0 0,1 0 1,0 0-1,0 0 0,0 0 0,0 0 1,1 0-1,-1 0 0,1 0 0,-1 0 1,1 0-1,0 0 4,0-1-2,0 4 0,1-1 0,0 1 0,0-1-1,0 0 1,1 0 0,-1 0 0,1 0 0,0 0 0,1-1 0,0 1 2,-1-1-14,0 0 1,1 0-1,0 0 1,-1 0-1,1-1 1,0 0 0,1 0-1,-1 0 1,1 0-1,0 0 14,7 3-9,11 13 53,-1 2 76,-9-7-12,9 10 122,-8-7-48,-3-2 4,-1 0 42,-3-2 2,0 0 44,-2 0 49,0 0 56,-3-5-31,-2-1-89,-2 1-36,-2 2 10,-1 1 37,4-7-183,1-1 0,-1 0-1,0 0 1,-1 0 0,1 0 0,0 0 0,-1 1-87,-6 4 261,-5 3-37,5-6-118,5-2-58,0-1 0,0 1 1,0-1-1,-1 0 0,-2 1-48,-19 3 172,12-5-99,8 1-44,-13 1 44,2 0-33,-26 1 0,33-4-32,1 0 0,-1-1 0,1 0 0,-5-2-8,-2-1-24,-2-3-90,8 2 7,-1 1-40,6 1 64,-5-1-146,-7-8-191,11 7 219,2 2 41,1-1-36,0 0-42,0 0-49,1-1-56,0 0-64,0-1-69,1 0-76,1-7-376,0 12 795,-1-1-1,1 1 1,-1 0 0,1-1-1,0 1 1,0 0 0,-1 0-1,1 0 1,0 0 0,1-1 133,12-9-1367,-1 5 379,-3 0 199,1 0-67,-1 0 120,7-5-405,-5 5 458,-3 2 277,-1 1 42,2-1-35,4-1-153,-13 5 518</inkml:trace>
  <inkml:trace contextRef="#ctx0" brushRef="#br0" timeOffset="1139.5754">699 281 4992,'7'-8'1060,"-3"5"-456,-3 1-198,0 1-88,0 0-76,-1-1-65,1 1-21,-1-1-78,-1-2-19,1 3 56,-1 1 19,1-1 185,0 1-44,0-1-41,-1 1-38,0 0 98,-1-1-109,0 1-71,-4 0-33,5 0 31,1 0 25,-6 1 160,1 0-56,1 1-45,0 0-38,-8 4 144,2-3-114,0 0-47,-9 1 25,15-2-136,0-1 0,0 0 0,0 1 0,1 0 0,-1 0 0,0 0 0,1 1 0,0-1 0,-1 1 0,-1 2-30,-9 10 165,2 1-1,-1 0 1,-2 6-165,-15 27 247,15-22 10,2 0 0,-7 20-257,9-13 110,3 1-78,7-31-22,1-1 0,-1 0-1,1 1 1,0-1 0,0 0-1,1 1 1,-1-1 0,1 1-1,-1-1 1,1 0 0,0 0-1,1 0 1,-1 2-10,3 5 34,-2-3-32,-2-6-2,1 0-1,-1 1 1,0-1-1,1 0 0,-1 0 1,1 0-1,-1 0 0,1 0 1,0 0-1,-1 0 0,1 0 1,0 1 0,1-2-1,-1 1-1,0 0 1,1-1 0,-1 1 0,0-1 0,1 0 0,-1 1 0,0-1 0,1 0-1,-1 0 1,1 0 0,-1 0 0,1 0 0,-1 0 1,6 0-20,-1 0 1,1-1-1,-1 0 0,0 0 1,1 0-1,3-2 20,20-9-107,-9 3 23,-17 8 73,0-1-2,0 1-1,0-1 1,0 0 0,0 0-1,0-1 1,-1 1 0,2-2 12,-1 1 4,-1 0-1,0-1 0,-1 1 0,1-1 1,0 0-1,-1 0-2,8-12 22,-3 6 8,0-1 0,-1-1 0,4-9-30,-4 6 9,-1 4 4,-1 1 0,0-1 0,2-12-13,-1-14 43,-2 25-43,-3 11-2,1-1 0,-1 0 0,0 1 0,1-1 0,-1 1-1,0-1 1,0 1 0,0-1 0,0 0 0,0 1-1,0-1 1,-1 1 0,1-1 0,0 1 0,-1-1 0,1 1-1,-1-1 1,0 1 0,1-1 0,-1 1 2,-4-11-5,5 12 5,0 0 0,-1 0 0,1 0 0,0-1 0,-1 1 0,1 0 0,0 0 0,-1 0 0,1 0 0,0 0 0,-1 0 0,1 0 0,-1 0 0,1 0 0,0 0 0,-1 0 0,1 0 0,0 0 0,-1 0 0,1 0 0,0 0 0,-1 0 0,1 1 0,0-1 0,-1 0 0,1 0 0,0 0 0,-1 1 0,1-1 0,0 0 0,0 0 0,-1 1 0,1-1 0,0 0 0,0 1 0,-2 1-4,1 0 1,-1 0-1,1 0 0,0 0 1,0 0-1,0 1 1,0-1-1,0 0 1,1 1-1,-1-1 1,1 0-1,-1 1 1,1 0 3,-1 35-76,1-32 64,-1 11-35,2 14-2,2-1 44,-3-27 9,1 0 0,-1 0 0,1-1 0,0 1 0,0 0 0,0 0 0,1-1 0,-1 1 1,1-1-1,-1 1 0,1-1 0,0 0 0,0 1 0,0-1 0,0 0 0,0 0 0,2 1-4,-2-2 2,0 0 0,1 0-1,-1-1 1,0 1 0,1 0-1,-1-1 1,0 1 0,1-1-1,-1 0 1,1 0-1,-1 0 1,1 0 0,-1 0-1,0-1 1,1 1 0,0-1-2,3 0 14,1-1 0,0 0-1,-1-1 1,1 1 0,0-2-14,11-6 24,0 0 0,-1-2-1,0 0 1,-1-1 0,-1-1-1,0 0 1,3-5-24,-6 5 13,0 0-1,-1 0 1,-1-1 0,-1-1 0,1-2-13,-10 18 2,0-1 0,0 1 0,0-1 1,0 1-1,0 0 0,1-1 0,-1 1 0,0-1 1,0 1-1,0 0 0,0-1 0,1 1 1,-1 0-1,0-1 0,0 1 0,1 0 0,-1 0 1,0-1-1,1 1 0,-1 0 0,0 0 1,1-1-1,-1 1 0,0 0 0,1 0 1,-1 0-1,1 0 0,-1-1 0,0 1 0,1 0 1,0 0-3,-1 1 8,0 0 0,1-1 0,-1 1 0,1 0 1,-1-1-1,0 1 0,0 0 0,1 0 0,-1 0 0,0-1 1,0 1-1,0 0 0,0 0 0,0 0-8,-1 24 139,-1-11-77,-3 10 48,-7 21 75,4-19-96,4-16-31,1 0 0,0 0 1,1 1-1,0-1 1,0 7-59,2 0 41,1-1-45,4-2-61,2-3-77,-6-11 135,-1 0 1,0 0-1,0 1 0,0-1 0,1 0 1,-1 0-1,0 0 0,0 0 0,1 1 1,-1-1-1,0 0 0,0 0 0,1 0 0,-1 0 1,0 0-1,0 0 0,1 0 0,-1 0 1,0 0-1,1 0 0,-1 0 0,0 0 1,0 0-1,1 0 0,-1 0 0,0 0 7,0 0 0,2 0-19,1 0 0,-1 0 1,0 0-1,0 0 0,0-1 1,0 1-1,0-1 0,0 1 1,1-1 18,17-12-184,11-14-13,-19 14 90,1-3-42,20-21-101,5-6 29,-16 14 153,-16 19 56,1 1-1,0 0 1,1-1 12,18-10-21,1-18-75,-24 36 149,-3 9 92,0-5-119,0-1 0,0 1 0,0 0 0,0 0 0,0 0 0,0-1 0,0 1 0,-1 0 0,1 0 0,-2 1-26,-7 22 229,7-12-169,2 7-50,0-6-25,0-7-23,1-4-182,0-2 80,3 0 35,4-1-44,-8 0 96,6 0-144,0 0 34,2 0-19,-1 0 42,-5 0 112,0-1 0,0 1-1,0 0 1,-1-1 0,1 0 0,0 1-1,0-1 1,0 0 0,0 0-1,-1 0 1,1 0 0,0 0 0,-1-1-1,1 1 1,-1 0 0,1-1-1,-1 0 29,11-9-107,8-9 30,1-2 82,-5 5 85,-1 0-1,10-17-89,-16 22-11,8-5-58,0 5 15,-6 9 71,-11 3-17,0 0-1,0 0 1,0 0-1,0 0 1,1 0 0,-1 0-1,0 0 1,0 0-1,0 0 1,0 0 0,0 0-1,0 0 1,0 1-1,1-1 1,-1 0 0,0 0-1,0 0 1,0 0-1,0 0 1,0 0 0,0 0-1,0 0 1,0 0-1,0 0 1,0 1 0,1-1-1,-1 0 1,0 0 0,0 0-1,0 0 1,0 0-1,0 0 1,0 0 0,0 1-1,0-1 1,0 0-1,0 0 1,0 0 0,0 0-1,0 0 1,0 0-1,0 1 1,0-1 0,0 0-1,0 0 1,0 0-1,0 0 1,0 0 0,0 0-1,-1 0 1,1 1-1,0-1 1,0 0 0,0 0 0,2 12-20,2 3 68,1 0 42,-2 8 90,-3 22 251,0-14-198,0-6-103,0 0-81,0-17-35,1 1 0,0-1 1,0 1-1,0-1 0,1 0 0,1 1 0,0 1-14,-1-6 14,0 1-1,0 0 1,1-1 0,0 1-1,-1-1 1,2 1-14,-1-2 19,0 0 1,0 0-1,0-1 0,0 1 1,0-1-1,0 1 1,0-1-1,4 1-19,-2 0 18,0-1 1,0 0-1,1 0 1,-1-1-1,4 1-18,-6-1 13,0-1-1,1 1 1,-1-1-1,0 0 1,0-1-1,0 1 0,0 0 1,2-1-13,5-3 44,1 1 0,-1-2 0,1 1 1,-1-2-1,-1 1 0,1-1 0,-1-1 0,0 0 1,2-2-45,10-10 139,-1-1 0,-1-1 1,0 0-140,-2-2 157,0-1 1,5-11-158,-9 10 58,-2 2-36,-3 1-47,0 0-60,-7 17 56,3-17-173,-8 6 73,-6 4 62,-4 5 53,10 7 22,1-1 0,0 1 0,0-1 0,0 1 0,-1 0 0,1 0 0,-3 1-8,2-1 19,1 1-1,-1 0 1,0-1-1,0 2 1,1-1-1,-1 0 1,1 1-1,-1 0 1,1 0-1,-3 2-18,0 0 40,2-1-11,1-1 0,-1 1 0,0 0 0,1 0-1,-1 2-28,1-2 28,1 0 0,0 0 0,0 0 0,1 1 0,-1-1 0,0 1-28,-15 47 234,15-44-179,1 0 0,0 0 0,0 1 0,0 3-55,5 17 191,-1-14-105,-1 2-9,4 16 42,2-8-118,-2-8-75,1 2-34,-2-5-24,1-3-38,0 0-71,3 1-170,1 0-94,1 0-86,0-1-76,0 1-210,-7-7-34,1 0 0,-1 0 0,1 0 0,0-1 0,3 2 911,3 1-1562,-4 0 203,2 2-551,-9-8 1910</inkml:trace>
  <inkml:trace contextRef="#ctx0" brushRef="#br0" timeOffset="1339.0355">2080 770 8448,'-5'5'1150,"2"-2"-423,1-1-166,1-1-55,-1 1 32,2-1-104,0 1-103,2 0-98,0 3-92,0 0-62,3 4 21,-3-2 268,-2 11-720,-1-3-128,1-2-125,-2-2-124,1 0-123,-1-1-121,0 0-118,0 0-118,0-4 500,1 1-35,-1 0-34,1 0-33,-1 3 129,-1-1 94,0 1 78,-1-1 66,-1 4-164,-4 4-171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4:31.4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99 4352,'0'-4'393,"0"1"-49,0-1-45,0 1-42,0 0-38,0 0-36,0-3 93,0 0-102,0 0-68,0-12 77,0 10-19,0 3-25,0 1 49,0 0 59,0-1 69,0 6-108,-1-1-46,0 1-43,0 0-34,-2 0 0,-4 4-44,6-4 48,-6 3 52,1-1-49,2 2-28,-3 3-15,1 2-6,-3 3 17,0 1-1,1 0 0,1 0 1,1 1-1,-4 10-59,-9 22 205,7-17-70,1 2 45,-18 70 453,14-44-354,7-31-191,-1 0-49,2-2-60,5-14-11,0-1 0,1 1 0,0 0 0,1 1 32,2 5-41,-1-16 40,-1 0 0,0-1 0,1 1 0,-1 0 0,1 0 0,-1-1 0,1 1 0,-1 0 0,1 0 0,-1-1 0,1 1 0,0-1 0,-1 1 0,1-1 0,0 1 0,-1-1 0,1 1 0,0-1 0,0 1 1,0-1-2,0 0 1,0 0-1,0 0 0,0 0 1,-1 0-1,1 0 1,0 0-1,0 0 0,0 0 1,0 0-1,-1 0 0,1 0 1,0-1-1,0 1 0,-1 0 1,1-1-1,0 1 1,0 0-1,0-1 2,9-10-64,10-23 37,-13 20 41,0-1-1,-1 0 1,0-1-1,2-11-13,-3 1 37,1-5-57,-3 11 82,-2 11 7,0 0 33,-1-1 40,0-1 47,0 5-158,0 0 76,0-2 134,0 7-19,0 10-33,0 5 19,0-1-71,0 22 128,0-30-214,1 8 74,1-3-32,-1-7-66,1 0 1,-1-1-1,0 1 1,1 0 0,0-1-1,0 1 1,1 1-28,8 11 144,-10-13-125,1 0 0,-1 0 1,0 0-1,1 0 0,0 0 0,-1 0 1,1-1-1,0 1 0,0-1 1,2 2-20,-2-2 19,0 0 1,0-1-1,0 1 0,0 0 1,0-1-1,0 0 1,0 0-1,0 0 1,2 0-20,7 1 106,-7-1-60,0 1-1,0-1 1,0-1 0,0 1 0,0 0-1,0-1 1,3-1-46,-4 2 12,33-12 93,-30 9-102,-1 0 0,0 0 0,0 0-1,3-3-2,8-8 5,1-3-59,4-4-69,11-15-122,-2-2 5,-12 13 127,-4 6 70,-2 0 62,-2 2-4,-3 7 39,-5 7 42,-4 6 37,-5 6-9,0 1-1,1 0 0,0 0 1,0 1-1,1 0 0,1 0 1,-2 6-124,-1 1 198,0 6 131,3-2-102,3-17-179,0 1 0,0-1-1,0 0 1,0 0 0,-1 0 0,0 0 0,0 0-1,0-1 1,-2 2-48,-2 4 81,5-8-67,0 0 0,0 0-1,0 0 1,0 0 0,1 0 0,-1 1 0,1-1 0,-1 0 0,1 1-14,-1 7 82,1-8 46,3-6-80,-3 2-47,12-18-10,4 2-41,-10 11 26,0 0 1,-1-1 0,0 0-1,4-6 24,-4 4-24,1 2-1,-1-1 0,2 1 1,6-8 24,28-32-149,-16 18 69,-7 10 69,-17 19 18,1-1 0,-1 1 0,1 0 1,0 0-1,0 0 0,-1 0 0,1 0 1,0 0-1,0 0 0,0 1 1,0-1-1,0 0 0,0 1 0,1 0-7,12 2 12,-15-1-16,1-1 1,0 1-1,0-1 1,0 1-1,0 0 1,-1-1-1,1 1 1,0 0-1,0 0 1,-1 0-1,1-1 1,-1 1-1,1 0 1,-1 0 3,9 26 44,-2-3-36,-6-23-14,0 1 1,0 0-1,0 0 0,0-1 0,1 1 1,-1-1-1,0 1 0,1-1 0,-1 0 1,1 1-1,1 0 6,36 14-64,-33-13 56,-3-1 8,0 0 0,0-1 0,0 0 0,1 1-1,-1-1 1,0-1 0,3 2 0,5-3-28,0-2-36,2-5 4,-1 0 38,17-18 45,-3-5 32,8-8 87,-12 15-38,0-3-35,3-2-31,2 0-35,-20 21 6,0-1 0,0 1 0,0-1 0,-1 0 0,2-4-9,3-13-13,-11 25 12,1 0 0,-1 1 0,0-1 0,0 0 0,0 0 0,1 0 0,-1 0 0,0 0 0,0 0 0,0 0 0,0 0 1,-1 0-1,1 0 0,0 1 0,0-1 0,-1 0 0,1 0 0,0 0 0,-1 0 0,1 0 0,-1 1 0,1-1 0,-1 0 1,1 0-1,-1 1 0,0-1 0,1 0 0,-1 1 0,0-1 0,1 1 0,-1-1 0,0 1 0,0-1 0,0 1 1,0-1 0,-15-1 10,12 2 1,1 1 0,-1-1 0,0 1 0,1 0 0,-1 0 0,0 0 0,1 0 0,-1 1 0,0 0-11,-4 2 11,0 1 1,1 0 0,0 0 0,-1 1-12,-2 3-2,0 0-1,0 1 1,1 0-1,1 1 1,-2 3 2,2-1 24,0 1 0,1 0 1,1 0-1,0 1-24,-6 15 52,3-10 3,1 1 0,2 1 0,0-1 0,-2 17-55,4-12 14,3 0-35,1-19 7,1 0-1,0 0 1,0 0-1,0 0 1,2 5 14,11 25-36,-7-21 27,-6-13 11,1 0 1,-1 1-1,1-1 1,0-1-1,0 1 0,0 0 1,0 0-1,1-1 1,-1 1-1,1-1 1,2 2-3,8 8 48,-7-5-6,-5-5-30,0-1 1,1 1-1,-1-1 1,0 1-1,1-1 1,-1 0-1,1 0 1,0 0-1,0 1-12,1-1 21,0 0 0,0 0 1,0-1-1,1 1 0,-1-1 0,2 1-21,8 1 33,23 2-71,-14-4-52,-3-2-45,1-3-71,37-8-1012,-34 8 632,-11 2 239,-1 0-48,1 0-56,-1 0-65,1 0-73,-1 0-83,-4 1 174,1 0-43,-1-1-46,1 1-47,-1-1-52,0 1-53,0-1-55,0 0-60,0 1 76,-1-1 41,2-1-106,2-1-376,-10 5 1218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4:29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336 81 3840,'-8'-23'855,"4"12"-366,3 6-160,0 1-72,0 0-64,0 1-55,1 0-32,0 1-50,1-4-35,0 3 31,-1 0 81,0-2 30,-1 2 57,0-2 588,1 7-437,0 0-222,1 0-35,0 3-29,1 2-96,7 30 301,-3 1 0,2 26-290,-8-59 17,3 37 97,-2-3-40,0 19-1,8 17-67,-4 4-102,-1-38 2,2 27-73,-4-26-36,-2-10-161,0-3-118,0-15 194,0-1-34,0 0-34,0 0-35,0 6-358,0 6-523</inkml:trace>
  <inkml:trace contextRef="#ctx0" brushRef="#br0" timeOffset="1105.5194">15 416 3072,'-8'-15'706,"4"7"-303,3 5-198,0 2-35,1 0 85,0 1 113,2 1-149,0-1-35,1 0 90,0 2-77,-2-1-115,0 1-33,2 1 53,0 0 60,18 2 259,0 4 112,14-4 81,-22-2-339,-1-1-64,2 2 1,-8-3-129,0 0 0,0 0 1,1-1-1,-1 0 1,5 0-84,13-3 245,-24 3-244,11-2 108,0 0 0,-1-1 0,3-1-109,4-3 141,2-3 40,11-9 62,-1-3-75,-2-3-65,-3-2-57,-3 1-19,-3 5-5,-2-1 0,0-1-22,-2-1 44,-2-4 33,14-37-2,-25 61-72,4-6 30,3 7 16,-8 3-48,0 0 0,0 0-1,0 0 1,0 0-1,1 0 1,-1 0-1,0 0 1,0 1 0,0-1-1,0 0 1,0 0-1,0 0 1,1 0 0,-1 0-1,0 0 1,0 0-1,0 0 1,0 0 0,0 0-1,0 0 1,0 0-1,0 0 1,0 1 0,0-1-1,1 0 1,-1 0-1,0 0 1,0 0 0,0 0-1,0 0 1,0 0-1,0 0 1,0 1-1,0-1 1,0 0 0,0 0-1,0 0 1,0 0-1,0 0 1,0 0 0,0 1-1,0-1 1,0 0-1,0 0 1,0 0 0,0 0-1,0 0 1,0 0-1,0 0 1,0 1 0,0-1-1,-1 0 1,1 0-1,0 0 0,0 42 32,0 23 35,0 43 142,0-61-144,0 1-48,0 0-76,1-22 43,1 0 0,2 6 16,5 22 53,-8-51-49,0 0 0,0 0-1,1 0 1,-1 0 0,0 0 0,1 0-1,0 0 1,0 0 0,0-1-4,7 13 9,-9-14-7,0-1 0,1 1 1,-1 0-1,1 0 0,-1-1 0,1 1 0,-1 0 0,1-1 1,-1 1-1,1 0 0,-1-1 0,1 1 0,0-1 1,0 1-1,-1-1 0,1 1 0,0-1 0,0 0 0,-1 1 1,1-1-1,0 0 0,0 1 0,0-1 0,0 0 0,-1 0 1,1 0-1,0 0 0,0 0 0,0 0 0,0 0 1,0 0-1,-1 0 0,1 0 0,0-1 0,0 1 0,0 0 1,0-1-1,-1 1 0,1 0 0,0-1 0,0 1 1,0-1-3,4-3 6,1 0 0,-1 0 0,0 0 0,-1-1 0,3-2-6,0 0-10,30-30-92,-17 17 30,-5 5 54,-5 6 50,-9 9-25,0-1 1,0 1 0,0-1 0,0 0 0,0 1 0,0 0-1,0-1 1,0 1 0,0 0 0,0-1 0,1 1-1,-1 0 1,0 0-8,4 2 59,11 26-11,-5-13-16,-4-7-9,-1 0 0,-1 1 0,3 5-23,-5-8 25,1-1 0,-1 1-1,1-1 1,0 0 0,1 2-25,13 9 117,8 1 107,-11-9-69,1 1 36,-12-7-126,0-1 1,1 1 0,-1-1-1,0 1 1,1-1-1,-1 0 1,1-1-1,-1 1 1,1-1-1,-1 0 1,1 0-1,3-1-65,-2 0 75,-1 0 0,0 0 0,0-1 1,1 1-1,-1-1 0,2-2-75,15-9 229,0-4-51,-3-2-63,-1-3-71,-10 12-7,-1 0 0,0-1 0,-1 0 0,0-1 0,0 1 0,-2-1 0,3-8-37,-5 12 9,0 1 1,-1-1-1,0 1 1,0-1 0,-1 1-1,0-5-9,-4-14-14,-8 2-38,10 20 28,0 1 1,1-1-1,-1 1 0,0-1 1,1 0-1,-1-2 24,-2-6-76,3 12 69,1-1 0,-1 0 0,1 1 0,-1-1 0,0 1 0,0 0 0,1-1 0,-1 1 0,0-1 0,0 1 0,0 0 0,1 0 0,-1 0 0,0-1 0,0 1 0,0 0 0,0 0 0,1 0 0,-1 0 1,0 0-1,0 0 0,0 1 0,0-1 7,-17 3-80,16-2 76,-1 0 0,1 0 0,0 0 1,0 1-1,0-1 0,0 1 0,0-1 1,1 1-1,-1 0 0,0-1 0,1 1 1,-1 0-1,1 0 0,0 0 0,0 1 1,-1 1 3,-1 2-5,1 0 0,0-1 0,0 2 0,-1 4 5,2-6 0,1-1 0,0 1 0,0-1 0,0 1 0,0-1 0,1 1 0,-1 0 0,1-1 0,0 0 0,1 1 0,-1-1 0,3 12 0,0 3 0,-3-14 0,0 1 0,0-1 0,0 1 0,1 0 0,2 4 0,-1-7 0,-1 1 0,1-1 0,-1 1 0,1-1 0,0 0 0,0 0 0,0-1 0,1 1 0,0 0 0,8 9 0,-10-10 0,0 1 0,0-1 0,0 0 0,0 0 0,1 0 0,-1 0 0,0 0 0,1-1 0,0 1 0,-1-1 0,1 1 0,0-1 0,1 0 0,2 1 0,0-2 1,0 1-1,1-1 1,-1 1-1,0-2 1,0 1-1,1-1 1,-1 0-1,0 0 1,0 0-1,0-1 0,2-1-8,0 0 0,0 0 0,0-1 0,5-3 8,7-5-79,7-4-24,-7 0 34,3-12 0,-9 15 51,-6 6 16,-1 1 0,-1-1-1,1-1 1,3-4 2,-5 4 25,5-8-9,-8 14-19,-1-1 0,1 0-1,-1 0 1,0 0 0,0 0 0,0 0 0,0 0-1,0 0 1,-1 0 0,1 0 3,-1-14 29,-2 22-45,-3 3 2,3-5 13,-1 0 0,1 0 1,0 0-1,0 0 0,1 1 0,-1-1 0,1 1 0,0-1 0,-1 4 1,-1 28 42,3 31 144,1-39-88,1 9 7,-2-30-98,1 0 0,1-1-1,-1 1 1,1-1 0,0 1 0,1-1 0,-1 0 0,1 0 0,0 0 0,0 0 0,3 3-7,10 10 33,-10-12-9,0 0 0,1 0 1,0-1-1,0 1-24,-3-4 10,-1 0 0,0 0 0,1 0 0,0-1-1,-1 1 1,1-1 0,3 1-10,-5-2 1,0 0-1,-1 1 1,1-1-1,0 0 1,0 0-1,-1 0 1,1-1-1,0 1 1,-1 0-1,1-1 1,0 1-1,-1-1 1,1 1-1,0-1 1,-1 0-1,1 0 1,-1 0-1,19-10-36,-15 8 22,0 1 0,-1-1 0,1 0 0,-1 0 0,0 0 1,1-2 13,-3 3-16,0-1 1,0 1 0,0-1 0,0 0 0,0 0 0,-1 1 0,0-1 0,1-1 15,4-11-58,-1 4 14,-1 1-1,0-1 0,2-12 45,-1-2-29,-4 15 6,1-1-1,0 1 1,1-1-1,1-1 24,-2 7-13,1-1 0,-1 0-1,0 0 1,-1 0 0,0-1-1,0 1 1,0 0 0,0-1 13,1-12-64,5 2 11,-5 13 31,1-1-47,-3 16 213,0-1-38,0 19 144,-1-17-137,-1 3 42,0 1-49,0 3 39,-3 15 160,-4 51 499,6-62-593,1-2-44,-1 9 81,1-4-64,-2 15 24,-3 15-27,-2-5-95,-3 17-43,5-31-22,3-17-25,-11 34 89,7-32-73,2-2-50,-1-1-67,3-8 0,0 0-36,0 0-43,0 0-45,2-5-36,0 0 36,-2 5-148,-12 16-492,12-21 612,-1-2-53,0-1-73,1-1-91,0-2 98,1 0-55,0-1-60,-1 0-66,2 0 32,-1-1 47,1 1 45,0-1 41,0 1 39,1 0 34,-2-2-225,1 0 144,0 0 64,0-1-59,-1-7-448,1 5 379,1 3 185,0 0-40,-3-10-672,0 0 66,-2-3-140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4:33.1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140 511 5120,'-3'1'701,"0"0"-116,0 0-106,1 2-97,-1-1-86,1 1-77,1 1-68,-1 0-58,0 1-44,1 1-52,-3 13-168,3-11 126,-1 0 86,2-4 29,-1-1 43,-12 46 201,0 0 54,2-8-30,-9 22 253,7-26-287,2-1-97,-5 30 174,6-18-154,9-43-202,0 0-1,1 0 1,-1 0-1,1 0 1,1 2-25,-1 3 48,1-5 5,4-3-42,11-10-74,7-10-60,-10 6 80,4-7-35,-1-2 0,-1 0 0,-1-1 1,10-21 77,-1 4-57,38-60-3,1 5 40,-42 65 23,-15 21 4,0 0 0,1 0 1,0 1-1,0-1 1,1 1-1,0 1 0,0-1 1,0 1-1,1 0-7,6-5 107,-14 11-104,0-1 0,0 1 0,0 0 0,0 0 0,0 0 0,0 0 0,1 0 0,-1 0 0,0 0 0,0 0 0,0 0 0,0-1 0,0 1 0,0 0 0,0 0 0,0 0 0,0 0 0,0 0 0,0 0 0,1 0 0,-1 0 0,0 0 0,0 0 0,0 0 0,0 0 0,0 0 0,0 0 0,0 0 0,1 0 0,-1 0-1,0 0 1,0 0 0,0 0 0,0 0 0,0 0 0,0 0 0,0 0 0,0 0 0,1 0 0,-1 0 0,0 0 0,0 0 0,0 0 0,0 0 0,0 0 0,0 1 0,0-1 0,0 0 0,0 0 0,0 0 0,0 0 0,1 0 0,-1 0 0,0 0 0,0 0 0,0 0 0,0 1-3,1 0 22,0 1-1,1-1 0,-1 1 1,0 0-1,0 0 0,0 0 1,-1-1-1,1 1 0,0 0 1,-1 0-1,1 0 0,-1 0 1,0 0-1,1 1-21,-1 34 223,-1-19-126,1-10-64,1 30 157,-1-24-86,1 0-1,1 0 1,0-1 0,0 1-1,4 9-103,4 5 104,-6-20-80,-1-1-1,1 1 1,4 6-24,-5-9 8,0-1-1,1 0 0,-1-1 0,1 1 1,-1 0-1,1-1 0,1 1-7,23 11 68,-23-13-49,-1-1 1,0 0 0,0 0-1,1 0 1,-1 0-1,1-1 1,-1 0-20,4 0 44,-1 0-1,1-1 1,-1 0 0,0-1-1,1 1 1,3-3-44,3 0 76,-1-2 0,1 1 0,0-3-76,20-11 77,-1-3-49,-1-1 0,-1-1 0,2-5-28,-11 9 7,-2-1 0,0-1 0,-1-1 0,8-14-7,-9 12 12,6-8 45,-16 18-1,-5 1-83,-3 13 23,0 1 1,0-1 0,0 1 0,-1 0 0,1-1 0,0 1 0,0-1 0,0 1 0,0 0 0,0-1 0,-1 1-1,1 0 1,0-1 0,0 1 0,-1 0 0,1-1 0,0 1 0,0 0 0,-1 0 0,1-1 0,0 1-1,-1 0 1,1 0 0,-1-1 0,1 1 0,0 0 3,-2 0-8,1-1-1,-1 1 0,1 0 1,0 0-1,-1 0 1,1 0-1,-1 0 1,1 0-1,-1 0 0,1 1 1,0-1-1,-1 1 9,-1-1-9,0 1 0,1 0 0,-1 0 0,1 1 0,0-1 0,-1 0 0,1 1 0,0 0 0,0-1-1,0 1 1,0 0 0,-1 0 9,-18 27-38,17-23 36,-29 41 77,14-21 74,1 2 0,-5 11-149,2 14 192,6-23-110,11-24-61,1 2 0,-1-1 0,1 0 0,0 1 0,1-1 0,-1 6-21,-4 22 54,0 0-33,6-33-21,1-1 1,0 1 0,-1 0-1,1 0 1,0-1-1,0 1 1,0 0-1,0-1 1,1 1-1,-1 0 1,0-1-1,1 2 0,-1-2 4,1 0-1,-1 0 0,1 0 0,-1 0 0,1 0 0,0 0 0,0 0 0,-1 0 0,1 0 1,0 0-1,0-1 0,0 1 0,0 0 0,0 0-3,1 0 8,0 0 1,0 0-1,0-1 1,0 1-1,0-1 1,0 1-1,0-1 1,0 0-1,0 1 1,0-1-1,0 0 1,1 0-1,-1-1 1,0 1-1,0 0 1,0-1-1,0 1 1,1-1-9,13-7-67,6-8-104,-16 12 115,3-3-85,0-1-1,-1 0 1,0 0-1,7-9 142,-6 5-187,-1-1-1,0 0 0,0-1 1,-2 1-1,4-9 188,-2-5-282,-4 5 77,0 3 74,1 7 48,-3 8 59,-2 4 24,0 0 1,-1 0-1,1-1 1,0 1-1,0 0 1,0 0-1,-1 0 1,1 0-1,0 0 1,0 0-1,-1 0 1,1 0-1,0 0 1,0 0-1,-1 0 1,1 0-1,0 0 1,0 0-1,-1 0 1,1 0-1,0 0 1,0 0-1,-1 0 1,1 0-1,0 0 1,0 0-1,0 0 1,-1 0-1,1 0 1,0 1-1,0-1 1,0 0-1,-1 0 0,1 0 1,0 0-1,0 1 1,0-1-1,0 0 1,-1 0-1,1 0 1,0 1-1,0-1 1,0 0-1,0 0 0,-9 15 60,5 5 35,3 24 145,1-30-149,0-8-39,0-1 0,0 1 1,0-1-1,1 0 1,0 0-1,0 1 1,1-1-1,1 4-52,5 7 213,4 3 88,-11-17-269,1 1 1,-1 0-1,1-1 1,0 1-1,0-1 0,0 0 1,0 1-1,1-1 1,-1 0-1,1 0 0,-1-1 1,1 1-1,0 0 1,-1-1-1,1 0 0,0 1 1,0-1-1,0 0 1,0-1-1,0 1 1,0 0-1,0-1 0,0 0 1,0 0-1,1 0 1,2 0-33,6 0 98,0-1 0,0 0 0,1-1-98,-5 0 45,0 0-1,1 0 1,-1-1-1,0 0 1,0 0-1,-1-1 1,1 0-1,2-2-44,1-1 44,0-1 0,-1-1-1,7-7-43,-4 2 35,-1-1-1,5-7-34,18-33-6,-7-1-86,-6-2-77,-5-1 36,-6 12-25,-3-1-1,1-35 159,-6 15-101,-3-34 21,-1 37-6,1 48 37,-1 0-1,-3-10 50,-2-10 25,4 29 2,-4-19 61,6 27-87,0 0-1,0 0 1,0 0 0,-1-1 0,1 1-1,0 0 1,0 0 0,0 0-1,0 0 1,0-1 0,0 1 0,0 0-1,0 0 1,0 0 0,-1 0-1,1 0 1,0 0 0,0-1 0,0 1-1,0 0 1,0 0 0,-1 0-1,1 0 1,0 0 0,0 0 0,0 0-1,0 0 1,-1 0 0,1 0-1,0 0 1,0 0 0,0 0 0,0 0-1,-1 0 1,1 0 0,0 0-1,-6 10 3,3 3-1,0 0 0,0 0 1,0 12-3,1-7 14,-1 3 20,-1 13 98,1 0 1,2 5-133,2 72 261,0-45-136,-1-1-36,-1 0-48,-3 0-61,0-14-94,1-15-2,0-1-67,2-13 6,1 1-55,0-5-45,0-1-54,0 6-222,0-11 224,0-1-38,0 1-42,-1 0-45,1-1-48,-2 1-52,1-1-21,-1 0-38,-6 23-1359,8-34 1970</inkml:trace>
  <inkml:trace contextRef="#ctx0" brushRef="#br0" timeOffset="254.748">1187 525 6784,'4'-4'731,"0"1"-106,0 0-96,0 0-86,1 0-10,0 0-91,-1 2-134,0-1-34,3-2 105,6-1 102,-8 2-190,2-1 74,-1 0 83,7-3-23,3 2-89,0 1-96,2 0-107,0 1-116,-1-2-125,-9 3 144,4-1-98,0-1-91,1 1-95,0 0-100,0 0-106,0 0-111,1 1-115,-1 0-122,0 1 93,0 0-36,29 1-1821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4:19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2443 471 3968,'0'-3'156,"0"1"-36,0-1 25,0-2 121,0 2-145,0 1 43,0-1 33,0 0 57,0-1 67,0-1 79,0-6-45,0 4-81,0 4-24,0 1 391,0 2-233,-2 0-48,0 0-279,-3 0 190,0 0-35,-4 2 139,-1 3-106,-1 4-83,-40 47-54,29-30-61,2 0 0,-5 12-71,11-15 63,1 1 0,1 1 0,-1 3-63,5-5 107,0 1 1,1 2-108,0 0 8,-11 52-31,17-69 4,0 0 1,0 1 0,1-1-1,0 0 1,0 1-1,1-1 1,0 1 18,0-8-8,-1-1 0,0 1 0,0-1 0,1 0 0,-1 1 0,1-1 0,0 1 0,-1-1 0,1 0 0,0 1 0,0-1 0,0 0 1,0 0-1,0 1 0,0-1 0,0 0 8,1 0-22,1 1 0,-1-1 0,1 0 1,-1 0-1,0-1 0,1 1 0,-1 0 1,2-1 21,1 2-35,0-1-5,1 0-1,-1 0 1,0-1 0,1 1 0,2-1 40,26-4-108,-33 4 107,7-1-11,0-1-1,-1 1 0,1-1 0,0-1 0,-1 0 1,1 0-1,-1 0 0,0-1 0,0 0 0,1-1 13,14-9-71,50-36-128,-26 14 144,-3 0 26,36-33 44,-42 32 37,-3 0 38,-25 26-53,0-1 1,-1 0-1,-1 0 0,0-1 1,0 0-1,2-9-37,-9 20 27,1 1-1,0-1 1,-1 1-1,0-1 1,1 0-1,-1 1 1,0-1-1,0 0 1,0 1-1,0-1 1,0 0-1,-1 0-26,1 1 8,0 1 1,0 0-1,0-1 0,0 1 1,-1 0-1,1-1 0,0 1 0,0 0 1,-1-1-1,1 1 0,0 0 1,-1-1-1,1 1 0,0 0 1,-1 0-1,1-1 0,0 1 1,-1 0-1,1 0 0,0 0 0,-1 0 1,1-1-1,-1 1 0,1 0 1,0 0-1,-1 0 0,1 0 1,-1 0-1,1 0-8,-17 4 184,-3 5-36,12-6-112,0 1 7,0 0-1,1 0 1,0 1 0,0 0 0,0 0 0,0 0 0,-2 4-43,9-9 0,-6 6 22,-1 1 0,1-1 1,1 2-1,-1-1 1,1 1-23,-9 24 59,7-13-28,-8 12 20,9-20-20,1 1 0,0-1 0,-3 12-31,3-4-8,2 0-1,0 0 1,1 0-1,1 0 1,1 7 8,0-24 2,0 0 0,0-1 0,0 1 1,1 0-1,-1 0 0,1 0 0,-1-1 0,1 1 1,-1 0-1,1-1 0,0 1 0,0-1 1,0 1-1,0-1 0,0 1 0,0-1 0,0 1 1,1-1-1,-1 0 0,0 0 0,1 0 1,-1 0-1,1 0 0,-1 0 0,1 0-2,0 1 14,-1-2-9,0 1 0,0-1 1,0 1-1,0-1 0,0 0 0,0 1 0,0-1 0,0 0 1,0 0-1,0 1 0,0-1 0,0 0 0,0 0 0,0 0 1,0 0-1,0-1-5,1 1 6,1-1 0,-1 0 0,1 1 0,-1-1 0,0-1 0,0 1 1,0 0-1,1-1-6,4-2 12,-1 1-8,0-1 0,0 0 0,0 0 0,0-1 1,0 0-1,-1 0 0,0 0 0,0-1 0,1-1-4,3-6 29,0-1-1,-1 0 1,4-8-29,-2-4 88,-5-1-37,-3 1-36,-3-3-39,1 9-16,0 16 39,0 1 0,-1-1 0,1 1 0,-1-1 0,0 1 0,0-1 0,0 1 0,-1 0 0,1 0 0,-2-3 1,2 5-4,1 1 0,0-1 0,0 0 0,-1 0 0,1 0 1,-1 1-1,1-1 0,-1 0 0,1 0 0,-1 1 1,1-1-1,-1 0 0,0 1 0,1-1 0,-1 1 0,0-1 1,0 1 3,1 0-6,-1 1 0,0-1 1,1 1-1,-1-1 1,0 1-1,1 0 0,-1-1 1,1 1-1,-1 0 1,1-1-1,-1 1 1,1 0-1,-1 0 0,1 0 1,0-1-1,-1 1 1,1 0 5,-2 4-12,0 0 0,0 1 1,0-1-1,1 0 1,0 1-1,0-1 0,0 0 1,1 1-1,0-1 1,0 1-1,0 3 12,0-5 0,0 11 0,0-5 0,0 0 0,0 0 0,1 0 0,0 0 0,1-1 0,0 1 0,0 0 0,4 8 0,0-1-1,-5-12 1,1 0 1,-1-1 0,1 1 0,0-1 0,0 1 0,0-1-1,0 0 1,1 0 0,0 0 0,0 0 0,0 0 0,0 0-1,0-1 1,4 2-1,3 1 6,3-1 69,-10-4-50,-1 0 0,1 0 0,-1-1 0,1 0 0,0 1 0,-1-1 0,1 0 0,-1 0 0,1-1 0,0 1 0,-1 0 0,1-1 0,-1 1-1,1-1 1,-1 0 0,1 0-25,1-1 31,0-1 0,-1 1 0,1-1 0,0 1 0,2-4-31,15-19 109,-10 7-42,0-1 0,0-3-67,8-14 61,2-1-23,-2-2 1,0-4-39,-9 16 45,-1-1 1,0 0-1,1-21-45,-3 0-5,-1-19 5,-2 22-5,1-2 5,-2 23 0,0 1 0,-2 0 0,-1 0 0,-1-1 0,-1 0 0,-3-5-13,3 17-11,0 0-1,0 0 1,1-2 24,1 12-9,0 0-1,0-1 0,0 1 1,-1 0-1,1-1 1,-1 1-1,-1-1 10,-4-11-111,5 13 92,-2-7-114,1 23-1,-5 10 34,-2 11 0,2 3 34,1 24 28,1 4 54,1 2 46,3-3 42,-1 25 49,2 29 62,4-37-114,1-42-66,2 0-1,6 17-34,-3-26 1,2-4-74,-10-23 50,0 0 1,0 0-1,1 0 0,-1 0 1,1-1-1,0 0 0,0 1 1,1-1-1,-1 0 1,2 1 22,-4-4-18,0 1 0,0 0 0,0-1 1,0 1-1,1-1 0,-1 1 0,0-1 1,0 0-1,0 1 0,1-1 0,-1 0 1,0 0-1,2 0 18,-2 0-12,0 0 0,1-1-1,-1 1 1,0 0 0,1-1 0,-1 1 0,0-1 0,1 1 0,-1-1 0,1 0 12,2-2-12,-1 0 0,0 0 0,1 0 1,-1 0-1,0-1 0,0-1 12,-1 3-4,8-11-16,-1 0 0,0-1 0,-1 0 0,0 0 0,-2-1 0,1 0 0,-2 0 0,3-11 20,-1 3-5,0-2 53,4-23-48,3-22-43,-13 68 42,-1-1 1,0 1-1,0 0 1,0-1-1,0 1 1,0-1-1,0 1 1,-1-1-1,1 1 1,-1-1-1,0 1 1,1 1 0,0 0 0,0 1 0,0-1 0,-1 1 0,1-1 0,0 0 0,-1 1 0,1-1 0,0 1 0,-1-1 0,1 1 0,-1-1 0,1 1 0,-1-1 0,1 1 0,-1-1 0,1 1 0,-1 0 0,1-1 0,-1 1 1,0 0-1,1-1 0,-1 1 0,1 0 0,-1 0 0,0 0 0,1-1 0,-1 1 0,0 0 0,1 0 0,-1 0 0,0 0 0,1 0 0,-1 0 0,0 1 0,1-1 0,-1 0 0,0 0 0,1 0 0,-1 1 0,1-1 0,-1 0 0,0 1 0,0-1 0,0 1 0,1-1 0,-1 0-1,0 1 1,0-1 0,1 1 0,-1-1 0,0 1 0,1 0 0,-1-1 0,1 1 0,-1 0 0,1-1 0,-1 2 0,-5 17 9,6-17-7,-8 19 32,-1 1 33,2 5 67,5-7 39,1 0 0,0 13-173,2 21 180,0-7-98,-1-44-80,0 0 1,0 0-1,1 0 1,-1 0-1,1 0 0,-1 0 1,1 0-1,0-1 1,0 1-1,0 0 0,1-1 1,-1 1-1,1-1 1,-1 1-1,1-1 0,0 1 1,0-1-1,0 0 1,0 0-1,2 1-2,-3-1 13,1 0 0,0-1 0,0 1 0,0-1-1,0 1 1,1-1 0,-1 0 0,0 0 0,1 0 0,1 1-13,-2-2 17,0 1-1,1-1 1,-1 0 0,1 0 0,-1 0-1,1 0 1,-1 0 0,1 0 0,-1 0-1,1-1 1,-1 0 0,0 1 0,1-1-1,0 0-16,2-2 40,0 1-1,0-1 1,-1 0-1,1 0 1,4-4-40,7-8 63,-11 10-89,-1 0 0,0-1 0,-1 1 0,1-1 1,-1 0-1,0 1 0,-1-1 0,1-1 0,-1 1 0,0 0 0,0-4 26,0 3-30,0-1 1,1 1-1,0-1 0,0 1 0,0 0 0,2-2 30,-2 5-6,-1 1-1,0-1 1,0 0-1,-1-1 1,1 1-1,-1-2 7,5-10-29,1 6-26,-6 12 14,0 10 50,-1 140 215,0-142-197,1 1 0,0 0 0,1 4-27,0-8 6,0 0-1,0 0 0,1 0 0,0 0 1,0 0-1,0 0 0,1-1 0,0 1 1,0-1-1,1 0 0,0-1 0,0 1 1,2 1-6,-6-6 0,-1 0 0,1-1 0,-1 1 0,1 0 0,0-1 0,-1 1 0,1-1 0,0 1 0,0-1 0,0 1 0,-1-1 0,1 0 1,0 1-1,0-1 0,0 0 0,0 1 0,0-1 0,0-1-3,1 1 1,-1-1-1,1 1 1,-1-1-1,1 0 1,-1 1-1,0-1 1,1 0-1,-1 0 1,0 0 2,0 0-3,21-16-134,-18 12 85,0 1-1,0-1 1,-1 0-1,2-3 53,-4 6-13,20-35-257,-16 27 165,-1 0 0,0-1 1,1-3 104,23-68-517,-13 42 288,-2-1 42,-1 6 48,1-2 43,-9 22 77,1-5 49,0 2 60,-3 7 53,-4 10 69,-2 3-72,2 1-74,-1 4-40,-3 16 133,-1 14 32,6-30-146,0 0-9,-13 86 549,13-56-374,0-27-133,0 0 1,0 0 0,-1 0 0,-1 2-79,1-2 48,1-1 0,-1 0-1,1 0 1,1 2-48,0-7 9,1 13 43,-1-17-49,0 1 0,0-1 0,1 0 0,-1 1 0,0-1 0,0 1 1,0-1-1,1 0 0,-1 1 0,0-1 0,0 0 0,1 1 0,-1-1 0,0 0 0,1 0 0,-1 1 0,0-1 0,1 0 0,-1 0 0,0 1 0,1-1 0,-1 0 0,1 0 0,-1 0 0,0 0 0,1 0 0,-1 0 0,1 0 0,-1 0 0,1 0 0,-1 0-3,0 0 1,1 0 1,-1 0 0,0 0-1,0 0 1,0 0-1,1 0 1,-1 0-1,0 0 1,0 0-1,0 0 1,1 0-1,-1 0 1,0 0-1,0 0 1,0-1-1,0 1 1,1 0-1,-1 0 1,0 0-1,0 0 1,0 0-1,0-1 1,0 1-1,0 0 1,0 0 0,1 0-1,-1-1 1,0 1-1,0 0 1,0 0-1,0 0 1,0 0-1,0-1 1,0 1-1,0 0-1,15-30 64,1-4-79,-2 4-41,6-11-70,5-19-80,-15 34 129,-1 5 40,5 1-24,-2 12-70,-3 16-23,-4-4 127,-4-2 30,-1 0 0,1 0 1,0 0-1,-1 1 0,0-1 1,1 0-1,-1 1 1,0-1-1,0 0 0,-1 0 1,1 1-1,0 1-3,-1 4 18,1 26 68,0-14-60,2-4-15,-1-15-9,0 0 0,-1 0-1,1 0 1,0 0 0,0 0 0,0 0-1,-1 0 1,1-1 0,0 1 0,0 0 0,0 0-1,1 0-1,-1-1 1,0 1-1,0-1 1,1 0-1,-1 1 0,0-1 1,0 0-1,0 0 1,1 1-1,-1-1 0,0 0 1,0 0-1,1-1 0,0 1-10,0 0 0,0-1 0,0 0 0,0 1 0,0-1 0,0 0 0,0 0 0,-1 0 0,1 0 0,0-1 0,0 1 10,3-4-61,1 0 0,-2 0 0,1-1 0,3-4 61,-7 9-8,31-55-467,-17 40 391,-10 11 57,0 0 0,-1 0 0,1 0 0,1-3 27,0-2-39,14-19-35,-19 28 74,0 0 0,0 0 0,0 0 0,1-1 0,-1 1 0,0 0 0,1 0 1,-1 1-1,1-1 0,-1 0 0,1 0 0,-1 1 0,1-1 0,-1 1 0,1-1 0,0 1 0,-1 0 0,1-1 0,3 4 70,-4-1-53,0-1 1,1 1-1,-1 0 1,0 0 0,0 0-1,-1 0 1,1 0-1,0 0 1,-1 0-1,1 0 1,-1 0 0,0 1-1,1-1 1,-1 0-1,0 1-17,3 17 99,3 5 111,5 19 248,-8-29-337,0-1-40,-1 4 41,2 8 43,-3-23-150,0 0 1,0 0-1,0 0 1,1 0-1,-1 0 0,1-1 1,0 1-1,0 0-15,8 10 48,5 7-4,-1 0-40,-12-18-5,-1 0 0,0-1 0,1 1 0,0-1-1,-1 0 1,1 0 0,0 1 0,0-1 0,0 0 0,0 0-1,0-1 1,0 1 0,0 0 0,0-1 0,0 1-1,0-1 1,0 1 0,0-1 0,1 0 0,-1 0 0,0 0-1,0 0 1,1-1 1,25-5-55,-15 1-17,-3-2-40,-6 4 69,-1 0 1,1-1-1,-1 0 1,0 0-1,0 0 1,0 0-1,0 0 1,-1-1-1,2-2 43,10-18-124,11-6 18,-4 6-25,-4-3-85,-6 6 3,20-37-380,-19 33 310,-9 11 133,-2 2 62,-1-2 42,0 12 43,-1-3 188,-3 5-44,-7 8 63,-6 11 19,8-4-6,3 2 42,-1 1 0,2 0 0,-3 13-259,1-2 259,-1-1 39,0-6-94,-4 16 142,6-14-160,3-7-97,-8 13 14,9-21-37,2-8-60,1 0 1,-1 1-1,0-1 0,0 0 0,0 0 1,0 1-1,1-1 0,-1 0 0,0 1 0,0-1 1,1 0-1,-1 0 0,0 1 0,0-1 1,1 0-1,-1 0 0,0 0 0,1 1 0,-1-1 1,0 0-1,0 0 0,1 0 0,-1 0 1,1 0-1,-1 0 0,0 0 0,1 0 0,-1 0 1,0 0-1,1 0 0,-1 0 0,0 0 1,1 0-1,-1 0 0,0 0 0,1 0 0,-1 0 1,0 0-1,1 0 0,-1-1 0,0 1 1,1 0-1,-1 0 0,0 0 0,1-1-6,10-6 10,0-4-35,15-27-146,-19 27 117,52-85-410,-38 68 343,2 1 34,0-1 45,-10 12 58,1 2-41,-6 5-20,1 1 1,0 0-1,1 1 0,-1 0 0,2 1 0,4-3 45,-15 9 6,1-1 1,0 1-1,-1 0 0,1 0 0,-1-1 0,1 1 0,0 0 0,-1 0 0,1 0 1,0 0-1,-1 0 0,1 0 0,0 0 0,0 0 0,-1 0 0,1 0 1,0 0-1,-1 0 0,1 1 0,-1-1 0,1 0 0,0 0 0,-1 1 1,1-1-1,-1 0 0,1 1 0,0-1 0,-1 1 0,1-1 0,-1 1 0,0-1 1,1 1-7,5 10 143,-4 2 67,-2 37 186,0 2-114,0-1-106,0 3-97,3-31-52,-2-21-31,0 0 1,0 0-1,0 0 0,0 1 1,1-1-1,-1 0 1,0-1-1,1 2 4,-1-2-7,1 0 1,-1 0-1,0 0 0,0 0 1,1 0-1,-1 0 0,1 0 1,-1 0-1,1 0 0,-1-1 1,2 1 6,-1 0-10,-1-1 0,1 0 1,0 1-1,0-1 0,0 0 1,0 0-1,0 0 1,0 0-1,-1-1 0,1 1 1,2-1 9,2-1-44,1 0 1,0-1 0,-1 0 0,0 0 0,1 0 0,-1-1 0,-1 0 0,1 0 0,0-1 0,-1 0 0,0 0 0,0 0 0,1-2 43,23-26-178,1 4 83,-10 9 64,18-22 9,-4 11 4,-19 19 1,0-1-1,11-14 18,28-41 2,-24 29 60,-20 24 0,-5 3 70,-5 11-122,0 1 0,0-1 0,0 0 1,-1 0-1,1 1 0,0-1 0,0 0 1,0 1-1,0-1 0,-1 0 0,1 0 1,0 1-1,-1-1 0,1 1 0,0-1 1,-1 0-1,1 1 0,-1-1 0,1 1 1,-1-1-1,1 1 0,-1-1 0,0 1 1,1-1-1,-1 1 0,1 0 0,-1-1 1,0 1-1,1 0 0,-2-1-10,1 1 14,1 0 0,-1-1 0,0 1 0,0 0 0,0 0 1,0-1-1,0 1 0,0 0 0,0 0 0,0 0 0,0 0 0,0 0 0,0 1 0,0-1-14,-20 9 164,14-5-93,-21 12 241,21-10-192,0-1 1,0 1 0,1 0 0,-1 0 0,1 1 0,1 0 0,-5 6-121,2 2 69,6-11-61,1-1 0,0 0 0,0 1 0,1-1 0,-1 1-1,1 1-7,0-3 5,0 1 0,0-1 0,0 0-1,0 0 1,0 0 0,1 1 0,-1-1-1,1 0 1,-1 0 0,1 0 0,0 0 0,0 0-1,0 0 1,0 0 0,1 0 0,-1 0-1,0 0 1,2 0-5,3 4 28,1-1-1,0 0 1,1 0-1,-1-1 1,1 0-1,0 0 0,0-1 1,1 1-28,32 15 148,-14-1 8,-10-5 97,0 0-1,6 8-252,-22-20 29,1 1 0,-1-1-1,0 1 1,0 0-1,1-1 1,-1 1-1,0 0 1,-1 0-1,1 0 1,0 0-1,0-1 1,-1 1-1,1 0 1,-1 2-29,0-1 33,0-1-1,0 1 1,0 0 0,0-1 0,-1 1-1,1 0 1,-1-1 0,1 1-1,-1 0 1,-1 0-33,-13 24 219,6-14-161,0-2-40,7-9-21,-25 26 36,17-20-92,-1 0 0,-8 4 59,9-6-51,0-1-36,-8 2-184,2-2-109,-1-1-86,2-1 14,1 1-15,0-1-66,0 0-91,7-2 269,0 0-34,-4 0-304,0 0-75,-3-1-225,-6 0-579,20 0 1572</inkml:trace>
  <inkml:trace contextRef="#ctx0" brushRef="#br0" timeOffset="1331.0028">6142 610 4224,'-8'-7'437,"-6"-10"461,10 9-512,2 3-154,-1-2 33,2 5-216,0-1 0,0 1-1,0-1 1,0 1 0,0 0-1,-1 0 1,0-1 0,1 1-49,-8-4 426,9 6-397,-1-1 0,1 1 0,0 0-1,-1 0 1,1-1 0,0 1 0,-1 0 0,1 0 0,0-1-1,-1 1 1,1 0 0,0-1 0,0 1 0,-1-1 0,1 1 0,0 0-1,0-1 1,0 1 0,0-1 0,-1 1 0,1 0 0,0-1-1,0 1 1,0-1 0,0 1 0,0-1 0,0 1 0,0 0 0,0-1-1,0 1 1,1-1 0,-1 1-29,0-2 77,0 1 0,0-1-1,-1 1 1,1-1 0,0 1 0,0-1-1,-1 1 1,1 0 0,-1-1-1,1 1 1,-1-1-77,-4-3 372,0 3-39,-2 1-44,0 4-47,-1 1-51,0 3-57,1 0-41,0 1 0,1 0 0,-4 6-93,-14 28 208,6 0 136,-2 10-344,2-4 215,2-10-84,-2 7 128,-1 7-259,7-2 73,10-38-65,1 0-1,0 1 0,0 0-7,1 3-24,0-11 13,0 1 0,0-1 0,0 1 0,0-1-1,1 0 1,1 3 11,-2-8-2,0 1 0,0-1 0,0 1 0,1 0 1,-1-1-1,0 1 0,0-1 0,1 1 0,-1-1 0,1 1 0,-1-1 0,0 1 0,1-1 0,-1 1 0,1-1 0,-1 0 0,1 1 0,-1-1 0,1 0 0,-1 1 0,1-1 0,-1 0 0,1 1 0,0-1 0,-1 0 1,1 0-1,-1 0 0,1 0 0,0 0 0,-1 0 0,1 0 0,-1 0 0,2 0 2,0 0-10,1-1 0,0 0 0,-1 0 0,1 0 0,0 0 0,-1 0 0,0-1 10,1 1-15,3-2-24,-1 0 1,0 0 0,0-1-1,-1 1 1,1-1-1,-1 0 1,0-1-1,2-1 39,-1-1-48,1 0 0,-1-1 1,-1 1-1,1-1 0,-1-2 48,3-6-85,-1-1 1,1-5 84,8-33-99,-11 38 82,2-6 9,5-23-26,-5 15 53,-2 5 57,-3 0 79,-1 23-112,0-5 137,0 10-17,-1 9-15,0-6-115,1 0-35,-4 10 144,0 0-1,2 1 0,0 4-141,2 2 114,2 2-38,8 20-2,-8-24-57,-1-11-6,0 0 1,0 0-1,1-1 1,0 1-1,1-1 1,1 4-12,0 0 0,4 9-23,-7-19 17,0 0-1,1 0 0,-1 0 0,1 0 0,-1 0 0,1-1 0,-1 1 1,1 0-1,0-1 0,1 1 7,12 8 2,9 0 72,-22-9-65,1-1-1,-1 0 1,1 0 0,-1 1 0,1-1-1,-1-1 1,1 1 0,-1 0-1,1-1 1,-1 1 0,0-1-1,1 0 1,-1 0 0,0 1 0,1-2-1,-1 1 1,2-1-9,12-10 35,1 0-1,-2 0 1,0-2 0,1-1-35,13-19 70,-7-2-68,-8 7-59,6-17 57,-7 13 12,3-1 57,-14 29-57,1 0 1,-1 0-1,-1 0 1,1 0-1,0-2-12,-1-4-11,0-2-46,-4 16-12,0 1 82,-1 1 0,0-1 0,1 1 1,0 0-1,0 1 0,0-1 0,-1 4-13,-14 45 185,10-28-73,-4 10 41,-16 49 244,25-66-287,3-5-103,3-6-52,-2-7 40,-1-1 0,0 1 0,1-1 0,-1 0 0,0 1 0,1-1 0,-1 0 0,0 0 0,1 1 0,-1-1 0,1 0 0,-1 0 0,0 1 0,1-1 0,-1 0 0,1 0 0,-1 0 0,1 0 0,-1 0 0,1 0 0,-1 0 0,1 0 5,3-2-112,15-13-15,-16 13 111,0 1-1,-1-1 0,1 0 0,-1 0 1,1-1-1,-1 1 0,0 0 1,0-1-1,0 1 0,0-1 0,0 0 1,-1 0-1,1 0 0,-1 1 0,0-1 1,1-2 16,19-50-155,0 17-5,-2 6-59,4-18-213,-20 44 362,0-1 0,1 1 0,-1 0 0,1 0 0,1 0 0,-1 1 0,1-1 0,3-1 70,-3 4-83,-1 2 39,5 5 37,1 7 67,2 11 53,-3-5-81,-2-2-49,-6-13 14,0 1 1,0 0 0,0 0-1,0-1 1,1 1-1,-1-1 1,1 1 0,-1-1-1,1 1 1,0-1 0,0 0-1,0 0 1,1 0 2,13 6 42,4-6 53,-5-2 35,-1-1 0,1 0 0,1-1-130,-11 1 30,-1 0 0,1 0-1,-1 0 1,0-1-1,0 0 1,1 0 0,0 0-30,36-29 281,-10 8-82,-5 6-44,-8 6-2,-1-1 0,1-1-153,-1-2 60,-2-3-37,-4 3-10,-1 0 1,-1-1 0,1-3-14,6-11 49,-15 27-46,0 2-1,0-1 1,0 1-1,0-1 0,-1 0 1,1 1-1,0-1 1,-1 0-1,1 1 1,-1-1-1,0 0 0,0 0 1,0 1-1,0-1-2,0 0-2,-1 0 0,1 0 0,-1 0 0,0 0 0,1 1 0,-1-1 0,0 0 0,0 0 0,-1 0 2,-2-5-27,4 6 19,-1 0 0,0-1 0,0 1 1,1 0-1,-1-1 0,0 1 0,0 0 0,0 0 0,0 0 1,0 0-1,-1 0 8,1 0-10,0 1 0,0-1 0,0 1-1,0-1 1,0 1 0,0 0 0,-1-1 0,1 1 0,0 0 0,0 0 0,0 0 0,-1 0 10,-8-1-55,-12 1-27,-2 5 43,-7 12 60,-17 18 123,44-32-130,0 1 0,0-1 1,1 1-1,0 1 0,-1-1 0,1 0 0,1 1 1,-1-1-1,1 1 0,0 0 0,-2 4-14,0 6 37,0 0 1,1 0-1,0 4-37,-3 13 73,-3 14 62,7-34-68,1 0 0,1 1 0,0-1 0,0 4-67,1-9 36,0 1 1,1 0-1,-1-1 1,2 1-1,-1-1 1,1 0-1,1 2-36,-1-1 29,1-1 0,1-1 0,-1 1 0,5 5-29,-1-3-2,0-1 0,1 1 0,0-2 0,9 7 2,-4-5-44,-1-1-40,-1-1-23,0-2-40,1 0-47,-1-1-53,1-1-59,0 0-65,-1-2-71,1 0-78,7-3-317,-1-1-89,-4 1 97,3 0-397,8 1-726</inkml:trace>
  <inkml:trace contextRef="#ctx0" brushRef="#br0" timeOffset="1806.2252">7858 792 3200,'-13'-8'564,"4"0"-67,5-3-90,2-6-115,2 6-179,0 3-16,0 0 43,0-1 60,0 1 80,0 2-39,0 1 49,0-1 55,0 1 61,0 3 394</inkml:trace>
  <inkml:trace contextRef="#ctx0" brushRef="#br0" timeOffset="2747.8637">7830 694 8736,'0'11'276,"0"1"-36,0 9 145,0-4-154,-1-1-51,2 12 417,2 18-597,1-10 275,1 3-5,-3 3-42,-1-4-42,0-25-154,0 1 1,2 0-1,-1-1 0,2 1-32,-3-9 8,1 0-1,-1 0 0,1-1 0,1 1 0,-1-1 1,1 1-1,-1-1 0,1 0 0,3 3-7,-4-5 7,0 0-1,0 0 1,0-1-1,0 1 0,0-1 1,1 1-1,-1-1 1,0 0-1,1 0 1,-1 0-1,1 0 1,0 0-1,-1 0 0,1-1 1,0 1-1,-1-1 1,1 0-1,1 0-6,-1-1-1,0 1 0,0-1 1,0 0-1,0 0 0,0-1 0,0 1 0,0 0 0,0-1 0,0 0 0,-1 0 0,1 0 0,-1 0 0,0 0 1,1 0-1,0-2 1,10-7-8,-1 1-14,-1 0 0,0 0 0,-1-1 0,8-11 22,-1-1-15,-2-1 1,3-8 14,-17 29-1,34-61 13,-25 43 17,-1 0 0,1-5-29,10-28 65,-13 38-64,0 0 1,2 1-1,6-10-1,-3 9 59,-9 7 8,-4 20-81,1 19-26,0 6 70,1 19 93,4-3-13,3-22-103,20 42 25,-27-69-32,1 1 0,-1 1 0,1-1 0,0 0 0,1 0 0,-1-1 0,1 1 0,-2-3 0,0 1 0,0-1 0,0 0 0,0 0 0,0 0 0,0-1 0,1 1 0,-1 0 0,0 0 0,1-1 0,-1 1 0,0-1 0,1 1 0,-1-1 0,1 0 0,-1 1 0,1-1 0,-1 0 0,1 0 0,0 0 0,-2 0 0,5 0-2,-1 1 1,1-1 0,-1-1 0,1 1 0,-1-1 0,1 0 0,-1 0-1,1 0 1,-1 0 0,0-1 0,0 1 0,0-1 0,0-1 0,2 0 1,1-3-22,-1 0 1,0 0 0,0 0 0,-1-1 0,1 0 21,17-20-60,-11 16 42,-8 7 13,0 0 0,0 1 0,-1-1 1,1 0-1,0-1 5,-1-1-5,0 0 1,0 0 0,-1 0 0,1-2 4,3-9 1,14-23 43,0-4 50,-6 15-37,-2 2-39,-12 27-17,0-1 0,0 1 0,1-1 0,-1 1 0,0-1 0,0 0 0,0 1 0,0-1 0,0 1 0,0-1 0,0 0 0,0 1 0,0-1 0,0 1 0,0-1-1,0 0 1,0 1 0,0-1 0,0 1 0,-1-1 0,1 0 0,0 0-1,-1 1 1,0 0 0,1 0-1,-1-1 1,1 1 0,-1 0 0,1 0-1,-1 0 1,0 0 0,1 0 0,-1 0-1,1 0 1,-1 0 0,0 0-1,1 0 1,-1 0 0,0 0 0,1 0-1,-1 0 1,1 0 0,-1 1 0,1-1-1,-1 0 0,-1 1 5,0 0-1,0 0 1,0 0 0,0 0-1,1 0 1,-1 0-1,0 1 1,1-1 0,-1 0-1,1 1 1,-1 0-5,-1 2 18,0 0 1,0 1 0,0 0-1,1-1 1,-1 1 0,1 0-1,0 2-18,-5 15 124,1 0-1,-1 13-123,1-7 74,0-2 8,-5 15 13,8-25-62,0 0 0,1 0 0,0 0 0,1 9-33,1-6 15,-1-9-8,1-1 1,0 1-1,1 0 0,0-1 0,0 1 0,3 4-7,-4-11 1,1-1-1,0 0 1,0 0-1,0 0 1,0-1-1,0 1 1,0 0-1,0 0 1,1 0 0,-1-1-1,1 1 1,-1-1-1,1 1 1,0-1-1,-1 0 1,1 0-1,0 1 1,0-1 0,0 0-1,0-1 1,0 1-1,0 0 1,0-1-1,0 1 1,1-1-1,-1 1 1,0-1-1,0 0 1,0 0 0,2 0-1,19-3-31,-6-4-46,-13 3 44,0 1 0,1-1 1,-1 0-1,-1 0 0,1-1 1,2-3 32,0 1-47,-3 2 13,1 1-1,-1-1 1,0 1-1,0-1 0,0 0 1,-1 0-1,1 0 1,-1-1-1,0 1 1,-1-1-1,1-4 35,1-18-137,-2 0-1,0 0 1,-2 0 0,-3-9 137,-10-47-406,12 77 361,0 0-1,-1-1 0,0 1 1,0 0-1,-3-3 46,2 3-49,-1 1-15,4 6 64,1 0-1,-1 0 0,1 1 0,-1-1 0,1 0 1,-1 0-1,1 0 0,0 0 0,-1 1 1,1-1-1,-1 0 0,1 0 0,0 1 0,-1-1 1,1 0-1,0 1 0,-1-1 0,1 0 1,0 1-1,0-1 0,-1 1 1,0 4 0,0 0 0,0 0 0,0 0 0,1 0 0,-1 0 0,1 0 1,1 4-1,3 37 63,-1-34-19,1 0-1,0 0 1,1-1 0,0 1 0,2 1-44,-1-2 46,0 0 1,1-1-1,1 0 1,-1 0-1,1-1 1,1 0-1,0-1 0,4 3-46,-9-7 26,1 0-1,-1-1 0,1 0 1,0 0-1,0 0 0,0 0 0,0-1 1,0 0-1,1 0 0,-1 0 0,1-1 1,-1 0-1,1 0 0,0 0 0,-1-1 1,1 1-1,0-2 0,4 1-25,11-7 138,-1-2-47,6-11-23,-4-4-54,-13 13-17,-1-1 1,-1 0 0,3-7 2,6-16 70,-8 15-33,-1 0-1,-1 0 1,-1-1 0,2-11-37,5-25 29,-6 20-8,-1 1 0,-2-1 0,-1-1 0,-4-34-21,2 15 1,-3-16-150,-11-61 149,12 122-21,-1-1 1,0 1 0,-4-11 20,-1 0-3,0-1 1,8 24 2,0 0 0,0 0 0,0 1 0,0-1 0,0 0 0,0 0 0,0 0 0,0 0 0,0 0 1,0 0-1,0 0 0,0 0 0,0 0 0,0 1 0,0-1 0,0 0 0,0 0 0,0 0 0,0 0 0,-1 0 0,1 0 0,0 0 0,0 0 0,0 0 0,0 0 0,0 0 0,0 0 0,0 0 0,0 0 0,0 0 0,-1 0 0,1 0 0,0 0 0,0 0 0,0 0 0,0 0 0,0 0 0,0 0 0,0 0 0,0 0 0,-1 0 0,1 0 0,0 0 0,0 0 1,0 0-1,0 0 0,0 0 0,0 0 0,0 0 0,0 0 0,0 0 0,-1 0 0,1 0 0,0 0 0,0 0 0,0-1 0,0 1 0,0 0 0,0 0 0,0 0 0,0 0 0,0 0 0,0 0 0,0 0 0,0 0 0,0 0 0,0-1 0,0 1 0,-5 39 28,3-13 13,0-4-12,-5 33 92,6-41-50,1 1 0,0-1 0,1 1-71,7 63 344,-2 0-64,0-25 43,4 12-323,13 54 227,-8-44-134,-1-1-43,-7-33-45,2-2-73,2-1-95,3 0-118,0-3-57,-9-19 120,0 1-47,-1 3-197,-2 0-88,0-5 45,0-1-90,2 0-106,0 0-123,-1-7 285,0-1-39,0 1-155,2 3-409</inkml:trace>
  <inkml:trace contextRef="#ctx0" brushRef="#br0" timeOffset="3019.3699">8751 750 8064,'3'-3'562,"-1"1"-56,0-1-51,0 0-50,0 1-45,0-1-42,0 0-40,0 0-35,1-1 120,0-1-90,1 1-71,0-1-50,2 0-17,5-3-17,-3 3-27,-2 0 1,-1 1 17,0-1 39,9-7 55,1 2-96,1 2-96,1 1-100,1 1-101,0 1-102,1 0-106,-1 1-106,-7 1 148,0 1-39,-1-1-41,0 0-41,2 0-206,-1-1-80,0 1-65,-1-1-54,-10 4 881,17-5-1490,8-4-847</inkml:trace>
  <inkml:trace contextRef="#ctx0" brushRef="#br0" timeOffset="-3789.3525">364 345 3456,'-3'-3'235,"0"-1"45,0-2 205,1 1 53,-1 1 542,3 6-570,0 4-54,0 1-163,-1-1-41,1-1-38,0 1-34,-1 2 34,-1 0-55,0 7 41,-4 19 69,4 4-74,1 2-62,0 30-18,-3-27-86,-1 15 16,2 7-45,2-46-20,-3 36 75,1-32-67,1-2-70,0 0-100,1-11 43,0 0-38,1 0-42,0 0-45,0-1-72,0-1-37,-1-1-40,0-1-43,-3 1-365,-4 2-534</inkml:trace>
  <inkml:trace contextRef="#ctx0" brushRef="#br0" timeOffset="-2970.7919">15 373 5120,'-3'0'343,"1"0"-34,-1 1 225,0 0-87,0 5 514,3-3-635,0 0 39,0-3-65,1 0-67,0 0-58,0 0-50,2 0 5,4 0-43,-6 0-37,-1 0 39,7 0 155,0-2-69,0 0-30,2-2-1,0 0 18,9-2 104,-2-1-92,2-2-56,7-6-42,-3 2-11,-7 5 25,49-25 197,-5-4-55,-2-2-49,-2-5-42,8-8-23,-40 35-60,17-10-58,-17 11 66,-20 13-33,1-1-1,0 0 1,-1 0-1,0 0 1,1-3-33,-2 5 15,0 0 0,0 0 0,0 0 0,0 0 0,1 0 0,-1 0 0,1 1 0,0-1-15,16-6 45,-19 8-49,2 2 18,-2 3-34,0 4-60,0 3 41,0 7-46,0-1 1,-2 12 84,-3 6-31,1 0 46,-1 12 59,-7 25 97,-9 39 16,0 0-86,12-57-96,6-25-58,1 20 53,4-21-23,2-3 38,5-2 36,4-6 34,-12-17-77,-1-1-1,1 1 1,0 0 0,-1-1-1,1 1 1,0-1 0,-1 0-1,1 1 1,0-1 0,0 0-1,-1 1 1,1-1 0,0 0-1,0 0 1,0 1 0,-1-1-8,11-4 67,-1-5-47,-3-2-41,-3 5-13,20-24-68,-6-7-26,2 8 13,1 3 60,-8 11 49,6-7 31,1 1 0,1 0-25,0 1-55,-19 19 35,-2 4 8,0 3 17,-1 0 1,0 0-1,0-1 0,-2 5-5,1-2 26,0 0 0,1 0-1,0 0 1,0 0-1,0 1-25,1 22 51,0 17-27,1-42-21,-1 1 0,1-1-1,0 0 1,1 1 0,-1-1 0,1 0 0,0 0-1,1 0 1,0 0 0,0 0 0,1 1-3,1 4 6,9 8 28,3-2 50,-11-12-44,0-1 1,-1-1 0,1 1 0,1-1 0,-1 0 0,0 0 0,1-1 0,-1 0 0,4 0-41,12 1 204,-17-4-166,-1 1 0,1-1-1,-1 1 1,0-1 0,0 0 0,1-1-38,24-11 215,-9 1-29,-5 3-86,-1-1 0,0-1 0,-1-1 0,0 0 0,10-12-100,15-25 200,-5 0-95,-26 36-91,0 0 1,-1 0-1,-1-1 1,0 0-1,0 0 1,-2 0-1,1-3-14,-3 11 7,0 0 0,0 0 0,-1 0 0,1-1 0,-2-2-7,1 7 2,0 0 0,0 1 0,0-1 0,-1 0 0,1 0 0,-1 1 0,0-1 0,1 0 0,-1 1 0,0-1 0,0 1 0,0-1 0,0 1 0,0-1 0,0 1 0,0 0 0,-1 0 0,1-1 0,0 1 0,-1 0-2,-5-4 15,-21-12 54,26 16-62,0 1-1,0-1 1,0 0-1,0 1 1,-1-1-1,1 1 1,0-1 0,0 1-1,0 0 1,0 0-1,-1 0 1,1 1-1,0-1 1,-1 0-7,0 1 1,-1 1-1,0-1 1,1 0 0,-1 1-1,1 0 1,-1 0 0,1 0-1,0 0 1,0 1 0,0-1-1,0 1 1,0-1 0,0 1 0,1 0-1,-1 1 0,-1 1-5,1 1-1,0 0 1,0 0-1,0 1 1,0-1-1,1 1 0,0-1 1,0 4 5,-4 30-6,4-1 46,3-14 23,1-4 39,0-3-3,1 0 1,5 13-100,-4-17 31,1-1 1,0 0-1,5 8-31,-4-10 2,0-1-1,0 0 0,1-1 1,4 5-2,-3-6-14,0 0 0,0-1 0,0 0 0,1 0 1,0 0 13,-3-3 51,1 0-42,-1 0-43,1 0-40,0 0-39,0 0-38,0 0-37,0 0-36,0 0-34,0-1-33,7 3-385,1-1-118,0-2-106,-7-2 276,1 0-67,1-1-202,5 0-519,-15 0 1411</inkml:trace>
  <inkml:trace contextRef="#ctx0" brushRef="#br0" timeOffset="16502.3558">434 1615 3072,'0'-9'387,"1"-24"1043,-1 31-1312,0 0-1,1 0 1,-1 1 0,1-1 0,-1 0 0,1 0 0,0 0 0,-1 1 0,1-1-1,0 0 1,0 1 0,0-1 0,1 0-118,1 0 434,-3 1-52,0 2-43,2 1-49,4 5-48,-3 0-57,-1 5 8,-1 2-66,1 18 60,7 37 216,-5 3-81,-4 2-95,-4-1-107,0-28-71,0 1 67,1 14-116,2-29 21,1 0 2,0-12-37,1-3-33,1-1-43,0-2-66,1-1-58,1 7-221,-2-4-6,-1-9 265,0 1-44,-1-3 37,1 0-37,0-1 2,0 1-36,-1-1-40,1 0-44,0 0 19,0 0-36,1-1-38,-1 0-42,0 1-44,1-1-46,-1 0-48,1 0-52,0-1 196,0 0 38,6-1-650</inkml:trace>
  <inkml:trace contextRef="#ctx0" brushRef="#br0" timeOffset="17564.7928">769 1866 4224,'0'-32'966,"0"16"-418,0 7-195,-1 2-74,-1 1 27,-5-3 308,5 7-400,1 1 147,1 1-46,-1-1-43,0 1-39,0-1-38,0 1-33,-1 0 74,1 0-106,-1 0-61,1 0-40,-3 2-21,3-2 22,0 1 51,0-1 70,-12 6 142,1 3-107,0 5-58,-4 8-21,15-20-96,-13 21 20,1 0 1,-9 21-32,10-16 63,2 1 1,-3 11-64,5-7 91,1 0-1,1 3-90,3-3 113,0 0 0,2 3-113,1-24 8,1 0-1,0 0 0,2 10-7,-2-16-7,1 0 0,0 1 0,1-1 0,-1 0 1,1 0-1,0 0 0,4 5 7,25 30-36,-7-17 63,-7-13 25,2-5 36,2-4 41,1-7 48,10-10 133,-3-6-84,-3-6-68,-3-3-53,-16 17-81,0 0 0,-1 0 0,-1-1 0,0 1-1,-1-2 1,0 1 0,-1 0 0,-1-1-1,1-3-23,-2 3 21,3-23 44,-7 12 33,0 0 1,-5-14-99,6 34 16,-5-20 36,-5-2-37,-5 3-40,14 23 17,0 0-1,0 0 1,0 0-1,0 0 0,0 1 1,-1-1-1,1 0 0,-1 0 9,2 2-3,0 0-1,0 0 0,1-1 0,-1 1 1,0 0-1,0 0 0,0 0 1,1 0-1,-1 0 0,0 0 0,0 0 1,1 0-1,-1 0 0,0 0 0,0 0 1,1 1-1,-1-1 0,0 0 1,0 0-1,1 1 0,-1-1 0,0 1 4,-1 0-9,0 1-1,0-1 0,0 1 0,0 0 0,0 0 0,0 0 0,0 1 10,-2 1-16,1 1-1,1-1 1,-1 1-1,1 0 0,0 0 1,-2 4 16,4-5-11,-1 0 1,1 0 0,0 0 0,0 1 0,1-1 0,-1 0 0,1 0 0,0 0-1,0 0 1,0 0 0,1 2 10,1 1-16,0 0 0,0 0 0,1-1 0,0 1 0,1 1 16,18 13-54,-12-9 45,-8-9 14,-1 0 1,1 0-1,0-1 0,0 1 1,0 0-1,1-1 0,0 1-5,-2-2 0,0 0-1,1-1 1,-1 1-1,0 0 1,1-1-1,-1 1 1,1-1 0,-1 0-1,1 0 1,-1 0-1,0 0 1,1 0-1,-1-1 1,1 1 0,0-1 0,12-3 2,1-2-50,8-5-184,-1-2 0,2-2 232,-21 13-24,29-21-33,-2-2 38,-17 11 42,0-1 1,10-14-24,-3 1 70,-2-2 0,-1 0 1,5-16-71,-21 44 12,-1 0 0,0 0 1,0-1-1,0 1 0,-1-1 1,1 1-1,0-1 0,-1 1 1,0-1-1,1 0-12,-2 2 8,1 1 0,0-1 0,0 0 0,0 1 0,0-1 0,0 1 0,0-1 0,-1 1 0,1-1 0,0 1 0,-1-1 0,1 1 0,0-1 0,-1 1 0,1-1 0,0 1 0,-1-1 0,1 1 0,-1 0-8,-6-3 124,-3 2 42,0 2-30,1 3-35,-5 10 20,10-7-100,0 0 0,0 0 0,1 1 0,-2 3-21,0 2 33,-11 29 0,0 5-33,6-15 20,-1 1 10,4-16-16,2 0 0,0 0-1,1 0 1,-1 7-14,0 34 11,-1-4 10,6-41-17,2 0 0,0 0 0,0 0 0,3 7-4,-4-18 5,-1 0 1,1 0-1,0 0 0,-1 0 0,1 0 0,0 0 0,0 0 0,0 0 0,1 0 1,-1 0-1,0-1 0,1 1 0,-1-1 0,1 1 0,0-1 0,0 1-5,-1-1 6,0-1-1,0 1 1,1-1 0,-1 1-1,0-1 1,0 0-1,0 1 1,0-1-1,0 0 1,1 0-1,-1 0 1,0 0-1,1 0-5,-1 0 12,1 0-1,0-1 0,-1 1 0,1-1 1,0 1-1,-1-1 0,1 0 0,0 1 1,-1-1-1,2-1-11,32-18 107,-4 3-59,-4-4-64,-22 15 6,0 0 1,0 0-1,-1-1 1,0 0 0,0 1-1,0-1 1,-1-1 0,0 1-1,-1 0 1,2-7 9,2-11-88,-2 0 1,1-14 87,-3 20-46,4-19-65,-3 21-7,-1-1 0,-1-6 118,-1-17-197,0 24 96,0 7 3,0 3-14,0 0-36,0 27-5,2 0 106,1 5 88,6 17 102,-2-14 44,-2 1-1,-1 0 1,0 15-187,4 38 342,2 12 32,-4 8-72,-6 2-72,-4-6-70,-2-51-11,-2 2-149,-2 20 113,10-66-108,-1 12 65,-1 0 1,-3 9-71,-3-3 110,-6 1 44,-11 8 209,21-26-324,3-2-9,0 0 0,-1 0 0,1 0 0,-1 0 0,0 0 0,0 0 0,1-1 0,-1 1 0,0-1 0,-2 2-30,2-3 16,0 1 0,0-1 1,0 1-1,0-1 0,0 1 1,0-1-1,0 0 0,-3 0-16,-11-3-56,4-4-53,2-4-42,3-3-33,4 3 8,1-1 0,0 1 0,0-1-1,1 1 1,0-2 176,-1-10-288,0 4 64,-3-29-309,9 2 54,-1 19 238,-2 13 132,8-54-313,-7 57 357,1 0-1,0 0 0,1 0 1,0 0-1,3-3 66,51-98-336,-15 37 174,-6 14 125,-18 32 67,1 2 38,-8 8 16,0 1 39,-3 4 73,0 0-1,2 1 1,5-7-196,-4 7 187,4-2 79,-2 7-40,-13 8-217,-1 0 0,1-1 1,0 1-1,0 0 0,-1 1 1,1-1-1,0 0 0,0 0 1,-1 0-1,1 0 0,0 0 1,0 1-1,-1-1 0,1 0 0,0 1 1,-1-1-1,1 1 0,0-1-8,1 2 12,1 0 0,-1 0 0,0 1 0,0-1 1,0 0-1,-1 1 0,1 0-13,8 17 80,-5-3 71,-1 0 0,0 7-151,-1-9 77,4 16 58,-3-17-126,-1-1-75,-1 0-106,-2-7 38,0 1-38,1 3-267,2-2-95,0-3-78,1-1-62,-3-3 575,1 1-1751,-1-3 702,-1 1 731,2-1-34,-2 1 451,2-3-746,5-8-1127,-5 1 859,-2-6-425</inkml:trace>
  <inkml:trace contextRef="#ctx0" brushRef="#br0" timeOffset="17832.4196">1481 1811 5632,'0'-3'308,"0"1"-104,0 1-96,0-1-41,0-2 51,0 2-21,0 0 92,0 1-46,0 0 39,0 0 18,0 0 41,0-1 42,0 1 49,0 0 51,0 0 55,0-1 60,0 1 63,0 1-787,2 2-103,-1-1 325,-1 0-38,2 0-145,-1 1-120,1 1-100,0-1-28,-1 0-49,7 9-1994,-7-9 2043,1 1 39,-1-1 49,0 0 59,1 0 71,-1 0 81,0 0 92,1-1 102,4 7-643,1 0 89,-1-1 121,0 1 50,6 7-143,4 9-115</inkml:trace>
  <inkml:trace contextRef="#ctx0" brushRef="#br0" timeOffset="19223.8154">1955 1992 4992,'0'-6'624,"-3"0"1019,2 5-1201,-1 1-76,1-1-145,-1 1-85,1-1-99,-1 0-114,-1-5 663,-2 1 167,-3 4-316,7 1-384,-9 0 538,4 1-228,1 0-99,0 1-50,1 0-83,0 0-52,0 2-58,-1 0-68,-6 7 98,4-4-8,-1 0 1,1 0-1,1 1 0,-6 8-43,-7 24 64,8-18-52,1 0 1,1 1-1,0 5-12,-2 5-2,6-19-42,1 0 0,-2 11 44,2-3-49,-6 38-30,9-41 40,1-15 42,1 0 1,0 0 0,0-1-1,0 1 1,0 0 0,0-1 0,1 1-4,6 10-14,2-3-56,-2-6-23,1-1-48,-6-3 91,1 0 1,-1 0-1,0-1 0,1 1 1,-1-1-1,1 0 0,-1 0 1,0 0-1,1-1 1,-1 1-1,0-1 0,1 0 50,7-2-181,0-1-1,0 0 0,0-1 182,13-5-246,10-7-25,-27 13 220,-1 0 0,0-1 0,0 0 1,4-5 50,66-69-190,-31 24 129,-27 29 82,-1 3 34,32-42 216,-31 37 26,-12 15-131,-3 6-36,-1 0 36,-1 1 46,-1-1 54,0 6 34,-2 0-108,0 1-83,0 0-57,-5 2 10,6-2 28,-5 5 65,0 1-36,1 3-12,-1 6 9,-1 1 27,-16 17 108,-19 48 240,39-74-431,1-1-1,-1 1 1,1-1 0,1 1 0,-2 6-60,-2 11 90,1-10-65,3-11-23,0-1 1,0 1-1,0 0 0,0-1 0,1 1 0,-1-1 0,1 1 0,0 0 1,0 0-1,0-1 0,0 1 0,0 0 0,1 2-2,-1-4 4,1 1 1,-1-1-1,1 1 0,-1 0 0,1-1 0,0 1 0,-1-1 1,1 0-1,0 1 0,0-1 0,0 0 0,0 1 0,0-1 1,0 0-1,1 0 0,-1 0 0,0 0 0,1 0 0,-1 0 1,2 0-5,-2 0-2,0-1 1,0 0-1,0 0 1,0 0-1,0 0 1,0 0 0,0 0-1,0 0 1,1 0-1,-1-1 1,0 1-1,0 0 1,0-1 1,19-9-107,-5 0 8,8-5-86,-18 12 134,-1 0 0,0 0 0,1-1 0,-1 0 0,0 0-1,-1 0 1,1 0 0,-1-1 0,0 1 0,1-3 51,9-16-202,2-7-142,-7 10 177,-3 2 130,-4 9 67,-1 0 39,0 10-62,0 0-1,0 1 0,-1-1 0,1 0 1,0 1-1,-1-1 0,1 0 1,-1 0-1,0 0 0,1 0 0,-1 1-6,-5 11 75,2 5 48,4 35 231,1-31-201,-1-14-93,0 2 99,0 1-1,1-1 0,1 7-158,2-3 119,3-1-53,0 0-11,1 0 100,-1-10-23,1-1 48,-5-2-153,16-2 196,-18 1-205,1 1 0,-1-1 1,0 0-1,0 1 0,1-1 0,-1 0 0,0 0 1,0 0-1,0 0 0,0 0 0,0 0 0,0 0 1,0 0-1,0 0 0,0-1-18,16-22 137,1 1-48,-3 4-35,-1-1 1,0-1-1,6-13-54,-2-10-4,-5-5-43,7-51-92,-16 76 111,11-48-30,2-19-48,-9 26-13,-4 4-47,-5-93-160,0 67 87,1 87 237,0 0-1,0 0 1,0 0 0,0 0-1,0 0 1,0 0-1,0 0 1,0 0-1,0 0 1,0 0-1,0 0 1,0 0 0,0 0-1,0 0 1,0 0-1,0 0 1,0 0-1,-1 1 1,1-1 0,0 0-1,0 0 1,0 0-1,0 0 1,0 0-1,0 0 1,0 0 0,0 0-1,0-1 1,0 1-1,0 0 1,0 0-1,0 0 1,0 0-1,0 0 1,-1 0 0,1 0-1,0 0 1,0 0-1,0 0 1,0 0-1,0 0 1,0 0 0,0 0-1,0 0 1,0 0-1,0 0 3,-1 1-5,0 0 1,0 0-1,0 0 0,1 0 0,-1 1 1,0-1-1,0 0 0,1 0 0,-1 1 1,1 0 4,-4 18 50,2-10-15,-4 30 107,-1 23 128,-6 41 150,1 3-140,4 4-109,3-40-110,4-22-47,7 21-47,-2-35-12,-1 22 45,-4-46 16,2 0 1,0 0 0,0 0 0,1-1-1,2 8-15,2-2-8,4-4-41,3-3-54,3-6-71,-8-4 42,-1-2 34,-6 2 80,0 0 0,0 0 0,0 0-1,0 0 1,0 0 0,0 0 0,0 0 0,0-1 0,0 1 0,0 0 0,-1-1 17,7-8-112,2-3-92,-1-1 0,1 1 0,-2-2 1,0 0 203,13-36-488,-8 8 140,-3 0 69,-2 3-14,4-19-112,1 4 79,-1 15 129,5-17-7,-3 1 82,0-17 40,2 9 84,-7 22 139,-5 26-52,0 1 43,2 0 62,1 0 82,-2 9-53,-1 4-65,1 4-53,-1 7-42,-2-6-52,-1 0 0,1 1-1,-1-1 1,0 1 0,0-1 0,0 1-1,-1-1 1,1 0 0,-1 1 0,0-1-1,0 0 1,0 1-11,-5 24 63,3 5 19,1 1 23,-3 22 127,-2 25 174,-4 47 263,10-105-485,1 0-1,2 12-183,3 22 191,-2-30-131,1 21 3,0-5-8,7 32-55,-10-69-1,1 0 0,0-1 0,0 1 1,1 0-1,0-1 0,1 2 1,5 5-54,-9-12 44,0 1 0,1-1-1,-1 0 1,0 1 0,1-1 0,-1 0 0,0 1 0,1-1-1,-1 0 1,1 0 0,-1 0 0,1 1 0,-1-1 0,1 0-1,-1 0 1,1 0 0,-1 0 0,0 0 0,1 0 0,-1 0-1,1 0 1,-1 0 0,1 0 0,-1 0 0,1 0 0,-1 0-1,1-1 11,11-6-306,-6 2 156,-3 2 87,0 1-1,0-1 1,0 0-1,0 1 1,0-1-1,1-2 64,13-23-278,-4-4 91,-2-1 79,-7 21 86,17-45-120,-10 26 72,-3 10 64,-8 20 14,0 1 0,0-1 0,0 1 1,0-1-1,1 0 0,-1 1 0,0-1 1,0 1-1,1-1 0,-1 1 0,0-1 1,1 1-1,-1-1 0,0 1 0,1-1 1,-1 1-1,1 0 0,-1-1 0,1 1 1,-1-1-9,1 1 7,-1 0 0,0 1 0,1-1 0,-1 0 1,0 0-1,1 0 0,-1 1 0,0-1 1,0 0-1,1 0 0,-1 1 0,0-1 0,0 0 1,0 0-1,1 1 0,-1-1 0,0 0 1,0 1-1,0-1 0,0 0 0,0 1 0,0-1 1,1 0-1,-1 1-7,4 28 312,-5 18 221,0 17 272,3-42-582,0 1-45,1 0-45,2 12 16,1 0-79,0-18-55,2-3 33,2-2 37,0-2 37,-6-7-67,-3-1 1,1-1 0,-1 1 0,1-1 0,0 0 0,0 0 1,0 1-1,0-1 0,1 0-56,-1 0 44,0-1 1,1 1-1,-1-1 1,0 1 0,0-1-1,0 0 1,0 0-1,1 0-44,17-4 272,0-5-79,-1-4-71,-2-2-64,-2 0-59,-4 3-51,5-8-94,-2 0-60,-1 1-218,-2 0 0,6-13 424,-4 2-325,29-82-1035,-39 101 1185,0-1 0,0 1 1,-1-1-1,-1 0 175,5-23-410,-3 25 256,0 7 38,-1 4 37,0 4 37,-1 3 35,-1 1 34,1 5 125,-1-3 118,-1 0 0,-1 0 0,-2 11-270,-1 6 508,3-7-111,1-1-36,1 19 273,-1 23 219,-4-14-267,0-1-117,0-13-181,0 1-44,-6 37 151,2-15-143,3-13-169,-2 10-38,3-22-29,-6 15-16,-12 23-58,10-37-23,0-4-118,-1-4-111,-2 0-103,7-14 193,1-2-41,1-1-47,0-3-54,-1 0-61,-2-2-66,0 0-74,-3-1-80,-1 1-146,0 0-82,7-2 391,0-1-36,-2 0-155,1-2-48,-2 0-191,-5-3-506,15 5 1415</inkml:trace>
  <inkml:trace contextRef="#ctx0" brushRef="#br0" timeOffset="20305.4116">4272 2439 3712,'-3'0'359,"1"0"-32,-1 0 233,2 0-110,2 0-97,0 0-81,2 0-67,1 0-53,1 0-38,13 0 181,-11 0-112,-3-1-43,0 1 38,-1-1 44,0 0 53,10-3 71,0-2-63,0 0-54,0-2-46,3-1-12,-1-2-41,-7 4-54,0 0-1,-1 0 0,1 0 0,1-5-75,42-49 325,-34 41-240,3-9 25,-6-1-41,-6 7-16,3-21-53,-6 26 3,3-16 26,-1 1 1,-1-2-1,-2 1 0,-1-5-29,-2 5 4,-1-23 30,-4 31-51,-5 2-52,9 23 64,0 0-1,-1 0 1,1 0-1,-1 0 1,1 1-1,-1-1 1,1 0-1,-1 1 0,1-1 1,-1 0-1,1 1 1,-1-1-1,0 0 1,1 1-1,-1-1 1,0 1-1,0-1 1,1 1-1,-1 0 0,0-1 1,0 1-1,0 0 1,0 0-1,0-1 1,1 1-1,-1 0 1,0 0-1,0 0 1,0 0-1,0 0 0,0 0 1,0 0-1,0 1 6,-3-1-25,4 0 25,0-1-6,-1 1-1,0 0 1,0 0-1,1 0 1,-1 0-1,0 0 0,1 0 1,-1 1-1,0-1 1,1 0-1,-1 0 1,0 0-1,1 1 0,-1-1 1,1 0-1,-1 1 1,0-1-1,1 0 1,-1 1-1,1-1 1,-1 1-1,1-1 0,-1 1 1,1-1-1,0 1 1,-1 0 6,-10 19-77,-7 21 12,5-9 25,2-5-12,1 2 0,1 0 0,0 8 52,-4 20-6,9-41 19,-1 8 16,2 0 0,0 0 0,2 1-1,0-1 1,3 19-29,2-7 82,3-1 55,-2-17-33,6 26 159,1-16-28,-3-14-48,4-3 38,2-3 47,4-5 52,8-6 83,-2-2-63,-1-4-55,-1-3-46,11-11 71,16-18 47,-7 6-79,-28 22-203,0 0 0,2-4-79,-4 3 39,0-1 0,-1 0 1,-1-1-1,2-5-39,2-4 64,14-17-64,20-19 16,-17 4 16,-19 32-47,0-1-80,-7 14 6,1-1-37,0 1-41,0 0-46,0 1-51,1 0-58,-7 10 525,0-1-58,0 1-57,0-1-52,0 1-51,0-1-47,0 1-44,-1-1-42,1 1-39,-1 0-36,1-2-319,0 1-109,0 1-87,-1-1-567,-1 2-756,0 1 1069,-1 1 78,1 1 368,0-1 63,-1 1-124,2 0 49,-1 0-62,1 2-256</inkml:trace>
  <inkml:trace contextRef="#ctx0" brushRef="#br0" timeOffset="21790.3681">5165 1908 3456,'-3'-8'291,"0"2"-62,-1-7 154,2 5-78,0-1 34,2 5-127,0-1 34,0 2 250,0 3-231,-2 0 190,0 0-366,-12 1 791,5 2-397,1 2-180,-1 3-117,-11 14 77,3 2-96,0 6-56,-6 18-29,3-6 11,5-13 29,9-17-78,-5 6 210,-7 20-254,-3 31 390,9-30-225,-3 10 16,2 0-40,3 0-61,7-2-82,2-28-23,2 11-22,0-28 47,-1 0-1,1 0 1,-1 0 0,1 0 0,0 0 0,0 0-1,0-1 1,0 1 0,0 0 0,0-1 0,1 1 0,-1-1-1,1 1 1,-1-1 2,-1 0 0,1 0 0,0-1 0,0 1 0,0 0-1,0-1 1,0 1 0,0-1 0,0 1 0,0-1 0,0 0 0,0 1-1,0-1 1,0 0 0,0 0 0,0 0 0,0 0 0,0 0 0,0 0-1,1 0-1,0 0-2,0-1 0,0 1 0,1-1 0,-1 0 0,0 0 0,-1 0 0,1 0 0,0 0 0,0 0 0,1-1 2,5-5-26,-1 0 1,1-1-1,-1 1 1,3-6 25,22-31-108,-3-4 57,-15 23 43,-2 0 0,-1 0 1,-1-2-1,-1 1 1,-1-3 7,-4 14-35,0 0 0,4-8 35,13-21-26,-15 20 50,-2 9 29,3-2 78,-7 16-125,0 1 1,0 0 0,0-1-1,1 1 1,-1-1-1,0 1 1,0-1 0,0 1-1,0-1 1,0 1 0,0 0-1,0-1 1,0 1 0,0-1-1,0 1 1,0-1 0,0 1-1,0-1 1,0 1-1,-1 0 1,1-1 0,0 1-1,0-1 1,0 1 0,-1 0-1,1-1-6,0 1 5,0 0 0,0-1 0,-1 1 0,1 0 0,0 0-1,0 0 1,0 0 0,-1 0 0,1 0 0,0-1 0,0 1 0,-1 0 0,1 0-1,0 0 1,0 0 0,-1 0 0,1 0 0,0 0 0,0 0 0,-1 0 0,1 0-1,0 0 1,0 0 0,-1 0 0,1 0 0,0 0 0,0 0 0,0 0 0,-1 1-1,1-1 1,0 0 0,0 0 0,-1 0 0,1 0 0,0 0 0,0 1 0,0-1-1,-1 0 1,1 0-5,-7 16 107,-7 10-71,6-14-10,1 1-1,1 0 1,0 1 0,-2 6-26,-12 64 122,-3-10 39,-20 73 238,6 23-65,13-56-165,2-7-85,-10 56-4,10 2 117,18-96-149,0-48-48,1 5-53,4-9-46,3-3-45,-2-8 67,0 1-137,1-2 46,-3-5 158,0 0 1,1 1-1,-1-1 1,0 0-1,0 0 1,1 0-1,-1 0 1,0 1-1,0-1 1,1 0-1,-1 0 1,0 0-1,0 0 1,1 0-1,-1 0 1,0 0-1,1 0 1,-1 0-1,0 0 1,0 0-1,1 0 1,-1 0-1,0 0 1,1 0-1,-1 0 10,2-1-38,0 0 1,0 0-1,0-1 0,0 1 0,-1 0 0,1-1 1,0 1-1,-1-1 0,1 0 38,3-4-107,1 0 1,-1-1-1,-1 1 0,2-3 107,6-12-560,6-17 560,-4 10-288,5-13-144,0-1 34,14-41-306,-3 0 113,-2 0 99,-9 27 210,0 0 35,10-30-49,-2-1 95,-1-1 95,-1 2 97,-3 9 85,0 1 81,-11 37 46,-3 3 37,-2 1 51,-1 2 68,1-1 89,0-1 102,-5 32-456,-1 0-38,1-6 31,-1 6-15,0-1 75,0 2-33,0 0 32,0-2 204,0 4-158,-2 2-37,1-1-127,0 1 0,0-1 0,0 0 1,0 1-1,0-1 0,0 1 0,1-1 0,-1 1 0,1-1 1,-1 1-1,0 0-28,-1 11 133,2 9 23,-2 7 34,-5 16 117,5-24-127,0 0 0,2 1-180,0 51 477,0-43-299,0 3-35,0-2-88,-1-23-46,2-1 0,-1 0 0,1 0 0,0 0 0,1 0 0,-1 0 0,2 0 0,-1 0 1,1 0-1,0-1 0,0 1 0,0-1 0,2 2-9,-4-7-2,-1-1 1,0 1 0,1 0 0,-1-1-1,0 1 1,1-1 0,-1 1 0,1 0-1,-1-1 1,1 1 0,-1-1 0,1 1-1,0-1 1,-1 0 0,1 1 0,0-1-1,-1 0 1,1 1 0,0-1 0,-1 0-1,1 0 1,0 1 0,-1-1 0,1 0-1,0 0 1,0 0 1,0-1-9,1 1-1,-1-1 1,0 0-1,1 1 1,-1-1-1,0 0 1,0 0 0,0 0-1,0 0 1,0 0-1,1-1 10,12-10-87,-11 10 76,1-1 1,-1 0-1,1 0 1,-1-1-1,0 1 1,0-1-1,-1 1 1,1-1-1,-1 0 1,1 0-1,-1 0 11,4-8-34,7-7-31,2-6 4,-3-3 33,28-95-4,-38 115 51,-3 4 34,1 4-49,0 0 0,0 0 0,0 0 0,0 0 0,0 0 0,0 0 0,0 0 0,-1 0 0,1 0 0,0 0-1,0 0 1,0 0 0,0 0 0,0 0 0,0 0 0,-1 0 0,1 0 0,0 0 0,0 0 0,0 0 0,0 0 0,0 0 0,0 0-1,0 0 1,-1 0 0,1 0 0,0 0 0,0 0 0,0 0 0,0 0 0,0 0 0,0 0 0,0 0 0,0 1 0,-1-1 0,1 0-1,0 0 1,0 0 0,0 0 0,0 0 0,0 0 0,0 0 0,0 1 0,0-1-4,-7 12 243,5 0-113,2-2-8,-1-1 1,1-1 0,1 1 0,0-1 0,0 3-123,1-1 70,2 5 74,-2 1-1,0 0 1,0 6-144,0 3 93,4 4-47,-2-13-30,-3-8-11,0-4-1,0 1 0,0 0-1,0-1 1,0 0 0,2 3-4,6 4-60,5-3-96,1-7 17,-13-2 105,0 1 0,1-1-1,-1 0 1,0 0 0,0 0-1,0 0 1,0 0 0,0-1-1,1 1 35,4-6-183,1 0 0,-1 0-1,4-4 184,0-1-154,-2 2-12,0 0 0,-1 0 0,0-1 166,19-33-431,-6-3 95,-11 23 214,-1 1 36,2-5 33,3-17 13,-9 25 81,2 3 81,-7 17 178,1 3-105,-1 2-62,1 8 87,-1-8-87,0 58 737,0-42-618,0 1-50,0-4-86,0 0-57,0 1-70,0-1-79,0-11 53,1 1-85,0-1-95,1 0-102,0-1-113,-1 0-120,1-3 227,-1-1-33,0 1-35,0-1-36,0 0-145,-1-1-36,1 1-2361,-1-2 2187,0 0 44,0 0-105,0 0-375</inkml:trace>
  <inkml:trace contextRef="#ctx0" brushRef="#br0" timeOffset="22084.4563">5765 1741 5120,'0'-24'1115,"0"11"-481,0 10-431,0 1-41,0-3 64,-1 3-103,0-3 70,0 4-95,-1 1 49,1-1 66,-1 1 88,1 0-42,-1 0 53,1 0 60,-1 0 64,3 0-799,-1 0 34,1 1-230,1 0 114,-1 0 96,0 0 51,0 1 72,2 4-314,-2-4 244,-1-1 57,1 0-63,1 9-967,-2 6-742</inkml:trace>
  <inkml:trace contextRef="#ctx0" brushRef="#br0" timeOffset="23794.3708">6002 2076 5248,'-3'4'458,"-1"0"-47,1 0-45,0 0-41,0 0-40,1 0-36,-3 5 150,3-4-216,0 1-37,-2 5 55,0 2-78,-1 8-49,0-2 31,2-7 62,-1-1 67,0 0 114,0 2-22,0 1-1,1-1 0,-1 14-325,-8 31 720,7-38-569,-2 26 138,6-29-146,0 3 68,1 0 83,0-6-44,4 2 76,-4-15-297,1 0-1,-1-1 0,0 1 0,1 0 0,-1 0 0,1 0 0,-1-1 0,1 1 0,0 0 0,-1-1 1,1 1-1,0 0 0,-1-1 0,2 1-28,-2-1 20,1 1 1,-1-1-1,1 0 0,0 0 1,-1 0-1,1 0 1,0 0-1,-1 0 1,1 0-1,0 0 0,-1 0 1,1 0-1,0 0 1,0 0-1,-1 0 0,1 0 1,-1 0-1,1-1 1,0 1-1,-1 0 1,1-1-1,0 1-20,5-4 152,1-1-43,0-2-24,4-5-14,-1 0-8,3 0 4,-2-2-1,9-11-66,4-12 85,4-11-85,-7 12 51,2-1 37,3-3-28,-10 10-72,-14 26-4,10-15-69,-12 19 76,1-1 0,-1 1 1,1-1-1,-1 1 0,1 0 0,0-1 0,-1 1 1,1 0-1,0-1 0,-1 1 0,1 0 0,0 0 1,-1 0-1,1 0 0,0 0 0,0-1 1,-1 1 8,5 3-208,1 5 70,-3 1 37,-1 4 18,-1 7 3,-1-17 71,1 16-92,3-2-38,2-2-37,2-1-34,15 11-309,7-3-117,-8-11 363,1-8 95,1-5 76,0-4 60,4-6 45,-6-1 71,14-10-74,-2-2 71,-27 19-43,1-1 1,-1 1-1,0-2 1,-1 1-1,1-1 1,-2 0-1,1 0 1,2-7-29,-1 0 50,-1 0 1,1-7-51,4-7 80,-7 19-29,-3 6-23,1 0 0,0 0 0,-1 0 1,0 0-1,0 0 0,0-1-28,-4-7 157,3 11-135,-1 0 0,0 0 0,1 0 0,-1 1 0,0-1 0,0 0 0,0 0 0,1 1 0,-1-1-1,0 1 1,0-1 0,0 0-22,-5-1 93,6 1-78,-1 1 0,1 0 0,-1-1 0,1 1 0,-1 0 0,0-1 0,1 1 0,-1 0 0,1 0 0,-1 0 0,0 0 0,1 0 0,-1-1 0,0 1 0,1 0 0,-1 0-15,-1 1 18,1 0 1,0-1 0,-1 1 0,1 0-1,0 0 1,0 0 0,0 0 0,0 0-1,-1 0 1,1 0 0,0 0-19,-10 9 110,-10 12 58,2 2-35,0 15 53,3-4 51,-5 17 160,17-38-227,0 0 0,-1 13-170,2 11 136,3-7-68,0 7-51,0-35-12,0 0 0,0 0 0,0 0 0,1 0 0,-1 0 0,1 0 0,0 0 0,0-1 0,0 1 0,0 0 0,0-1 0,1 1-5,-1-2 3,-1 0 0,1-1 0,0 1-1,-1 0 1,1 0 0,0-1 0,0 1 0,-1-1 0,1 1 0,0-1-1,0 1 1,0-1 0,0 1 0,0-1 0,0 0 0,0 0 0,0 1-1,0-1 1,0 0 0,0 0 0,0 0 0,0 0 0,0 0-1,0 0 1,0 0 0,0-1 0,0 1 0,0 0 0,0-1 0,0 1-1,0 0 1,0-1 0,0 1 0,-1-1 0,2 0-3,2-2-62,0 1-1,0-2 1,0 1 0,0 0-1,-1-1 1,1 0 0,0-1 62,4-4-151,2-1-61,-2 2 36,6-8-92,-10 9 159,1 0 1,-1 0-1,0 0 0,0-1 0,2-6 109,7-15-299,-1 2 81,-8 17 119,-1 3 35,4-3 14,-7 10 54,1 1 0,-1 0 0,0-1 0,1 1 1,-1 0-1,0-1 0,0 1 0,0 0 0,1 0 1,-1-1-1,0 1 0,0 0 0,0 0 0,-1 0-4,0 27 116,1 4-25,4-6 60,-2-13-47,0 1 38,3 13 197,-3-17-160,0 0-1,1 0 1,0 0-1,1-1 0,2 5-178,7 6 256,-11-17-222,0 0 0,0-1 1,1 0-1,-1 1 0,1-1 0,-1 0 1,1 0-1,0-1 0,0 1 1,0 0-1,3 0-34,-3-1 24,-1 0 0,0-1 0,1 1 0,-1-1 0,1 1 0,-1-1 0,1 0 1,0 0-1,-1 0 0,1 0 0,-1-1 0,1 1 0,-1-1 0,1 1 0,-1-1 0,0 0 0,1 0 1,-1 0-25,19-15 184,1-6-50,-9 9-84,11-16-29,-7 2-57,-5-3-43,-1-2-35,-3 8 28,18-62-266,-4-2 54,-1-19-10,5-57-110,-19 113 307,-2-2 34,3-52-3,-2 26 55,-3 22 24,-3-17 47,-1 21-6,1 48-37,0 0 1,-1-1-1,0 1 0,0 0 0,-1-1-3,2 6 1,0-1 0,0 1 0,0 0-1,0 0 1,0-1 0,0 1-1,0 0 1,0-1 0,0 1 0,0 0-1,-1 0 1,1-1 0,0 1 0,0 0-1,0 0 1,-1-1 0,1 1 0,0 0-1,0 0 1,0 0 0,-1 0 0,1-1-1,0 1 1,0 0 0,-1 0 0,1 0-1,0 0 1,-1 0 0,1 0-1,0 0 2,-1 1 0,0-1 0,1 1 0,-1 0 0,1-1 0,0 1 0,-1 0 0,1 0 0,-1-1 0,1 1 0,0 0 0,0 0 0,-1-1 0,1 1 0,0 0 0,0 1-2,-10 49-110,4 1 56,2-14 61,-2 4 43,-2 46 185,3 0-1,4 39-234,1-88 75,3 38 125,2-1 0,5 5-200,14 76 192,-22-149-182,0 10 28,2-1-1,0 0 1,0 0-1,3 4-37,-4-16 11,-1 0 0,0 0-1,1 0 1,0-1-1,0 1 1,0-1 0,1 0-1,-1 0 1,1 0 0,0 0-1,0 0 1,1-1 0,-1 0-1,1 0 1,4 2-11,-6-3 9,1-1 1,-1 1-1,1-1 0,0 0 1,-1 0-1,5 0-9,-5-1 2,1 1 0,0-1 0,0-1 0,0 1 0,0 0 0,0-1-2,6-2-10,-1 0 1,0 0 0,0-1-1,0 0 1,1-1 9,1-1-16,-1-1-1,1 0 0,-1-1 0,0 0 1,-1-1-1,0 0 0,0-1 1,-1 1-1,0-2 0,-1 1 1,0-1-1,-1 0 0,1-3 17,1-2-23,-1 0-1,0-1 1,-1 0-1,-1 0 1,0-5 23,-3 7-11,1 0-1,-2 0 1,0-9 11,0 8 22,-1-8-8,-3 1-33,3 21 11,-1 0 0,1 0 1,-1 0-1,0 0 0,0 0 1,0 0-1,0 0 1,-1 0-1,1 0 8,0 1-11,0 0-1,-1-1 1,1 1 0,0 0 0,-1 0 0,1 0 0,-1 0-1,1 0 1,-1 0 0,1 1 0,-1-1 0,0 0 11,1 1-4,-1 0 0,1-1 0,0 1 1,-1 0-1,1 0 0,0 0 1,0 0-1,-1 0 0,1 1 0,0-1 1,-1 0-1,1 1 0,0-1 1,0 1-1,-1-1 0,1 1 0,0-1 1,0 1-1,0 0 0,0-1 1,0 1-1,0 0 0,0 0 0,0 0 4,-5 5-28,0 1 0,1-1 0,-4 7 28,-3 2-13,5-5 29,0 0 1,1 0-1,0 1 0,1-1 1,0 1-1,-1 4-16,3-6 8,0 1 1,1-1-1,-1 7-8,2-9-3,1-1 0,-1 0-1,1 1 1,1-1 0,0 6 3,2 9 0,8 40 69,-10-57-53,-1 0 0,2 0 1,-1 0-1,0 0 0,1-1 1,-1 1-1,1 0 0,0-1 1,1 1-1,-1-1 0,0 1 0,1-1 1,2 2-17,-2-3 14,0 0 1,-1 0 0,1 0 0,0 0 0,0-1-1,1 1 1,-1-1 0,0 0 0,0 0-1,0 0 1,1 0 0,-1-1 0,1 0-1,-1 1 1,0-1 0,1 0-15,6 0 6,21-1-48,-27 0 25,1 1 1,-1-1 0,1 0 0,-1-1 0,1 1 0,-1-1 0,0 0 0,0 0 0,2-2 16,35-24-67,-17 3-16,8-19-153,-18 24-6,-2 0 0,0-3 242,-7 16-117,2 1 113,-8 8 42,-2 4 62,-1 0 47,0 2 73,0 0-16,-1-1-44,-2 3 13,0 9 10,5-4-112,1 1 80,1 1 51,4 23 329,0-17-270,-2-11-167,0-2-65,-1-7-5,0-1 1,0 1-1,-1-1 0,2 1 1,-1-1-1,0 0 1,0 1-1,1-1-24,-1-1 5,0 0-1,-1 0 1,1 0 0,0 0-1,0-1 1,0 1 0,-1 0-1,1-1 1,0 1 0,0-1-1,0 1 1,0-1 0,0 1-1,0-1 1,0 0-5,1 1-3,-1-1-1,0 0 1,0 0 0,0 0-1,1 0 1,-1 0 0,0 0-1,0-1 1,0 1-1,0 0 1,1-1 0,-1 1-1,1-1 4,0 0-21,1-1 0,-1 1 0,1-1 0,-1 1 0,0-1 0,0 0 0,1-1 21,13-15-173,20-35-292,-21 29 320,24-40-152,11-35-42,-27 53 169,-1-2 31,-2 0 49,-9 23 67,-10 24 26,-1 0 1,1 0-1,-1 0 0,1 0 0,-1 0 0,1 1 1,0-1-1,0 0 0,-1 0 0,1 0 1,0 1-1,0-1 0,0 0 0,0 1 0,-1-1 1,1 1-1,1-1-3,3 8 65,4 11-66,-5 6 19,-5 2 74,1-8 17,0-4 1,-1 8 240,2-1-1,3 23-349,6-3 375,2 7-85,10 31 81,-1-27-51,-19-49-297,0 0 1,-1-1-1,1 1 1,0 0-1,0 0 1,1-1-1,-1 1 1,0-1-1,1 0 1,0 0 0,-1 0-1,1 0 1,0 0-1,0-1 1,1 1-24,18 3 116,-19-5-111,0 0 1,0 0-1,0 0 0,0-1 1,0 1-1,0-1 0,1 0-5,9-5-34,0-2-44,-6 2 32,0 0 0,0 0 0,-1-1 0,0 0-1,0 0 1,-1-1 0,0 1 0,0-1-1,-1 0 1,1-2 46,7-18-246,-1-1 0,3-17 246,-3 8-126,-1-2-51,0-1-45,-1 0-37,4-35-271,-6 24-133,-2 0 0,-2-20 663,-3-1-528,0 27 234,0 8 106,0-1 67,0 33 105,0 0-3,0 1 1,-1-1-1,1 1 1,-2-6 18,2 10-1,-1-1 1,1 1-1,-1-1 1,1 1-1,-1-1 1,0 1-1,0 0 1,0 0-1,0-1 1,0 1-1,0 0 1,-1-1 26,2 6 28,-6 31 269,0 0-22,2 27 141,4 38 149,2-30-162,-2-11-78,0 1-76,0 0-89,0-4-97,3 7-49,-1-42-68,0 0-50,0 2-92,1 0-112,-3-12 91,1 0-38,-1-1-40,1 0-44,-1 3-140,0-1-46,0-1-52,0 0-58,0 6-486,0 8-711</inkml:trace>
  <inkml:trace contextRef="#ctx0" brushRef="#br0" timeOffset="24064.78">8026 2020 8064,'0'0'1059,"0"-1"-390,0 1-153,0-1-51,0-2-23,1 1-88,0 0-80,0 1-70,1-1-35,1 1-68,0 0-45,2 1-43,1-1 11,-2 0 56,9-5 257,1 0-121,-6 3-140,0-1-39,-1 2-35,1-1-35,18-6-190,-17 4 97,1-1-77,0-2-98,-7 6 63,0 0 0,1 0 0,-1 1 0,0-1 0,0 1 0,1-1 0,-1 1 0,1 0 0,1 0 238,7 0-770,1 1-64,-3 2 73,-1 2-73,1 0-86,-1 2-99,19 20-1861</inkml:trace>
  <inkml:trace contextRef="#ctx0" brushRef="#br0" timeOffset="24257.8255">8431 2522 9728,'0'4'808,"0"-1"-65,-1-1-66,1-1-66,0-1-67,0 0-68,0-2-68,0 1-68,0-2-69,0 1-69,0-1-70,0 0-70,1 1-70,-1-1-72,1 0-72,0 1-72,0 1-72,0-1 106,0 0 68,0 0 61,1 0 25,-1 0-26,-1 1-36,1 0-56,0 0-30,-1-1-58,1 1-68,-1 0-76,0 0 0,1 0-64,-1 1-69,0-1-74,0 0-79,1 0-84,-1 0-89,0 0-94,0 5-654,0 3-883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5:1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4224,'-25'-1'966,"13"-1"-418,6-3-219,5 3-216,0-1-43,-1 0-52,0 1-84,0 0-103,-1 1-93,0 0 17,1 1-35,-3 0-353,5 0 633,-3 0-927,3 0-551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5:17.9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1453 878 12800,'-2'0'3,"1"0"47,-1 0 100,0 0 82,0 0 72,0 0 58,0 0 102,0 0 44,-3-1 1276,4 0-1058,0 1-332,0-1-39,0 0-79,1 0-45,-1 1-51,1-1-58,-1 0-65,1-1-70,0 1-77,-1 0-84,1-1-91,0 0-96,0 1-102,-1-1-111,1 0-115,0-1-123,0 2 358,0 0-32,0 0-35,0-1-34,0 2-550,0 0-79,0 0-313,0 0-834</inkml:trace>
  <inkml:trace contextRef="#ctx0" brushRef="#br0" timeOffset="-666.6651">211 516 3072,'-8'7'651,"4"-3"-278,3-3-122,0 0-53,-1 0-49,1-1-40,-1 1-13,1-1-50,-3-1-18,3 1 39,0-1 13,0 1 308,0-1-111,1 0-130,0 0-43,0-2 12,2-3-16,-2 5-30,0 1 50,3-5 65,0 2 34,11-5 562,-1 1-83,-4-1-303,12-12 264,-13 11-388,4-2 67,-8 7-241,34-31 277,6 3 86,13-4 176,-25 19 411,31-12-1047,-39 22 176,-5 4-109,1 2-34,-17 1-29,1 1 0,0-1 0,-1 1 0,1 0 0,-1 0 0,1 0 0,-1 0 0,0 1 0,4 1-4,-5-1 8,1-1 0,-1 1-1,1 0 1,-1 0 0,0 0-1,0 1 1,0-1 0,0 1-8,1 0 19,-1 0 1,-1 1-1,1-1 1,0 1-1,-1 0 0,0-1 1,1 1-1,-2 0 1,2 2-20,-1 3 52,0 0 1,-1 1-1,0-1 1,0 1-53,-2 9 158,0-1-1,-1-1 1,-5 18-158,0-2 248,3-1-43,-2 7-12,-3-1-71,-16 18 105,0 0 48,18-29-135,-3 7 75,-2-11 11,2-10-79,-4 7 88,4 0 34,7-10-98,-3 4 110,4-10-120,40-32-12,-19 6-21,-14 16-104,0 1-1,1 0 1,-1 0-1,1 0 0,1 0-23,25-16 79,0 6 279,22-8-358,-33 14 59,1 1-92,-7 3-18,-3 1-20,0 0-34,-2 1-15,0 0-33,0 0-38,0 0-43,-1 1-42,1-1-50,0 0-54,0 0-58,-4 1 299,-1 1-50,1 0-46,0-1-42,0 1-40,0 0-35,5-2-448,-1 1-9,1 0-64,0 0-157,13-3-1434,-15 3 1613,3 0-360,-5 1 452,0 1 41,2-1-102,2 1-365</inkml:trace>
  <inkml:trace contextRef="#ctx0" brushRef="#br0" timeOffset="-300.8287">1216 446 5760,'-3'0'478,"0"-1"-48,1 0-42,0 0-40,-1-1 248,1-1-109,0 0-50,2 3-390,-1 0 0,1-1 1,0 1-1,-1 0 1,1 0-1,0-1 0,-1 1 1,1 0-1,-1 0 0,1-1 1,-1 1-1,1 0 0,0 0 1,-1 0-1,1 0 1,-1 0-1,1 0 0,-1 0 1,0 0-48,0 0 365,0 0 566,1 0-629,0 0-40,-1 0-37,1 0-34,-1 0 98,-1 0-102,1 0-88,-1 0-48,-3 0-14,4 0 21,0 0 12,1 0 36,-9 0 166,0 1-39,-10 3 129,6 0-168,-1 1-54,-12 9 22,13-7-81,1 2 0,-11 8-81,9-4 102,1-1 68,-20 27 134,27-31-248,0-1-1,0 1 1,0 0-1,1 1 1,0-1-1,1 1 0,0 0 1,0 0-1,1 0 1,-1 5-56,-6 34 130,8-38-121,1-1 0,1 1 0,0 0 0,0-1-9,0-4-4,1 0 0,-1 0 0,1 0 0,0 0 0,1 0 0,-1-1 0,1 1 1,0-1-1,0 1 0,1-1 0,-1 0 0,1 1 0,0-1 0,0-1 0,0 1 1,0 0-1,1-1 0,3 4 4,1-2 4,-1 1 1,1-1 0,0 0-1,1 0 1,1 0-5,-6-3 6,0-1 1,1 1-1,-1-1 1,1 0-1,-1 0 1,1-1-1,-1 1 1,1-1 0,0 0-1,-1 0 1,1 0-1,0-1-6,22-7 57,-21 6-50,-1-1 1,1 0-1,-1 0 1,0-1-1,3-2-7,22-25 60,-10 7 37,-2-3 90,-4-2 111,-7-3 85,-4-3 61,-3 5-46,1-5-40,-3 0-114,-2 1-113,-5 3-116,8 28-18,-1 0 0,1 0 0,-1 0 0,0 0-1,1 0 1,-2 0 3,-12-11-119,2 2-52,10 8 69,-1-2 17,0 1-1,2 2-18,0 1-29,-1 0-55,1 1-18,-1 0-54,0 0-60,-1 1-68,0 0-170,-1 0-31,1 0-42,-8 2-1397,5 1 808,4 0 447,1 1 171,0 0 49,0 5-678,1 8-722</inkml:trace>
  <inkml:trace contextRef="#ctx0" brushRef="#br0" timeOffset="3324.7772">3226 1018 4480,'0'0'1021,"0"0"-442,0 0-288,0 0-53,1 0-46,0 0-39,8 0 295,-7 0-141,-1 0 80,-1 0 52,2-2 44,6-7 309,0 0-117,1-1-109,0-1-106,0 0-97,-1-1-93,-1 0-86,0 0-80,12-37 216,9-5-57,-5 10-100,-8 9-101,31-78 188,-33 74-194,-1-4-34,4-20-22,5 5 10,-11-1 52,-2 13 32,-2 23-11,3 2 36,-9 20-104,0 0 1,1 0 0,-1 0 0,1 0 0,0 0 0,-1 0 0,1 0-1,0 0 1,-1 0 0,1 0 0,0 1 0,0-1 0,0 0 0,0 0-1,0 1 1,0-1 0,0 1 0,0-1 0,0 1 0,0-1 0,0 1 0,0 0-1,0-1 1,1 1-16,-1 0 16,0 1 0,0-1-1,0 0 1,0 1 0,0-1-1,0 1 1,0-1 0,0 1-1,0-1 1,0 1 0,0 0 0,0-1-1,0 1 1,-1 0 0,1 0-1,0 0 1,0 0 0,-1-1-1,1 1 1,0 0 0,-1 0 0,1 0-1,-1 1 1,0-1-16,10 25 204,-2 19 173,2 10 50,-4-24-186,-1 1 0,-1 8-241,1 11 164,3-3-69,-2-18 15,1 27-110,-2-10-22,-1-23-47,2-1-51,1 3-362,-6-18 279,1 0-41,-1-1 1,-1-1-43,1 1-49,0-1-56,-1 0 17,0-1-48,1 1-51,-1 0-55,0-1-60,0 1-62,0 0-68,0 0-70,0 0-251,0 2-626</inkml:trace>
  <inkml:trace contextRef="#ctx0" brushRef="#br0" timeOffset="1705.4061">2318 55 3840,'0'-4'156,"0"1"-35,0-1 23,0-5 121,0 6-144,0-1 44,0 1 33,0-1 58,0-1 69,0 0 78,0 2-388,0 1 45,-1 1 40,1-1 36,-1 1 67,-1 0 35,-3 0 595,-2 4-5,5-1-595,-1 0-36,1 1-66,0-1-37,0 1-42,-1 0-46,-16 25 339,2 3-69,2 2-61,0 1-51,-3 5-34,-12 34 112,2 4 50,4-1 196,4 0 0,2 10-488,8-24 161,4-2-56,3 12-32,4-16-7,3 1-66,1-13-17,1-19 87,1 1 1,9 22-71,-3-13-18,2-1-102,-7-17 9,0 0-41,1 0-47,-1 0-50,7 9-229,1-1-124,-8-13 252,1-1-35,1 0-34,-1-1-35,-9-10 454,17 16-928,-1-4-91,-1-5 130,9 2-515</inkml:trace>
  <inkml:trace contextRef="#ctx0" brushRef="#br0" timeOffset="2274.2956">2486 753 3072,'-4'-11'326,"-1"-7"215,6 10-201,1 4-117,2 1 48,-4 2-281,1 0 46,0 0 41,0 0 34,0-1 252,2 1 696,-2 2-741,1 0-99,-1 1-159,-1-1-41,1 1-45,1 0-51,2 17 797,0-3-361,0 2-53,-1-1-47,0 1-40,1 17 108,3 64 351,-6-56-319,-1-26-62,0 1-90,0-2-87,0 0-36,0 38 99,0-32-68,0 0 79,0-12-57,0 0 33,0-2 14,0 0 33,0 0 37,0-1 40,0-1 44,0 0 46,0-1 51,0-1 53,0-20-354,0 1-34,1-16 14,1 3-81,1 5-51,5-20 18,1-1-57,1-3-11,7-18 68,-11 48-27,0 0 0,8-13 27,10-10-66,-12 25 22,1 0 0,0 0-1,1 2 1,0 0 0,13-8 44,0 1-62,16-8 62,-36 24-1,1-1-1,-1 1 1,1 1 0,1 0 0,-1 0-1,3-1 2,-3 3 6,0 0 0,-1 0 0,1 0 0,3 1-6,12 3 97,-9 3 51,-5 3 67,-2 3 114,-3 10 129,-3 3-81,-3 2-85,-1-3-85,-6 11-26,-15 18 17,20-46-172,-4 10 15,5-9-11,-1-1 0,0 0 0,0 0 1,-5 6-31,5-9 1,0 0 1,0 0 0,0 0 0,0-1-1,-5 3-1,1 0-1,-2-1-65,1 0-68,-2-1-70,1-1-73,0 0-75,-1-1-80,1-2-80,7 0 156,0 0 43,-2-1-142,-4-3-533,6 3 632,1-1-57,0 1-2,0 0-69,0 0-79,1 0-92,-2 0-103,1 1-115,1-1 390,0 1-34,0 0-34,-1 0-37,1 0-257,1 0 80,-1 0-74,1 0-333</inkml:trace>
  <inkml:trace contextRef="#ctx0" brushRef="#br0" timeOffset="6706.1325">5207 878 4224,'0'0'911,"0"0"-393,0 0-255,0 1-45,0 1 112,0-2-381,0 2 72,0-1 62,0 1 52,0 2 238,0 6 677,0-8-792,0 0-79,0 0 578,0-2-506,0 0 85,0 0-21,0 0-140,0 0-43,0 0 24,3-4 132,7-18-33,-1-2-48,1-2-43,-1 0-36,12-30 44,1 5-90,14-28 41,-2 4 32,-16 35-46,-3-2-39,10-43-28,-7 22-73,4 3-37,-21 55 62,1 1-1,0-1 0,0 1 0,1 0 0,-1 0 1,2-2 6,-3 5 0,-1 1 0,1-1 0,-1 1 1,1-1-1,-1 1 0,1-1 0,0 1 0,-1 0 1,1-1-1,-1 1 0,1 0 0,0 0 0,-1 0 1,1-1-1,-1 1 0,1 0 0,0 0 0,-1 0 1,1 0-1,0 0 0,-1 0 0,1 0 0,0 0 1,-1 0-1,1 0 0,0 1 0,-1-1 0,1 0 1,0 0-1,-1 1 0,1-1 0,-1 0 0,1 1 1,-1-1-1,1 0 0,0 1 0,-1-1 0,0 1 1,1-1-1,-1 1 0,1-1 0,-1 1 0,6 6 54,0-1 0,-1 1 0,3 5-54,19 37 318,-25-46-296,11 26 187,-4 1-40,5 30 65,-4-15-124,4 1-38,-5-23-44,21 62 94,-25-69-101,-2 1 0,2 9-21,-3-3 1,0-5-76,1 1-108,-2-10 39,1 0-40,1 1-45,0 0-50,-1-4 153,0 1-62,1 0-57,-1-1-54,1 1-51,0 0-46,0-1-44,0 1-40,3 3-361,0-1-78,3 2-575,2-1-93,-3-7 296,1-2-506</inkml:trace>
  <inkml:trace contextRef="#ctx0" brushRef="#br0" timeOffset="7124.5039">6031 613 3584,'0'-2'116,"0"0"56,0 1 48,-1-1 40,1 0 285,0 1 882,0 2-948,0 0-58,0 0-85,1 0-111,-1 1-150,1-1-68,-1 1-77,1-1-85,2 5 400,4 13 639,-6-10-616,0 4-38,-1 27 74,0 66 592,-2-83-603,-3 6 66,2-16-161,0 1 47,2-4-42,1 1 40,0-7 180,0-1-67,1-1-60,0-1-54,1-1-51,-1-1-43,1-1-38,0 0-33,2-4 5,8-14-74,-9 15 48,-1 1 62,19-29 10,2-2-89,-5 9-74,2 1-1,21-21 36,-23 28-4,-9 8 4,0 0 0,1 1 0,0 0 0,1 1-1,0 0 1,1 0 0,-1 1 0,1 1 0,3-1 0,2-1-34,0 0 45,23-11 46,-12 8-101,-15 8-16,-1 1-34,1 0-39,1 1-45,-3 1 9,0 0-34,2 0-156,-8 0 20,-1 1 34,4 0-219,-2 0 112,7 5-587,-8-3 528,-2-1 113,1 1-170,-1 0-44,1 0-157,1 2-412</inkml:trace>
  <inkml:trace contextRef="#ctx0" brushRef="#br0" timeOffset="4956.6751">4161 809 2816,'0'-7'381,"1"0"-74,0 1-65,0 0-58,1-1-24,0 1-53,1-2-27,2-3-1,-1 3-1,-1 2 4,-2 1 16,1 0 35,1-2 162,0 0 34,1-2 216,1 0 39,3-7 550,-3 4-416,-1 1-237,0-3 199,-1 6-293,0 1 43,-1 3-170,0 0-36,-1-3 139,-2 3-133,-3 0 60,-3 1 57,1 2-63,0 0 15,0 1 76,-3 1-289,1 2-37,-8 10-18,7-4-10,0-2-32,0 0 0,1 1 0,0 0 0,-3 5 11,2-2-25,1 1-1,0 0 0,0 2 26,-9 19-90,3 1 1,-3 9 89,3-8-47,5-9 13,8-22 32,-1 0 0,1 0 0,1 0 0,-1 1 0,0-1 0,1 0 0,0 0 0,0 0 0,1 1 0,-1-1 0,1 0 0,0 4 2,0-6-7,0 0 1,-1-1-1,1 1 0,0 0 1,0-1-1,0 1 1,0 0-1,0-1 1,0 1-1,0-1 1,1 1-1,-1-1 0,0 0 1,1 0-1,1 2 7,-2-3-2,0 1-1,0-1 1,0 1-1,0-1 0,0 0 1,1 1-1,-1-1 1,0 0-1,0 0 0,0 0 1,1 0-1,-1 0 1,0 0 2,1 0 5,1-1 0,-1 1 0,1-1 0,-1 0 0,0 0 0,0 0 0,1 0 1,-1 0-1,1-1-5,9-7 76,1-2 46,8-10 151,0-3-36,0 0-47,-5 0-58,4-9-46,6-11-60,-14 21 27,-1 6 4,-9 15-49,0-1 1,0 0-1,0 0 1,-1 0 0,1 1-1,-1-1 1,0-1-1,0 1 1,0 0 0,0 0-1,0 0 1,-1-1-9,1-5 21,-4 16-31,-9 7-61,2 4 52,1 3 46,2 1 37,-3 17 96,-2 17 156,5-17-63,-1-8-10,1-2-42,-2 8 166,1 1 1,0 13-368,1 17 243,0-1-75,5-41 51,2 25-219,0-28 79,3 12 84,5-3 85,-7-31-231,-1 0-1,0 0 1,0 0 0,1 0 0,-1 0 0,1 0 0,-1-1 0,1 1-1,-1 0 1,1 0 0,-1 0 0,1-1 0,0 1 0,-1 0-1,1-1 1,0 1 0,0-1 0,-1 1 0,1-1 0,1 1-17,-1-1 16,0 0 0,0 1 1,0-1-1,0 0 0,0 0 0,0 0 1,0-1-1,0 1 0,0 0 1,0 0-1,-1 0 0,1-1 0,0 1 1,0 0-1,0-1 0,0 1 1,0-1-17,18-14 206,-1-2-80,-10 9-96,16-18-91,-7 6-55,-3 2-65,-2-2-107,-2 3-77,1 0-62,0 1-68,1 0-74,0 0-78,1 0-84,-1 0-90,1 0-94,-9 11 579,3-3-210,3-5-365,-1-1-96,-6 5 425,1-1-33,5-22-1345</inkml:trace>
  <inkml:trace contextRef="#ctx0" brushRef="#br0" timeOffset="5506.4084">4468 153 4352,'-11'-10'488,"1"3"385,4 2 82,5 1-391,1 3-263,0 1-57,1-1-52,0 1-44,0 0-40,0 0-32,1-1 0,3 2-25,-4-1 2,-2 0 36,8 2 370,14 10-96,0 4-59,-1 0-183,2 2 110,5 6 142,11 16 262,-25-25-378,18 21 392,-5-11-116,17 18 367,-16-11-349,-10-9-171,0 0-62,-2 0-52,0 1-46,6 15 62,-14-23-173,-1 0 0,0 1-1,-1 0-108,12 57 157,-12-45-67,0 18-90,-3-24 16,-2 1 1,-1-1 0,-1 0 0,0 1 0,-6 16-17,2-11-251,2-8 43,0 0-75,0-7 33,0 0-62,-3 3-182,3-8 197,0-1-38,0 0-40,-1 0-42,-1 0-47,0 0-47,-13 12-899,-1-1-103,-22 12-1675,42-31 3187</inkml:trace>
  <inkml:trace contextRef="#ctx0" brushRef="#br0" timeOffset="8564.3034">7217 543 4608,'0'0'1021,"0"0"-442,0 0-288,0 0-50,0 0-43,0 0-32,0 0 404,0 0-259,0 0 216,0 0 273,5-2-43,-1 0-604,0 1 0,0 0 0,0-1 1,0 2-1,1-1 0,2 0-153,5 0 271,1 0-35,5-1 11,-9 1-168,0 0-34,47-7 532,-3 5-87,-23 3-226,-1 1-33,33 0 190,-2-6-110,-33 1-207,10-1-4,-1 3-48,-5 0-136,-16 2-21,0-1-103,-8 1 53,0 0-42,1 0-47,-1 1-51,0 0-58,0 0-63,0 0-67,0 1-74,0 0-78,-1 0-84,0 1-88,-1 1-95,0-2 155,7 4-1058,-5-3 762,-3-2 411,-1 0 48,1-1-72,1 0-277</inkml:trace>
  <inkml:trace contextRef="#ctx0" brushRef="#br0" timeOffset="8739.0868">7287 809 3712,'-6'-1'339,"0"1"-48,2-2-42,-1 1-36,1-2 2,0 0-35,-4-8 258,5 2-168,2 2-51,1 2 2,-1-1 46,1 1-2,0 0 44,0 0 50,0 0 56,0 3 139,0 2-73,0 0 378</inkml:trace>
  <inkml:trace contextRef="#ctx0" brushRef="#br0" timeOffset="8970.6297">7245 739 10752,'2'2'730,"0"-1"-639,-1 1 1,1-1-1,-1 0 0,1 0 0,0-1 0,-1 1 1,1 0-1,0 0 0,0-1 0,0 1 0,0-1 0,-1 0 1,3 1-92,12 0 541,-8-1-319,1 0-45,0 0-47,4-1 123,-1 0-53,10-4 88,0 0-74,-4 3-48,-2-1-42,16-2 28,-2-1-98,-5 0 7,22-3-61,-13 4-12,-18 1-36,-1 0-38,3-2-300,-3 2-93,1 1-192,7 2-455,-7 0 22,-2 0 110,-2-2 90,0 0 68,4-1-318,14 2-1560</inkml:trace>
  <inkml:trace contextRef="#ctx0" brushRef="#br0" timeOffset="9273.7329">7343 962 3712,'0'0'855,"0"0"-366,0 0-240,0 0-41,0 0 113,0 0 202,0 0-231,2 0 232,2 0 98,-1 0-82,1 0-74,-1 0-67,1 1-6,0-1-72,0 0-60,0 0-51,3-1 82,4 0 96,-6 0-195,20-5 359,2-1 13,-9 3-226,-4 0-91,0-1-42,34-7 488,-15 7-283,-3 0-137,-16 3-190,1-2-43,12-2 66,16-5 0,-2-2-44,-41 13-63,14-5 34,0 0-40,-1 1-47,0 0-56,1 1-67,0 0-74,0 2-85,2 0-93,-9 1 318,0 0-56,-1 0-54,1 0-50,0 0-48,0 0-45,0 0-42,0 0-39,2 0-136,-1 0-48,1 0-42,-1 0-37,2 0-184,0 0-38,2 0-224,7 0-624,-11 0 1150,0 0 74,2 0-42,5 0-217</inkml:trace>
  <inkml:trace contextRef="#ctx0" brushRef="#br0" timeOffset="11014.4469">8361 809 4096,'0'4'483,"0"0"-64,0 0-58,0-1-57,0 0-49,0 0-48,0-1-42,0 0-38,0 2 27,0 0-99,0-1-65,0 5-95,0-1 113,0-3 53,0 1 53,0 0 66,0 2 76,0 13 119,0 1-49,0-1-45,0 1-40,0 3 4,0 1-42,0 5-1,0 16 43,-2-14-89,-3-1 41,3-16 13,0 1 0,-1 15-210,3-24 111,0 0-46,0 15-5,0-9-5,0-4 42,0-2 44,0 0 69,0-1 29,0 0 67,0 0 76,0 0 85,2-24-299,2 4-54,2-10-49,0-24-96,4-30-71,5 11 61,2 1 0,4 0 0,6-9 41,19-37-80,-20 54 85,-21 43 5,-3 8-7,0 1 0,1 0 0,0-1 0,2-3-3,1 3-20,0 0 0,0 1 0,1 0 0,-1 0 0,1 0 0,0 1 0,1 0 0,0 0 0,3-1 20,22-10-2,-29 15 4,0-1 0,0 1 0,1 0-1,-1 0 1,0 1 0,1-1-2,-2 1 15,1 0 1,0 0 0,-1 1-1,1-1 1,0 1-1,1 0-15,19 9 161,-2 6 50,-12-7-65,-1 1 0,-1 0 0,0 0 0,-1 1 1,1 0-1,-2 1 0,3 5-146,-6-10 87,-1 0 1,1 0 0,-1 1-1,0-1 1,-1 1-1,0-1 1,1 6-88,0 9 182,2 0-29,-2-15-104,-1 0 1,0 0 0,0 1 0,-1-1-1,0 0 1,0 1 0,0-1 0,-1 0 0,0 0-1,-1 1 1,1-1 0,-2 0 0,0 3-50,-2 4 61,-8 19 68,12-31-122,0 0-1,0 0 0,-1 0 0,1 0 0,-1 0 0,0 0 0,0-1 1,-1 2-7,-6 2-4,-3 0-39,-2-1-43,-1 0-46,-1-1-51,1 0-55,1-2-57,2-1-63,-2-1-24,0-2-46,0 0-53,-8 1-461,6 0 212,1-1-51,1-1-49,2-3-47,3-3-208,0-6-656</inkml:trace>
  <inkml:trace contextRef="#ctx0" brushRef="#br0" timeOffset="11826.9918">9199 878 3456,'-1'2'258,"0"-1"-107,0-1-88,0 1-42,-1 1-52,1-1 67,0 0 95,0 0-16,1-1 41,-1 1 22,1-1 41,-1 1 45,1 0 50,-1-1 53,0 1 57,1 0 61,-1-1 65,1 0-165,1 0-99,0-1-84,-1 1-69,1 0-60,0 0-32,3 1 32,-2-1 48,-1 0-14,0 0 39,0 0 46,0 0 52,0 0 58,0 0 65,5 0 141,0-2-70,-2-1-65,-1-1-56,0 0-53,0-2-45,-1 1-39,1-1-33,1-5 47,4-3 14,-1 4-111,6-7 20,0 0-33,-5 5-32,-1 0-1,0 0 1,3-9-52,9-27 160,4 13 48,-4-1-28,-7 13-91,1 0-32,-5 11-57,0-1 0,-1 0 0,-1 0 0,0-1 0,1-4 0,0 0 0,2 0 0,-1 0 0,2 1 0,1 1 0,3-5 0,-3 5 0,-9 14 1,0-1 0,0 0 0,0 1 1,0-1-1,0 1 0,1 0 1,-1 0-1,1 0 0,0 0 0,1-1-1,-3 3 5,0-1-1,-1 1 1,1 0-1,0 0 1,0-1-1,0 1 1,0 0-1,-1 0 1,1 0-1,0 0 1,0 0-1,0 0 1,0 0-1,0 0 1,0 0-1,-1 0-4,1 1 10,0-1-1,0 1 0,0-1 1,-1 1-1,1-1 1,0 1-1,0-1 1,-1 1-1,1-1 1,0 1-1,-1 0 1,1-1-1,-1 1 1,1 0-1,-1 0 0,1-1 1,-1 2-10,6 10 233,-3-1-53,5 8 111,1 8 60,-5-2-67,-1-7-135,0 0-22,4 25 100,8 24 16,-7-37-63,2 28-180,-6-28 11,0 0-49,-4-27 29,3 25-118,-2-7-4,0-4-36,-1 1-72,-1-4-31,0 0-76,0-1-87,-1-1-99,-1-2 26,1-4 105,1-2 111,0 0-39,0 0-45,0 1-51,0-1-36,0 0-44,0 5-600,-1 9-1427,0-13 1629,0-1 53,-1 0-119,-2 1-426</inkml:trace>
  <inkml:trace contextRef="#ctx0" brushRef="#br0" timeOffset="12905.6443">10385 320 2304,'-1'-11'353,"1"-7"178,1 11-321,1-1 35,2-1 32,-1 3-120,-2 3-18,0-1 10,0 0 42,0 1 4,0-1 40,-1 0 45,0-1 48,0 5-319,0-7 316,0 1-42,0-26 871,0 21-715,0 0 109,-1 7-279,0 1-45,-1-1-40,-1 1-33,-5-3 108,-5 2 3,4 8-55,-1 5-70,-9 13 42,15-17-126,-15 22 134,1 2-64,-5 16-29,1 4-71,20-46-23,-8 26-22,0 0 0,2 0 1,0 6 21,0-5 1,-13 51 52,14-14 43,3-34-19,-1 9 17,3 4-41,3 19-63,2-21 36,4 12-26,-3-28 9,2-1 1,0-1 0,2 1-1,1-1 1,3 3-10,-12-27-3,6 10-49,-1 1-44,1 0-48,0 0-50,1 0-53,-1 0-56,1 0-59,-1 0-62,1 0-65,0-1-68,1 0-71,-1-1-74,1 0-77,0 0-80,1-2-82,-1 0-87,-2-3 527,-1-2 55,2 0-33,3 1-180</inkml:trace>
  <inkml:trace contextRef="#ctx0" brushRef="#br0" timeOffset="13496.0047">10943 627 4480,'-6'-8'940,"3"1"-354,0 1-37,-1 2-102,1 2-225,0 0-1,0 0 31,2 1 21,0-1-28,1-1 74,-1 0 88,1-1 102,0 3-428,0-3 148,-2 0 17,-1 3-112,-1 0 42,0 0-22,-1 1 37,1 1-161,0 0 0,0-1 0,1 1 1,-1 1-1,0-1 0,1 0 0,-1 1 0,1 0 0,-4 2-30,-21 9 156,27-12-151,-5 1 12,0 0-1,1 0 0,-1 1 1,1 0-1,-1 0 1,1 1-1,0-1 1,1 1-1,-1 0 0,0 0 1,1 1-1,0-1-16,-23 34 56,-7 22-35,11-18-2,0 2-26,19-36-7,1 0 0,1 0 1,-1 0-1,1 0 0,0 0 0,1 0 1,0 0-1,0 7 14,1-6 2,0-3-8,0-1 0,0 1 1,1-1-1,-1 1 0,2 4 6,-1-9-5,-1 0 0,0 1 0,1-1 1,-1 0-1,1 0 0,0 0 0,-1 0 0,1 0 1,0-1-1,-1 1 0,1 0 0,1 0 5,-1 0-7,-1 0 0,1-1-1,0 1 1,0-1 0,0 1-1,0-1 1,1 0 0,-1 1 0,0-1-1,0 0 1,0 0 0,0 0 0,0 0-1,1 0 8,2-1-9,1-1 1,-1 0-1,0 0 0,-1 0 0,1 0 0,0-1 0,2-2 9,0 1-7,-1 0 6,1 0 0,-1 0-1,0-1 1,0 0 0,1-2 1,8-8 1,7-7 11,-2 0 0,-1-1 0,7-12-12,0-5 108,18-39-108,-37 68 76,0 0 53,1 1 53,0 2 55,-7 8-41,-1 0-88,-1-1-59,-3 3-27,4 0 24,-5 16 119,4-11-105,0 0 0,0 0 0,-1 0 0,-1 3-60,-5 10 121,1 1 0,2-1 0,-5 22-121,-11 34 229,12-47-136,-6 16 62,12-32-52,1-1 0,-1 12-103,1 4 148,-4 22 96,3-19-119,3-25-93,1 0 0,0 0 0,0 0 0,1 5-32,4 19 87,-1-9-51,-2-7-25,3 12-1,-1-19-4,0 1-1,1-1 1,0 0 0,2 3-6,6 7-71,-9-11-11,1-1-37,0 0-38,1-1-36,-1-1-37,1 0-35,1-1-36,-1 0-35,1-1-34,-1 0-35,1-1-33,0 0-33,6-2-568,0 0-128,-7 0 564,-1 0-46,10-6-1406,-8 2 747,2-2-557</inkml:trace>
  <inkml:trace contextRef="#ctx0" brushRef="#br0" timeOffset="14030.8936">11139 1004 3840,'-1'1'155,"-1"0"-35,0 2 118,0-2-103,1 1-15,0-2 12,0 2 43,0-2 10,0 2 43,0-1 48,0 0 56,1-1 41,0 0 155,0 0-300,2-2-40,4-4-41,0 0 34,13-17 502,-10 13-423,-2-1-64,0-1-106,7-15 210,1 2-54,-5 8-57,-1 0 1,0 0 0,1-5-190,3-13 237,-1 1 40,23-59 557,-23 63-579,0 1-34,-4 8-30,-1 1-50,3-17 32,-5 16 21,9-20-194,16-47 325,-21 67-256,-4 8-96,-2 7 38,6 8 32,-8-1-34,0 0 0,0 0 1,0 0-1,0 0 0,0 0 0,0 0 1,0 0-1,0 0 0,-1 0 0,1 1 1,0-1-1,-1 0 0,1 0 0,-1 1 1,1-1-1,-1 0 0,0 1 0,1-1 1,-1 1-1,0-1 0,0 0 0,0 1-9,2 10 85,4 12 98,5 21 114,-2-16-164,-4-9-29,0 1 0,2 18-104,4 20 144,-4-27-46,-4-15-95,0 0-34,-1 0-36,1 0-37,-1 0-40,0-2-42,1 4-119,0 1-234,-1-2-88,1-2-102,0-1-101,2 0-98,-3-10 571,0 0-36,1 3-485,0 2-294,0 5-698,-1-6 808,0-3 384,-1 0 159,1-1 61,1 2-33,2 3-180</inkml:trace>
  <inkml:trace contextRef="#ctx0" brushRef="#br0" timeOffset="15429.3892">11878 697 3712,'0'0'855,"0"0"-366,0 0-240,0 0-38,-2 0 129,0 0 95,0 1-46,0 0-43,0 0-40,1 0-38,0 1-34,-1 2 141,2 0-151,-1 0-57,1 1-24,0 4-5,0 6 59,0-10-94,-1-1 38,0 2-79,-3 7 39,2-1-43,0-4-34,1 0 1,0 0-1,0 7-24,-1 16 87,-3 0 83,3-14 37,-1-1 1,1 12-208,2-24-34,1-1 69,-1 1 116,1-1 80,4-1 289,-3-2-377,1 0-37,-3 0-92,0 0 1,1 0-1,-1 0 1,0 0-1,0 0 1,0 0-1,1 0 0,-1 0 1,0 0-1,0 0 1,0 0-1,1-1 1,-1 1-1,0 0 1,0 0-1,0 0 1,0 0-1,0 0 1,1 0-1,-1-1 1,0 1-1,0 0 1,0 0-1,0 0 1,0 0-1,0-1 0,0 1 1,1 0-1,-1 0 1,0 0-1,0-1 1,0 1-1,0 0 1,0 0-1,0-1-14,5-10 152,1-2-39,5-13 21,-1 1 1,11-18-135,0 6 67,-3 5-59,27-41-46,-30 49 102,-2 3 78,9-7 134,-18 22-218,1 1 1,0 0-1,1 1 1,0-1-59,16-9 68,-7 8-85,-10 4-2,0 0 1,0 1 0,1 0-1,-1 0 1,0 0-1,0 1 1,1 0-1,-1 0 19,16 3-32,8 4-36,-17-3 2,1 0-83,-6-1 33,0-1-33,4 2-188,-6-1 121,1-1-35,-1 0-38,1 1-40,0 0-44,-1-1-47,9 5-701,0 0-67</inkml:trace>
  <inkml:trace contextRef="#ctx0" brushRef="#br0" timeOffset="15772.9507">12311 97 6784,'-4'-4'617,"-2"-1"934,5 5-1107,1 0-41,0 0-109,1 0-49,0 1-57,0 0-66,1 0-74,-1 0-83,2 0-93,-1 1-101,4 1 259,0 1 0,0 0 0,0 0 0,-1 0 0,1 1 0,-1 0 0,0 0 0,-1 0-1,1 1-29,14 19 149,-6-8-23,1 0 39,22 29 126,9 13-6,-27-39-125,11 14 163,38 42 496,-41-50-564,13 15 138,-1 4-43,-5 1-46,-8 1-49,-4 13 49,-13-36-20,3 18-284,-9-32 55,-1 0 0,0 0-1,0 0 1,-1 0 0,0 1 0,-1 0-55,0-2 64,-1 1 0,0-1 0,0 1 1,-4 7-65,-9 17 132,3-14-82,-1-1-34,-1 0-43,0-1-49,-4 2-201,-1 0-91,10-10 139,-1-1-36,1 0-40,-1 0-44,-1-1-49,1 0-53,-1-1-57,-1 0-62,0-1-66,0-1-71,-2 0-74,1 0-79,-8 0-310,-12 4-688,33-9 1857</inkml:trace>
  <inkml:trace contextRef="#ctx0" brushRef="#br0" timeOffset="26585.7498">378 2400 2944,'0'11'463,"-1"7"224,5-1-184,-3-9-428,1 1 63,1 0 52,-1 1 38,9 42 1008,-8-41-1021,0-1-46,2 13 406,0 1 0,-1 11-575,2 7 512,2-3-84,-3-19-204,-1 0-63,-1 0 7,-1 1 0,-1 1-168,0 5 177,-1-14-52,0 1 32,-1 0 41,1-1 46,0 1 44,-1-1 57,1 0 63,0 1 71,0-44-338,-1 2-79,1-17-76,1-29-114,1 41 99,8-48-19,-9 57 38,5-36-23,1 24-51,5-8 84,6-29-87,-8 27 59,-3 17 31,2-1 1,11-24-4,4 3-21,-19 39 34,7-12-81,15-21 68,-16 29 19,3 0 48,0 2 62,3 2 79,-3 5 3,-1 6 101,0 9 113,-7-1-167,1 2 34,-1 0-33,-1 0-37,-2-3-77,-1 0 1,1 0-1,-1 0 0,-1 0 0,1 0 0,0 4-145,-1 6 327,0 2 85,-2 10 70,0 1-57,-3 0-55,-1-1-55,-2-1-54,-3 0-53,-2 0-51,-4-1-50,2-4-35,4-7-7,0 0 0,0-1 0,-6 6-65,11-16 7,1 0 0,-1 0 0,1 0 0,-1 0-1,-2 0-6,4-2-7,-1 0 0,0 0 0,-1-1-1,1 1 1,0-1 0,0 0 0,-3 1 7,-4-1-133,-1 1-70,-1-1-83,0-1-97,0 0-109,0 0-123,7-1 258,1 0-36,0 0-37,0 0-38,1-1 217,1 1-72,1-2-66,-1 1-59,2 0-53,0-1-46,0 1-40,1-1-33,2-3-637,6-6-1791,-3 8 2006,0 1 328,0 1 36,11-7-1225,-16 9 1902</inkml:trace>
  <inkml:trace contextRef="#ctx0" brushRef="#br0" timeOffset="37765.5299">350 13830 5632,'5'-1'714,"-2"1"-89,-1-1-73,-2 0-55,0-1 50,-5-3 672,3 3-627,6 7-124,0 0-61,-1 1-54,0 0-50,-1 1-44,0 0-42,2 8 118,-2 3-66,-3 22 160,-3-11-224,0 3-19,0 21 47,0 29 6,-6 1-99,1 1-120,6-43-62,1 0-37,2-32-146,0-1 55,-3 20-226,1-16 194,1-5 42,-1-1-41,1 1-66,0 0-69,0-1-80,0 1-93,0-1-104,1 0-116,0-3 318,0 0-34,-1 0-34,1 0-37,0-9-527,0-9-623</inkml:trace>
  <inkml:trace contextRef="#ctx0" brushRef="#br0" timeOffset="38046.2941">322 13760 6400,'5'-8'721,"-1"1"-99,2 1-92,0 0-82,0 0-73,0 1-63,0-1-56,1 1-46,2-2 40,4-5 36,-5 5 117,-1 1-52,0 1-44,0 1-40,8-6 213,-4 1-196,1 0-37,9-10 148,1-1-115,-1-1-97,2 0-70,0-1-65,-7 8-47,1 1 0,0 0-1,7-3 0,-13 9-45,-3 2-21,0 1-37,-1 0-47,0 1-53,0 0-65,0 1-71,0 0-82,1 2-90,-3 0-83,0 1 63,6 3-1010,-7 0 847,-3-2 237,1 1-47,-1 0-101,0 1-83,-1 0-95,0 1-111,0 4-196,0 8-401</inkml:trace>
  <inkml:trace contextRef="#ctx0" brushRef="#br0" timeOffset="38203.7235">420 14123 7424,'-3'0'713,"0"0"-83,2-1-77,0 1-72,1 0-65,1-1-60,0 1-53,1-1-47,1 0 41,1-1-67,0-1-17,3-2 43,-2 0 122,-1 1-35,5-4 241,1 0-121,-1 1-102,-1 0-110,0 1-59,0-1-45,-1 1-34,6-10 106,0 1-59,2-4-37,4-1-44,4-4-44,-5 5-91,0 1-101,-9 9 30,0 1-36,0 0-42,0 1-45,5-3-444,-3 1 11,0 1-70,0 1-71,-2 1-67,-3 4 289,-1 1-45,2 0-173,3 1-459,-10 0 1278</inkml:trace>
  <inkml:trace contextRef="#ctx0" brushRef="#br0" timeOffset="36642.2674">281 12280 4992,'7'-15'1115,"-3"7"-481,-2 6-312,-2 0-55,0 2-45,0 0-36,0 0 460,1 0-301,1 0 243,2 0-163,-1 2-48,0 2-47,-2 0-45,0 1-42,-1 0-39,0 1-39,0 1-34,-1 4 24,1 2-258,0 1 34,0 12 24,0 1 108,0 0 88,0-3 44,0 0 42,0 55 656,0-46-541,0-6-124,0 0-66,0-1-86,0 1-104,0-13-31,0-1-34,0 0-36,0 1-38,0-1-40,0 1-44,0-1-45,0 1-48,0 3-194,0 1-95,0 0-100,0 0-107,0 0-113,0 0-118,0 0-123,0-9 548,0 0-32,0-3-523,0 2-462</inkml:trace>
  <inkml:trace contextRef="#ctx0" brushRef="#br0" timeOffset="36912.4579">281 12364 6144,'0'-2'551,"0"0"-47,0-1-47,1 1-43,0 0-42,0 0-39,0-1-37,0 1-36,2-2 165,0-1-115,0 1-96,1 0-80,0 0-71,-1 1-33,15-13-33,-13 12 60,0 0 81,-3 2-17,1 0 40,33-23 316,9-8 38,-1-4-83,-18 21-285,-1 0-49,14-15 6,9-6-16,-40 31-120,20-10 80,-16 10-63,0-1-87,-6 3 3,0 1-39,0 0-46,0-1-51,0 1-56,-1-1-63,0 0-189,2-1-62,-4 3 255,0 1-45,0 0-53,0 1-62,-1 1-73,0 2-79,-1 2-207,0 13-1238,-1-7 1021,0 6-404</inkml:trace>
  <inkml:trace contextRef="#ctx0" brushRef="#br0" timeOffset="37194.4827">308 12685 5504,'0'-5'309,"0"4"-209,0 0-1,0 0 1,0 0-1,0 0 1,0 0-1,0 0 1,0 0-1,0 0 1,1 0-1,-1 0 1,0 0-1,0 1 1,1-1-1,-1 0 1,1 0-1,-1 0 1,1 0-1,-1 0 1,1 0-100,8-5 834,-1 1-412,-1-2 109,0 0 63,2 0 89,4-2 37,0 0-111,0-1-97,0 0-86,3-2 4,1 0-89,4-3-16,12-5 77,-27 16-367,39-21 215,-29 16-202,0 1-34,-3 2-36,0-1-38,0 1-43,0 1-48,-2 0-222,-1 0-110,0 0-81,-1 1-100,0 1-100,0 2-100,-3 1 258,-1 2-46,2 0-175,3 3-463,-10-5 1289</inkml:trace>
  <inkml:trace contextRef="#ctx0" brushRef="#br0" timeOffset="35274.9757">420 10745 4352,'0'-2'69,"0"-1"66,0 0 55,0 0 46,0-4 321,0-3 459,0 5-607,0 2-46,0 0-80,0 1 67,0 1 554,0 1-323,0 0-64,0 0-39,2 0-49,2 1 2,-2 1-74,1 1-67,-2 1-59,1 1-52,-1 1-45,0 7 33,-4 26 23,3-32-112,-1 0 41,-8 64 248,2-11-174,3-29-145,-2 0-37,0-2-12,-11 69 43,13-65-92,3 2-75,1-30 40,0 37-549,0-28 328,0-7 104,0 0-40,0-1 3,0 1-36,0-1-41,0 0-45,0 0-48,0 0-54,0 1-55,0 0-61,0 1-384,3 7-1498,0-12 1141,5-2-533</inkml:trace>
  <inkml:trace contextRef="#ctx0" brushRef="#br0" timeOffset="35575.6699">434 10606 5632,'-3'0'427,"0"-1"-37,1 1-36,0-1-33,0-1 228,1-1-109,2 0-92,0-1-75,1 1-59,1-1-41,1-3 103,-2 3 296,1-1-77,1 1-72,1 0-63,0 0-58,0 1-51,1-1-44,0 0-37,2 0-7,0 0-32,18-8 205,-16 8-162,27-12 26,-2-1-47,47-20 75,-46 22-245,-21 8-21,0 0-54,-1 1-75,-1 2-100,-9 2-10,0 1-59,0 1-57,0 0-53,0 0-51,-1 0-48,1 1-43,-1 1-42,2 1-516,4 5-736,-9-8 1881</inkml:trace>
  <inkml:trace contextRef="#ctx0" brushRef="#br0" timeOffset="35831.776">476 11024 7040,'-4'1'694,"1"-1"-49,1 0-55,2 0-61,1 0-68,1 0-72,0-1-81,2-1-84,0 0 14,5-2 151,-3 1-37,-1-1 37,-1 1 115,2-6-5,4-3 68,3 1-26,0 1-121,1-2-80,2-2-99,1-1-50,2-2-35,3-1-28,-1-1-49,-3-1-50,0 2 10,-6 6-64,-1 4-55,2 0-75,-4 4-55,-1 1-47,1-1-63,-1 1-79,1-1-107,0 0-117,-5 3 263,1-1-36,-1-1-38,1 1-39,-1 0-61,1 0-35,4-3-645,1 0-117</inkml:trace>
  <inkml:trace contextRef="#ctx0" brushRef="#br0" timeOffset="34216.8243">308 9224 3840,'1'-2'304,"-1"0"-44,0 0-41,1 0-33,1-1 156,1 1 36,0 2-133,-2 2-39,0-1 5,0 1 48,0 0-1,-1 1 46,0-1 50,0 1 56,0 5-9,0 0-33,1 8 273,-1 0-115,0 0-103,0-3-151,0 0-51,0 0-43,1 0-37,-1 11 44,-2 44 114,0-38-104,-2 14-25,-1 22 444,2 3-614,4-30 136,-1 4 134,-3 28-270,1-54-40,1-1 70,-4 25 134,4-27-156,0 1-60,0-3-54,1 0-68,0 1-83,-1 1-95,1-8-54,0 15-441,0-17 631,0 0-40,0 0-69,0 0-72,0-2-88,0 0-101,0-1-118,0-2 304,0 1-35,0-1-36,0 0-38,0 0-41,0-1-41,0-1-38,0 0 36,0-5-1060</inkml:trace>
  <inkml:trace contextRef="#ctx0" brushRef="#br0" timeOffset="34511.0521">322 9280 6400,'1'-3'645,"-1"1"-82,1 0-75,1 0-70,0 0-65,0 0-58,0 0-53,0 1-47,3-1 32,-1 0-83,1 0-48,3 0-27,-2 0 30,4-1 217,-3-1-96,0 1-52,0-3-30,1-1-27,-1 2 8,14-4 144,1 1-33,-2 1-67,-1-1-35,12-8 57,1 0-56,0-1-68,-4 1-78,-11 5-19,-2 0-104,-2 1-114,0 2-95,-7 6 219,0 0-108,-3 2 71,-1 0-37,1 0-40,0 1-43,0 0-46,-1 0-51,1 0-52,-1 1-57,1 0-59,-1 0-63,0 1-66,0 0-70,1 1-31,0 1 50,0 1-96,2 4-359,-5-10 1186</inkml:trace>
  <inkml:trace contextRef="#ctx0" brushRef="#br0" timeOffset="34758.0108">294 9768 6400,'1'4'512,"-1"-1"-47,0-1-45,1 0-42,0-1-37,0 0-33,1-1 221,0-1-174,0-1-42,5-8 514,-1 1 55,3 0-65,1 2-89,1 0-113,-2 1-223,-1 0-98,5-3 27,-2-1-57,0 2-51,-1-1-41,1 1-21,-1-1-34,6-3 91,1 0-1,12-6-207,-16 10-9,1 0 50,14-9 66,-8 6-109,-3 3-103,-9 3 3,1 1-39,-2 1-10,0 0-34,0 0-36,0 0-40,0 1-41,0-1-47,0 1-47,0 0-51,-2 1 12,1 0-96,0 1-84,-1-1-73,3 1-219,-1 1-71,1 0-259,3 3-684,-5-1 1105,-1 1 41,2 2-115,3 4-398,-10-10 1287</inkml:trace>
  <inkml:trace contextRef="#ctx0" brushRef="#br0" timeOffset="33129.7956">308 7801 2944,'0'0'651,"0"0"-278,0 0-80,0 0 65,0 0 17,0 0-57,0 0 79,0 0 278,0 0 445,3 0 16,1 1-515,0 2-114,0 2-101,-1 1-92,0 1-79,-1 1-70,0-1-58,-1 0-46,3 18 268,-3 2-35,-2 26 218,-1-7-117,2-14-108,0 0-58,0 0-50,0 0-43,0 6-22,0 0-42,0 77 15,0-111-119,0 0-1,-1 1 1,1-1 0,-1 0-1,-1 4 33,0-3-81,1 0-48,0-1-5,-1-1-40,1 1-45,0 0-51,1-1-57,-1 1-62,1 0-69,-1 0-73,1-2 30,0-2-49,0 1-64,0-1-79,0 0-246,-2 0-1417,-2 0 1108,-4 0-491</inkml:trace>
  <inkml:trace contextRef="#ctx0" brushRef="#br0" timeOffset="33369.2624">127 7842 6784,'0'0'899,"1"0"-330,-1 0-130,1 0-42,3 0 170,0-1-55,0-1-46,0 0-38,2-2 184,-4 3-461,0 1-1,0-1 1,-1 0 0,1 1-1,0-1 1,0 1 0,0 0-1,0 0 1,1-1-151,5 1 341,0 0-40,7-3 201,-1-1-110,0 0-78,-3 0-19,1 0 1,-1 2-1,10-2-295,1 2 183,21-3 50,97-32 353,-77 24-416,-36 7-131,-12 3-51,0 0-34,0-1-43,0 1-49,-2 0-20,0 0-45,-1 0-49,1 0-53,-1 0-58,1 0-62,-1 0-67,1 0-71,-4 1 113,0 0-71,-1 1-60,1 0-53,0 0-125,0 1-41,31 2-3088,-26 1 2604,-6-2 505,-1-1 89,0 1-49,4-1-274</inkml:trace>
  <inkml:trace contextRef="#ctx0" brushRef="#br0" timeOffset="32032.0594">336 6614 1792,'0'-5'272,"0"0"-55,0-11 327,0 9-278,0 4-68,0 0 44,0 1 135,0 1 264,0-1 495,0-7 85,0 6-10,1 4-631,1 1-40,2 2-58,1 1-52,-3-2-47,-2 1-73,0 53 415,0 1-109,0-28-354,0-1-35,0 0-37,0 0-40,0 1-41,0-1-45,0 0-47,0 0-50,0 0-51,0 0-54,0 0-58,0-1-58,0 4-105,-1-17-7,-1-2-120,-1-2-116,0-1-114,1-4 252,0 2-356,1 1-472</inkml:trace>
  <inkml:trace contextRef="#ctx0" brushRef="#br0" timeOffset="32320.0087">43 6586 5632,'-8'-7'1264,"6"4"-886,1 2-36,-1-1 24,2 1-61,0 1-49,2-2-37,6-5 494,20-8 1142,-19 11-1340,1 0-72,-3 1-185,0 1-60,-1 0-69,0 0-80,13-4 364,-1 1-76,-1 0-63,0 1-49,26-7 190,192-54 924,-197 57-1189,5-2-12,9-5-28,-12 3-99,-20 7-45,-1 0-35,1 0-39,0 1-44,-1 1-51,1 0-56,-9 2-29,1 1-49,-1-1-47,0 1-42,0 0-39,0 0-36,9 0-595,2 0-335,-7 0 42,3 0-827</inkml:trace>
  <inkml:trace contextRef="#ctx0" brushRef="#br0" timeOffset="30898.201">364 5093 4736,'0'7'569,"1"-1"-78,-1 1-71,1-1-63,0 1-1,0 1-70,0 2 44,1 1-82,2 11 172,-3-14-255,0-1 32,-1 0 3,1-1 39,-1 1 48,0 0 54,0 2-13,0 0-40,0 8 183,0 2-92,-1-2-102,2 0-84,2 23 197,-1-16-249,3 20 14,-1 25-35,-3-34-106,7 49 140,-3-55-148,0 3-80,-3-16-4,1 0-35,-1-5 6,-2-7-98,1 0 51,-1 0 43,1 1 37,-1 3 2,1 12-4,-1-13-8,0-1-64,0 0-94,0 0-112,0-2 127,0-1-36,0 0-40,0 0-43,-1 0-111,1 1-67,0-1-69,0 1-74,0-1-79,0 0-83,0 0-87,0 0-92,0-6 42,0-5-319</inkml:trace>
  <inkml:trace contextRef="#ctx0" brushRef="#br0" timeOffset="31191.6696">183 5205 6400,'0'-3'468,"0"1"-39,1-1-38,-1 1-35,2-2 255,1-1-119,0 1-107,1 1-91,0-1-76,1 1-62,3-2 7,14-5 89,-16 7-109,1 1 76,-4 0-34,1 1 45,11-5 138,0-1-43,0 1-41,0-1-36,6-2 47,-1 0-56,12-4 39,0 2-65,-6 4-70,20-6 50,10-12-71,-32 14-84,1 1 0,24-7-38,-9 7-12,-21 6-45,1-1-61,3-2-152,0 0-83,1 0-113,-1 0-111,0 2-122,-11 2 301,-1 2-34,2 0-136,-1 0-54,1 1-176,8 0-456</inkml:trace>
  <inkml:trace contextRef="#ctx0" brushRef="#br0" timeOffset="30080.8023">350 3991 3712,'-3'-4'256,"0"0"48,0-2 222,1 0 54,0 3 438,1 4-534,1 4-42,0 3 58,0-1-49,0 1-45,0-1-43,0 0-40,0 1-38,0-1-35,0 0-33,-1 4 51,1 0-60,0-1-51,0 1-44,0 9 15,1 27-1,0-34-44,1 1 60,2 20-5,0 4-6,-1 15 24,-3-22-70,0 11 3,3-3-45,-1-25-32,0-1-40,1 6-81,-1-2-76,0 1-71,-2-1-63,0-8 86,2 7-174,-1-12 252,-1 0-45,2 1-95,-1 0-99,0-2 152,0-1-34,0 1-36,0 1-39,1 1-315,-1 2-214,0 9-1280,-1-16 2160,0 8-1115,0 1-415</inkml:trace>
  <inkml:trace contextRef="#ctx0" brushRef="#br0" timeOffset="30362.4799">141 3935 4992,'-3'0'436,"0"-1"-63,0 1 151,-1-6 546,3 3-683,1-1 71,0 4-189,2-3 198,6-4 10,0 0-55,0 0-52,1 1-48,-1 0-43,1 0-39,10-6 138,-3 3-155,0 0-52,36-17 197,-49 24-344,44-22 244,68-36 447,-79 41-543,1-1-52,11-5 105,7 1-225,-9 5 35,-10 4-75,-2 0-84,-24 11-73,-1 0 49,30-9-338,-27 11 256,-6 1 76,-1 0-34,2 0-66,0 0-54,0 1-63,0-1-70,1 1-75,0 0-85,0 0-91,1 0-98,-4 0 42,8 1-1065,-6 3 764,-3-1 414,0 1 49,-1 2-71,3 4-276</inkml:trace>
  <inkml:trace contextRef="#ctx0" brushRef="#br0" timeOffset="63590.8614">1369 1925 2048,'1'-8'503,"0"6"-103,3 4-86,2 4-67,-2-2-148,2 3 60,2 8 222,4 5 119,-10-15-441,0-1 0,0 0 1,0 1-1,-1-1 1,1 1-1,-1-1 1,0 1-1,-1 0 0,1 0 1,-1-1-1,0 1 1,0 0-1,-1 1-59,1 6 230,1 1-1,1 10-229,1-7 98,3 20 119,-3 8 44,-3 42 146,0 0-68,0 2-84,0-2-104,7 38 14,0 6 38,-7-44-48,0 119 294,0-142-344,0-1-40,-5 72 8,-4-45 8,1-11 239,2 68-320,4-74 134,-3 1 78,-2 75 360,7 21-190,0 1-55,0 67 69,0 315 467,1-500-794,5 23-8,-1 1 17,-3-23 23,-2 76 131,0 5-85,1-91-60,5 23 143,-1 3 13,-3-22-147,-2-10-54,-1 10 33,4 23-75,1-33 26,1 18 27,-2 6 39,-3 52 104,0 0-45,0 231 184,-2-291-323,-3-1 33,1-7 101,1 14-146,1-10 87,-3-1 46,1-6 191,1 15-324,3-23 120,0 19 1,-2-1-79,-1-24-29,-3 25 16,3 18-29,2-34 91,-5 25-91,2-25 187,1 27-187,1-20 218,-3 12-218,0 8 110,3-21-92,2-9-13,1 11 65,-4 18-70,-1-27 40,-1 11 138,2 21-178,3 23 142,0 120 102,0-146-136,0 3 38,-2-18-59,-3 3-67,1-8-20,1 11 0,3-25 24,1-3 36,-2 0 0,-1 2-60,-3 22 50,-3 17 7,-5 17-57,-5 30 104,11-42 17,2-27-5,2-21-53,-2 29 183,1 13-246,2-11 66,-3-7-54,1-15-79,1 20 67,3 39-104,0-50 98,0 5 36,0 20 168,0 1-96,0 0-64,0 93-13,0-63 76,2-72 14,3 27-115,-1-26 93,-1 26-93,-3 35 107,0 124-25,0-147-18,0 0 56,4 5-87,6 19-33,-7-66-1,1 11 2,0-12 4,-2-1 0,-1 10-5,-1-3 20,0 25-2,3-14-35,7 40-10,3 31 81,-11-73-17,-2 33-37,-1-33 38,5 34-38,-1-38 27,2 4 47,-2 29-74,-3-32 35,-1 21-3,4 1-46,0-30 2,3 24-8,-3 22 20,-4-12-6,0 3-110,5 33 116,0-61-5,1 9 52,-2 25-47,4 44-28,0 5 8,-7 39 48,0 212-120,-7-244 124,0-5 6,7 155-126,0 0 43,0-1 46,0-3 45,3-202-96,8 44 50,-9-92 2,4 8-5,1-1-81,-2-10-30,-1 0-57,-1 0-64,-2 1-75,-1-17-55,0 0 89,0 0 78,0 0 67,0-1 59,0 1 38,0 3 38,0 8 72,0-10-100,0-1-50,0 2-119,0-3 45,0 0-40,0 0-44,0 0-48,0 0-53,0 0-56,0 1-274,0-2 280,0 0-34,0 0-39,0 0-38,0 0-40,0 0-42,0 0-44,0 0-44,0 0-47,0 0-48,0 0-50,0-1-51,0 1-52,0 0-55,0-6-375,0-3-516</inkml:trace>
  <inkml:trace contextRef="#ctx0" brushRef="#br0" timeOffset="27730.4941">2137 2330 2560,'-11'0'280,"9"1"-228,0-1-1,0 0 1,-1 0 0,1 0-1,0 0 1,0 0-1,0-1 1,-1 1-52,-5-6 284,5 2-90,0-2 48,0-4-33,-1 1-19,2 2 44,0 1 75,2 3-103,0 0 38,0 2 169,-1 1-74,1-1-67,-1 1-58,0 0-52,0 0-42,-2 0 22,-2 1-31,4 0-38,0-1 20,1 0 48,-2 1-27,1 0-34,-1 1 44,0 1 9,-1-1 63,0 0 81,0 0-89,0-1 39,0 1-141,-10 5 117,11-6-174,-1 1-1,1-1 0,0 1 0,0 0 1,0 0-1,0 0 0,0 0 0,0 1 1,0-1-29,-12 16 83,-8 4-2,-7 9 28,13-4 23,4 5 79,-5 22 264,1-3-9,9-24-233,5-21-187,1 0 0,0 1-1,0-1 1,1 0-1,0 2-45,0-4 20,0-1 1,1 1-1,0 0 0,-1-1 0,1 1 0,0-1 1,1 1-1,-1-1 0,1 2-20,0-2 25,0 1 1,1-1-1,-1 0 0,1 1 0,-1-1 1,1 0-26,-2-3 5,-1 1 1,1 0 0,0-1 0,-1 1 0,1-1 0,-1 1-1,1-1 1,0 1 0,-1-1 0,1 1 0,0-1-1,0 0 1,-1 1 0,1-1 0,0 0 0,0 0-1,-1 0 1,1 0 0,0 1 0,0-1 0,0 0-6,0-1 8,1 1-1,-1-1 1,0 0 0,0 1 0,0-1 0,0 0 0,0 0 0,0 0-1,0 1 1,0-1 0,0-1-8,15-10 58,-11 8-61,0 1 0,-1-1-1,1 0 1,0 0-1,-1 0 1,0-1 0,0 1-1,-1-1 1,1 0-1,-1 0 1,2-4 3,13-31-5,6 8-11,-12 7-33,3-15-69,2-4-8,-3 18 83,-12 22-125,1 0 65,-1 0 60,-1 0 53,2-1 92,-1-1 86,-1 2 67,0 1 46,0 2 227,-2 4-15,0 4-166,-2 4-107,-6 45 909,7-12-420,0-5-236,-3 23 346,-1 10 77,5-24-381,1 24 95,0-21-277,0-8-140,0-4-102,0-24-69,1 0 0,1 1 0,0-1 0,3 10-42,3 2-8,2-1-72,1-5-47,5-6-77,-14-14 165,0 0 0,0 0 1,0 0-1,0 0 0,0 0 0,0-1 0,0 1 0,1-1 39,9 1-204,0-3-38,30-13-966,-28 9 768,-1-1-45,5-3-287,-1-2-34,-2-1-47,1-1-58,4-4-360,-10 9 602,1 1-48,2-2-192,7-5-507,-20 15 1415</inkml:trace>
  <inkml:trace contextRef="#ctx0" brushRef="#br0" timeOffset="28776.1405">3672 2358 3712,'0'-2'-54,"0"0"104,0 0 92,0 0 83,0-1 136,0 1 82,0-1 170,0-2 403,0 2 396,0 3-987,0 0-42,0 1 21,0 1-104,0-1-196,0 1-34,0 0-37,0 0-40,-1 14 475,0-2-118,0-4-151,0 0-43,-2 9 67,-1 9 25,2-15-115,1 2 65,1 2 77,0 7-13,0 19 122,-2-1-32,-1-19-180,-2 13 95,3-13-58,0-2 0,2-1 43,0-18-158,0 6-49,0-5 27,0-2 8,1 1 40,-1-2 46,1 1 57,5-3 47,-2-3-124,-2-13-21,0 1-69,6-19 17,6-16-34,4-16-1,-13 46-46,1-1 0,1 2 0,1-1 0,8-13 8,-3 7 18,-3 6 72,1 1-1,13-18-89,-10 20 64,1 1 0,4-3-64,-6 8 57,0 0 1,2 0-1,-1 2 1,2 0-1,1-1-57,-5 6 40,0-1 0,0 2-1,3-1-39,-5 2 16,1 1-1,-1 0 0,1 1 0,1 0-15,25-1-6,1 8-50,-26-2-248,0 1-107,-1 2-108,-1-1-111,-3-1 169,-1-1-46,2 1-140,-2 1-46,3 3-547,-8-6 864,1 0 0,0 0 0,-1 1 0,1-1 1,-1 0-1,0 1 0,1 0 0,-1-1 376,1 6-877,0 0 51,-1-1 38,0-1 43,-1 1-107,0 3-379</inkml:trace>
  <inkml:trace contextRef="#ctx0" brushRef="#br0" timeOffset="39764.7306">2318 3809 4096,'0'-5'582,"0"0"-120,0 0-76,0 2-60,-1-1-47,1 4-248,0 0 1,-1-1-1,1 1 1,0 0-1,0-1 0,0 1 1,-1 0-1,1-1 0,0 1 1,-1 0-1,1-1 0,0 1 1,-1 0-1,1 0 0,0-1 1,-1 1-1,1 0 1,0 0-1,-1 0 0,1 0 1,-1-1-1,1 1 0,0 0 1,-1 0-1,1 0 0,-1 0 1,1 0-1,0 0 0,-1 0 1,0 0-32,0 0 281,0 0 430,1 0-354,2 0 112,-1 0-440,-1 0 0,1 0 0,-1 0-1,1 0 1,-1 0 0,0 0 0,1 0 0,-1 0-1,1 0 1,-1 0 0,0 1 0,1-1-1,-1 0 1,1 0 0,-1 0 0,0 0-1,1 1 1,-1-1 0,0 0 0,1 0 0,-1 1-1,0-1 1,0 0 0,1 0 0,-1 1-1,0-1 1,0 0 0,1 1 0,-1-1-1,0 1 1,0-1 0,0 0 0,0 1 0,1-1-1,-1 1 1,0-1 0,0 0 0,0 1-1,0-1 1,0 1 0,0-1 0,0 0-1,0 1 1,0-1 0,0 1 0,0-1 0,-1 0-29,4 18 701,1-7-528,0-1-35,0-2-29,-1 1 0,0-1 0,-1 1-1,2 6-108,-2 6 233,-1 0-1,-1 2-232,0 23 243,-1-25-169,1-2-34,0 6-59,0 44 53,0-39-49,0-4-48,0 0-68,0 3-121,0-14 75,0-1-37,0 0-43,0 1-44,0-1-50,0 0-53,0-2-14,0-1-37,-1-1-46,0-1-55,-1-2 66,0-1-34,-6 11-1166</inkml:trace>
  <inkml:trace contextRef="#ctx0" brushRef="#br0" timeOffset="40041.8071">1997 3865 4992,'0'-1'1060,"0"0"-456,0-3 249,1 0-117,1 0-109,0 1-98,0-1-90,1 1-81,1 0-70,-1 1-63,4-3 31,0 1-97,17-7 121,-14 6-78,-5 3-46,0 0 48,22-11 156,5 2-89,1-1-71,0 1-53,30-10 69,63-20 249,-84 29-353,-1 2-62,-6 1-74,1 0-75,0 1-88,2 0-103,-26 5 18,2 0-32,-1 0-67,2 0-96,-8 2 190,0 1-34,3-1-162,0 1-75,-1 1-82,1 0-90,3 3-472,4 4-672</inkml:trace>
  <inkml:trace contextRef="#ctx0" brushRef="#br0" timeOffset="41283.164">2346 5233 4992,'0'-5'627,"0"2"-70,1 1-62,0 2-54,1 0-47,0 2-38,4 4 274,-2-2-360,2 4 259,-1 2-83,0 8 102,0 0-97,-2-5-131,-1-4-137,-1-1-35,2 7 60,0 3-71,0 7-33,-1-16-63,-1 35 65,-1-28-55,1 1 0,1 6-51,1-6 15,4 37 9,-5-18-74,-2-24-43,1 6 9,-1-3-33,1-4-35,-1-3-44,-1 1-80,1-2-28,-1 0-77,0 0-86,-1-1-97,1 0 0,-1-1-68,-1 2-191,-2 3-485,5-10 1307</inkml:trace>
  <inkml:trace contextRef="#ctx0" brushRef="#br0" timeOffset="41594.4308">2081 5149 7680,'3'-3'693,"1"0"-100,-1 1-91,1 0-82,-1 1-153,-1 0-36,4 0 134,0 0-101,0 0-69,10-1 160,-9 0-171,7-2-3,7-3 45,2 0 66,-10 3 29,-3 1-52,-1 0-44,-1 1-38,1-1-5,-1 0-35,14-5 195,-10 3-186,9-2 101,16-6 105,23-16-17,-24 12-183,1 0-43,0 2-62,0 2-79,-9 5-141,0 2-50,-9 2 30,-1 1-42,5-2-126,-1 1-93,-10 1 88,0 1-53,0 0-46,-1 1-41,2 1-146,0 0-41,1 2-176,8 4-478,10 8-1868</inkml:trace>
  <inkml:trace contextRef="#ctx0" brushRef="#br0" timeOffset="43618.9583">2053 7898 4736,'0'-1'300,"0"-1"-116,0 1-98,0-1-46,1-4-16,-1 4 38,1-1 103,-1 2-29,0 0 43,0 0 24,0 0 44,0 1 48,0-1 53,0 1 57,0-1 62,0 1 66,0 0 70,5 13-70,-1 1-89,-2 2-80,0 1-70,-2 0-64,0 0-54,0 1-45,0-1-36,-1 15 22,2 28 190,-1 22 124,-3-27-225,-1-20-102,-2 17 11,4 1-35,2-21-40,1-9-48,-1 0-45,-1 0-62,-1-1-75,-1-5-7,0-7 30,1 1-83,1-6 85,0 1-34,0-1-39,1 1-42,-1 0-49,1 0-54,0 8-565,0-9 418,0-1-45,0 0-443,0-3-641</inkml:trace>
  <inkml:trace contextRef="#ctx0" brushRef="#br0" timeOffset="43910.2173">2039 7954 4736,'0'-7'283,"0"4"-105,0-1 0,0 1 0,0-1-1,0 1 1,1 0 0,0-1 0,-1 1-1,1 0 1,1-1-178,7-13 767,-5 9-524,2 0 38,-4 6-147,1-1 40,0 1 11,0 1 43,1-1 49,1 0 57,9-4 186,-1-2-111,0-2-94,0-1-80,-2 3-94,-1-1-33,12-4 36,1 1-34,1 2-40,14-8-27,0-3-79,-6 0-44,-11 15-47,-6 3 11,1 0-71,-2-1-103,-7 2-62,-1 2-58,0 0-76,-1 0-92,-2 0-119,-1 0 277,-2 0-42,1 0-132,-1 0-340</inkml:trace>
  <inkml:trace contextRef="#ctx0" brushRef="#br0" timeOffset="44193.2049">2011 8359 5888,'-3'0'471,"1"-1"-45,0 1-43,1-1-39,0 1-35,1-1-34,2-1 190,0 0-162,1 0-46,1-1 9,4-1 90,0-1 32,-4 2-78,0 1 0,-2 0 64,5-4 155,-1 0-81,1 1-73,1 0-65,-1 0-57,0 1-47,8-5 95,12-7 82,-22 12-308,15-9 143,-1 0-62,8-7-10,-3-2-69,23-27 3,-34 39-60,1 0-42,1 1-59,0 0-78,-5 4 14,-1-1-42,1 1-45,-1-1-50,-3 2 164,0-1-68,-2 2 9,1 0-41,0-1-41,0 1-43,1 0-46,-1 0-48,0 0-49,1 0-52,-1 1-54,1 0-56,-1 0-57,0 1-61,1 0-61,-1 1-64,0 1-66,0 0-68,-1 1 318,0 0 66,0 1-57,1 2-257</inkml:trace>
  <inkml:trace contextRef="#ctx0" brushRef="#br0" timeOffset="42488.2109">2081 6614 4992,'0'0'1060,"0"-2"-456,0 0-458,0 0 33,1 0 259,1 0 20,2-1 693,-3 4-763,1-1-39,-1 2-54,0 0-70,0-1-121,-1 1-44,1 1-48,-1-1-52,0 64 907,0-21-335,0-8-134,0 1-56,0-7-107,0 1-55,0-1-61,0 0-69,0-5-65,0 0-58,0 0-60,0-1-66,0 0-69,0 0-73,0-1-79,0 0-81,0-22 266,0 0-1,0 0 1,0 0 0,0 0-1,1 0 1,-1 0-1,1 0 1,-1 0-1,1 1 236,4 2-1029,1-1 44,-1-2-5,4-1-537</inkml:trace>
  <inkml:trace contextRef="#ctx0" brushRef="#br0" timeOffset="42778.9276">2081 6600 6272,'0'-5'837,"1"1"-86,1 2-103,0 1-370,-1 0-32,4-1 86,0-1-112,0-1-92,2-4 8,2-1 27,-2 3 11,0 1 39,2 0 82,22-8 151,5 0-96,-8 4-162,-4-1-89,22-13 103,6 4-84,-36 12-108,8-5 71,-3 1-17,-7 4-65,-2 2-43,0 1-55,-2 1-32,0 1-55,0 0-59,0 2-68,-5 0-10,-1 0-56,2-1-259,-1 2-90,1-1-76,-2 2-58,2 2-146,2 4-586</inkml:trace>
  <inkml:trace contextRef="#ctx0" brushRef="#br0" timeOffset="43047.3141">2206 7061 7168,'1'0'968,"-1"-1"-357,1 1-140,0-1-47,2-3-68,1 2-57,-1-1-51,0 1-47,1 0 26,1 0-76,-1 0-58,0 1-41,10-4 38,-7 1 12,-3 1-4,1 0 37,0-1 47,0-1 54,25-22 415,-6 9-291,-9 6-217,-1 1-76,13-8 61,-14 10-99,2 0-84,-7 4-23,1 1-42,-3 1-17,1-1-38,0 1-42,-1 0-46,1 1-49,-1-1-54,1 1-58,-1 1-61,-1 0-33,1 0-65,0 1-181,5-1-453,-11 1 1217</inkml:trace>
  <inkml:trace contextRef="#ctx0" brushRef="#br0" timeOffset="45401.2708">2109 9364 4992,'-3'0'380,"0"0"42,1 0 126,0 2 326,3 1 587,1 0-588,-1-1-500,0 0-49,0 1-59,0-1-66,0 1-76,0 0-85,0 0-92,-1 1-103,2 13 462,2 0-50,1 5-20,0 4-77,4 36 89,-9-55-215,3 49 230,-3-28-165,2 0-40,4 15-19,0 1-64,0-4-89,-3-20 15,-1 0-33,-1 13-352,-2-23 278,0 1-48,-1-3-6,1 1-54,-1-1-62,1 1-73,-1-1-59,1-3 40,1-1-51,1 14-2149,1-14 1963,0 0 46,1 0-87,2 1-324</inkml:trace>
  <inkml:trace contextRef="#ctx0" brushRef="#br0" timeOffset="45680.6036">1899 9433 5376,'-3'0'284,"-15"-1"1023,18 1-1281,-1 0 1,1 0 0,0 0-1,0 0 1,-1-1 0,1 1-1,0 0 1,-1 0 0,1 0-1,0-1 1,0 1-1,-1 0 1,1 0 0,0 0-1,0-1 1,-1 1 0,1 0-1,0-1 1,0 1-1,0 0 1,0 0 0,-1-1-1,1 1 1,0 0 0,0-1-1,0 1 1,0 0-1,0-1 1,0 1 0,0 0-1,0-1 1,0 1 0,0 0-1,0-1 1,0 1-1,0 0 1,0-1 0,0 1-1,0 0 1,1-1 0,-1 1-1,0 0 1,0 0 0,0-1-1,0 1 1,1 0-1,-1-1-26,1-1 65,0 0 36,3-2 189,0-1 77,7-6 595,-7 8-694,-1 0-36,0 0-48,0 1-67,0 0-82,-1 0-96,10-6 403,0 2-52,0 1-46,0 1-39,13-6 96,33-11 63,3 2-62,24-8 82,15-8-78,-50 18-207,-4 1-45,-19 7-23,-14 4-70,-1 0-48,0 0-55,0-1-63,-1 1-73,2-1-79,-3 1 6,0 1-52,0 1-73,-1 1-97,-2 1 35,-1 0-60,1 0-178,3 1-453</inkml:trace>
  <inkml:trace contextRef="#ctx0" brushRef="#br0" timeOffset="46372.6586">2081 10703 5376,'0'-2'418,"0"0"-50,1 0-46,-1 0-39,1 0 9,1 1-40,-1 0 8,1-1 76,2-1 148,-2 1-98,-2-1 17,1 0 107,-1 7-214,1 0-40,3 3 166,2 6 60,-2 1-128,0 1-70,-1 0-55,-1 0-38,-1-7-97,2 21 148,-3 14-43,0-15-106,0 9-26,0 71 298,0-61-261,0-5-104,0-20-47,0-1-37,0-13-90,-3 14-230,2-13 206,-1-1-22,1 0-61,0-1-19,-1 0-69,1 0-79,0 0-93,0 0-102,0 0-114,1-3 331,0-1-32,0 1-35,0 0-35,0 1-450,0 4-529</inkml:trace>
  <inkml:trace contextRef="#ctx0" brushRef="#br0" timeOffset="46663.976">1788 10731 5888,'0'-3'705,"1"0"-101,1 1-92,0-1-85,0 1-75,1 0-67,1 0-59,-1 1-49,2-1-18,0 0-46,13-1 131,-11 1-109,-2 2-6,0-1 45,-1 0 57,0 0 69,13-4 303,-1-2-107,3 0-47,3 1-72,-7 2-196,18-4 149,1-2-71,0 0-58,-1-3-41,16-9 4,-1-2-67,20-9-33,-50 25-131,0 0 43,31-17 93,-14 8-19,-11 6-85,-5 2-65,1 0-87,-3 2-51,0 0-86,1 1-99,1-1-111,-9 4 79,0 0-47,1 0-60,-1 1-74,-1 1 70,-1 0-44,2 0-165,5 1-435,-15 0 1209</inkml:trace>
  <inkml:trace contextRef="#ctx0" brushRef="#br0" timeOffset="48845.5686">2025 13802 3456,'0'-5'465,"0"-8"540,0 8-613,0-1 80,0 1 77,0 2-201,0 0 34,0 0 38,0 0 44,0 0 46,0 1 51,0-1 55,0 1 58,0 2-453,2 0 28,3 1-6,-2 4-50,4 10 84,1 21 120,-7-35-377,2 30 249,-3-7-136,0 0-37,-1 6 9,1-14-139,0 0 33,0 16 84,0-2 71,0 53 413,0-47-376,0-14-120,0 1-54,0 0-69,0 0-79,0-7-20,0 0-52,0 0-57,0 0-62,0 0-66,0 1-71,0-1-77,0 0-79,0-5-257,0 6-512</inkml:trace>
  <inkml:trace contextRef="#ctx0" brushRef="#br0" timeOffset="49073.9038">1997 13648 6400,'3'-6'587,"1"-1"-45,-1 0-72,0 1-69,0 0-59,2-3 70,0 1-101,0 0-77,0 0-57,12-13 204,-9 12-182,3 0 114,-5 4-106,0 0 43,5-3 32,-1-2-51,0 1-43,-1-1-35,21-18 193,-24 23-296,14-12 86,-1 1-50,31-30 37,-20 20-76,12-5-20,-16 14-21,-3-2-15,-11 8-56,-5 5-27,1 1-57,-3 2 10,1-1-35,0 1-40,1 0-43,2 0-73,0 0-35,0 0-43,-1 1-51,-2 1-240,-2 1 67,1 1 59,-2 0 50,0 2-48,0 0 48,0 2-60,0 2-248,0-1 17,-1 0 222,1 0 39,1 0-73,1 4-270</inkml:trace>
  <inkml:trace contextRef="#ctx0" brushRef="#br0" timeOffset="49318.1263">2053 14039 6144,'-4'0'772,"0"0"-43,2 0-40,2 0-36,2 0 564,6 0-93,-8 0-623,2-2-64,3-2-110,0 0-62,1 0-48,0 0-37,12-8 218,-7 3-186,0 1-40,11-8 70,4-4-83,18-11-48,-22 14-90,13-8-60,-16 12-24,2 1-37,15-9-163,-24 13 95,1 1-104,-7 3 85,1 1-41,-1-1-46,1 0-50,2-1-196,0 1-110,0-1-121,-4 2 326,0 1-35,4-3-578,6-2-663,-11 5 1198</inkml:trace>
  <inkml:trace contextRef="#ctx0" brushRef="#br0" timeOffset="47687.3993">1997 12308 3456,'0'-1'287,"0"-1"-38,0 1-37,0-1-33,0-1 89,0 0-98,0-1-62,0-5-74,0 4 60,0 4-1,0-1 43,0 0 49,0 0 59,0 0 72,0 0 77,0 0 85,0 0 93,0 0 101,0 0 110,0 0 118,0 0 126,1 17-607,0 0-59,1 0-48,1 0-36,0 1 224,-1 0 1,0 15-501,-2 8 264,0 54 513,0-59-568,0-6-106,0-1-91,0 1-111,0-14 0,0 0-36,0 9-178,0 0-121,0-12 167,0 0-35,0 1-37,0-1-38,0 0-41,0 0-41,0 0-43,0 0-45,0 0-46,0 0-49,0 0-49,0 0-52,0-2-214,0 1-592</inkml:trace>
  <inkml:trace contextRef="#ctx0" brushRef="#br0" timeOffset="47945.9614">1941 12253 4992,'-7'-16'1115,"5"8"-481,3 5-276,1 1-67,2-2 68,-1-7 16,-1 5-139,0-1 57,2 1 75,1-1 93,0 2-119,0 0-63,0 0-36,0 0-48,2-2 22,6-8 225,-5 4-189,0 3-39,6-7 118,4 3-64,13-4-7,-10 6-133,-1-1-38,-4 3 41,1 0 0,14-5-131,17-7 133,-19 7-93,-13 7-59,2 1-34,-9 3 28,-1-1-44,0-1-44,0 1-43,4-2-169,0 1-101,0 1-100,1 1-101,-4 3-104,-5 1-57,-2 2-80,-1 3-105,-1-1 67,0 2-582</inkml:trace>
  <inkml:trace contextRef="#ctx0" brushRef="#br0" timeOffset="48185.9603">2039 12518 6144,'-4'0'579,"1"0"-39,2 0-47,0 0-49,2 0-57,0 0-61,1 0-67,1 0-71,1-3 409,7-5 333,3 0-85,-3 2-355,0 2-76,-2 0-140,-1 1-73,0 1-82,-1 0-91,13-2 280,-4 1-129,-2 0-61,-1 0-48,-3 0-7,1 0 0,-1-1 0,10-5-63,1-2 82,9-5 10,-25 13-84,1 1 1,-1 0 0,1 1-1,5-2-8,9 1-24,-10 1-52,0 0-80,0-1-146,-3 0 22,-1 1-46,-1 0-45,1 1-44,-1 1-42,0 0-40,1 2-40,-1 0-38,-1 0-25,0 0-40,0 0-169,1 2-448</inkml:trace>
  <inkml:trace contextRef="#ctx0" brushRef="#br0" timeOffset="50375.5388">3797 3628 3840,'0'-7'727,"0"0"-121,0 0-125,0 4-289,0 1-33,0 0 259,0 2-73,0 0-26,0 0 514,0 0-281,0 0-48,1 0-30,1 0-36,-2 0-404,1 0 0,-1 0 1,0 0-1,1 0 0,-1 0 0,1 0 1,-1 0-1,0 0 0,1 0 1,-1 0-1,1 0 0,-1 0 0,0 0 1,1 0-1,-1 1 0,0-1 1,1 0-1,-1 0 0,0 0 0,1 1 1,-1-1-1,0 0-34,3 6 323,0 4-46,4 32 71,-3 3-67,-3 2-66,-1 0-66,-1-9-75,-2 21-26,-1-21-44,0 10-51,1 2-81,3-15-182,0-23 166,0-1-36,0-1-4,0-1-36,0 1-43,0-1-46,0-2-12,0-1-40,0 1-111,0 3-278</inkml:trace>
  <inkml:trace contextRef="#ctx0" brushRef="#br0" timeOffset="50671.5812">3602 3628 6528,'-5'0'876,"2"0"-322,1 0-128,0 0-42,1 0 23,0 0-72,1 0-64,0 0-52,0 0 447,0 0-317,2 0 241,7 0-5,-1 0-108,0-1-90,0 1-77,-1-1-82,1 0-37,28-10 554,0-2-408,18-1 34,12-3-23,-8 0-203,7-2-61,-18 5-20,2-4-64,-41 15 1,25-10-10,-11 5-68,-4 2-72,0 2-107,-1 1-59,0 0-110,-9 2 166,1 1-33,1-1-36,-1 1-38,4 0-139,0 0-52,10 0-674,-23 0 1231,18 1-1331,-3 3-79,-4 3 231,6 9-634</inkml:trace>
  <inkml:trace contextRef="#ctx0" brushRef="#br0" timeOffset="55272.0966">3630 9503 3328,'0'-7'600,"0"0"-100,0 1-104,0 1-105,0 2 58,0 3-64,0 0 71,2 0 259,22 0 1534,-22 0-1700,-2 0-55,0 0-37,2 0-64,3 2-76,-1 1-37,-1 10 91,-2 23 102,-2-15-150,1 4-31,0 2-41,0 27 48,0 14-99,0 32-107,-1-70-199,-1-10 37,0-3-18,0 0-62,1-7 57,-1 1-34,1-1-39,0 0-43,0 0-48,0 0-51,1 0-57,0 0-59,0-3-48,-1-2-43,0-3 359,1-1-1,-1 0 0,1 1 1,-1-1-1,0 0 1,1 0-1,-1 0 0,0 0 1,0 0-1,0 0 0,0 0 1,0 1 255,0-2-148,-1 2-866,2-1-425</inkml:trace>
  <inkml:trace contextRef="#ctx0" brushRef="#br0" timeOffset="55526.3188">3351 9433 6400,'-10'-4'767,"0"-1"474,11 2-602,6-1 42,-3 3-558,2-2-3,2-1 47,0 2 32,-1 1 80,-3 1-88,1 0 42,10-1 254,1-2-57,-1 0-52,1-2-47,0-1-44,-1 0-37,16-7 152,-10 4-176,-1 1-36,21-7 32,-3 1-99,8-2-65,25-11-50,-34 12-12,-13 4-39,3 0-64,0 0-84,0 0-106,-14 6 101,1 0-34,-1 0-38,1 1-40,-1 0-44,1 1-46,-1-1-49,1 2-51,-1-1-55,0 2-57,0-1 8,-1 2-36,22-1-1396</inkml:trace>
  <inkml:trace contextRef="#ctx0" brushRef="#br0" timeOffset="54153.0344">3658 7912 4864,'1'-3'186,"0"0"-39,0-1-9,1 0 25,0-1 11,-1 2-25,0 0 12,0 0 47,0 0 10,0 0 49,0-1 55,0 0 62,1 12 26,3 0 74,-2-1-31,-1 0-94,-1 1 12,0 3 91,-1 14 12,0 3-82,0 1-74,0 1-67,0 0-62,0 1-54,0-2-48,0-1-40,-2 26 88,-3-1-36,0-9 40,3 15-139,2-27 30,1 1 6,-2-10-43,0-5-34,0-1-46,-2-2-95,1 0-62,-1-1-62,1-1-64,0 1-67,2-1-67,0 4-481,0-13 569,0-1 165,0-1-37,0 0 16,0 0-34,0 0-36,0 1-40,0-1-43,0 0-47,0 1-50,0-1-54,0 4-604,0 2-461</inkml:trace>
  <inkml:trace contextRef="#ctx0" brushRef="#br0" timeOffset="54448.0477">3602 8122 4352,'0'-8'396,"0"-10"740,3 6-459,-1 7-436,0 1-34,1-1-39,1 1-44,5-4 380,0 2-74,2-2 34,0-3-81,3-12 199,-1 2-145,4 0-48,-8 12-197,1 0-34,10-8 72,4-1-65,12-8-25,-12 10-27,-13 9-49,0 0 0,0 1 1,1 0-1,0 1 1,4-1-65,9-4 88,9-6 30,-20 8-67,1 2-1,8-3-50,-2 1 1,-7 2-52,3 0-101,-9 3 25,-1 0-40,-2 2 33,-1 0-51,0 0-46,0 1-39,1 1-162,0 0-48,7 7-1209,-9-3 1014,-1 0-253,-2 4-581</inkml:trace>
  <inkml:trace contextRef="#ctx0" brushRef="#br0" timeOffset="54732.0377">3714 8331 5888,'0'0'1264,"0"0"-886,0 0-36,0 0 23,0 0-64,0-1-55,0 0-49,0-4-9,2 1 60,1 3 110,4 0 246,3 0-13,-2-1-233,5-3 52,0-2-43,2 0-64,0 0-39,0 1-57,-1 0-42,13-7 58,5-3-83,19-13-22,-18 14-105,-16 8-54,1 0-34,2 0-58,-1-1-52,2-2-57,-13 6 110,0 0-65,-2 2 11,0 0-55,-1 0-10,1 1-52,0 1-60,0-1-64,1 1-85,0 0-36,-1 0-39,0 0-43,1 0-464,2 0-665</inkml:trace>
  <inkml:trace contextRef="#ctx0" brushRef="#br0" timeOffset="52953.4912">3630 6656 3712,'0'-7'726,"0"0"-118,0 4-353,0 0-34,0 0-35,0 1-38,0 1 157,1 1-71,-1-1-61,1 1-50,1-1 11,2 1-39,-3 0-30,1 0 56,-1 0 84,0 0-31,-1 0 47,1 0 51,-1 0 59,1 2-18,-1-1-54,1 0-48,0 0-43,0 1 58,1-1-108,2 4 25,-3-3-66,0 0 45,1 9 231,0 0-103,-2 4-53,-1 6-28,0 2-12,2 24 149,-1 26 173,-3-23-240,-1-20-124,-2 25 59,4-15-95,-1 12-65,-1-16-85,1-13-26,1 0-49,1-1-60,0-1-67,1-9 20,0-1-81,-1-1-106,0-5 174,1-1-36,-2 3-255,0-1-78,-1 1-203,-2 3-502</inkml:trace>
  <inkml:trace contextRef="#ctx0" brushRef="#br0" timeOffset="53244.9752">3393 6670 4352,'-2'0'293,"0"0"-36,-1-1 159,0 0-48,0-2 24,2-2-33,1 1-49,0 1 37,0-1 112,0 2-204,0-1 34,0 1 35,0 0 39,0-5 171,2 2-88,1 1-75,1 1-64,4 0 84,6-1 65,-3 2-135,0-1-16,0 0-75,0-1-60,-1 1-45,30-10 192,23-3 250,25-6 154,-29 9-343,-11 4-163,-1 2-117,-30 5-66,0 0-33,8 0-60,-2-1-65,-2 0-57,-1 1-49,-1 0-59,-10 2 97,0-1-34,-1 1-36,0 0-35,-1 0-39,1 0-38,2 1-177,1-1-72,5 0-445,5 2-655,-19-2 1477,-1 1-1,1 0 0,-1-1 0,0 1 0,1 0 0,-1-1 0,1 1 0,-1 0 0,0 0 1,0 0-1,0 0 0,2 2 249</inkml:trace>
  <inkml:trace contextRef="#ctx0" brushRef="#br0" timeOffset="51580.2206">3686 5023 3712,'-1'-11'570,"1"-7"289,3 3-251,-1 11-484,0-1 16,0-1-9,0 2-13,-1 1 11,0 0 38,0 0 7,-1 0 38,1 0 42,-1 0 46,0 1 100,2 4 144,-1-1-445,0 0 0,0 1 0,0-1 0,0 0 0,0 1 0,0-1 0,-1 1 0,1-1 0,0 1 0,-1-1 0,0 1 0,1-1 0,-1 2-99,1 4 289,0 0-37,-1 1-46,0 1-58,0-3-90,-2 24 203,0-9-21,-1 0 1,-4 14-241,-3 16 310,3 0-37,2-11-91,-1-1-35,-1 2 108,1 9-255,2-11 182,-7 29-182,8-55 57,1 1-41,0 0-47,0 1-53,0-3-26,1 0-42,-1 0-43,0 0-49,-1 0-50,1 0-54,-1 0-57,-1-1-61,3-7 214,0-1 60,-1 1-12,0 0 67,0 3-87,0-2-12,1-3 93,1 0-35,-1 1-40,1-1-48,-1 0 5,1 0-40,0 1-45,-1-1-46,1 1-51,0-1-54,0 1-58,0 0-61,0 3-611,0 2-490</inkml:trace>
  <inkml:trace contextRef="#ctx0" brushRef="#br0" timeOffset="51836.1458">3644 5093 4864,'0'-3'422,"1"-1"-39,-1 1-37,2 0-33,1-3 223,0 1-103,1 0-146,0 1-41,10-9 355,-5 4-170,-2 3-83,-2 1 7,-1-1 80,19-21-107,-15 20-109,0-1 0,1 2 0,9-6-219,33-15 664,-17 11-326,-11 6-196,-2 0-90,10-5-7,1 3-1,12-4-44,0 3-41,-22 6-106,-1 0-72,0 0-122,-12 5 123,0-1-36,-8 3 153,0 0 0,0-1 0,0 1 0,0 0 0,0 0 0,0 0 0,0 0 0,0 0-1,0 0 1,0 0 0,0 0 0,1 0 0,-1 0 0,0 0 0,0 1 0,0-1 0,0 0-1,0 1 1,0-1 0,0 1 0,0-1 0,-1 1 0,1 0 0,0-1 0,0 1 101,5 4-923,0-4-26,2 0-582,-8-1 1531</inkml:trace>
  <inkml:trace contextRef="#ctx0" brushRef="#br0" timeOffset="52044.8948">3742 5456 6016,'0'-4'590,"0"-1"-69,1 2-64,1-1-59,-1 1-55,1 1-49,0-1-44,1 1-40,1-1 56,0 0-67,2 1-20,4-2 37,-3 1-18,-3 1-22,0 0 14,-1 0 48,18-18 605,2 8-339,-9 5-272,7-4 19,9-4 18,5 1-80,-7 5-126,1-1-118,-3 0-97,-2 2-88,-13 6 100,-4 0 14,-2 2-14,0-1-42,2 0-184,-3 1 130,-1-1-41,1 0-123,0 0-57,1 0-310,0-1-63,3-1-429,-4 2 450,2 0-70,0 0 75,0 1-90,4 0-368,-10 0 1261</inkml:trace>
  <inkml:trace contextRef="#ctx0" brushRef="#br0" timeOffset="58356.5219">3490 13564 4736,'0'0'1021,"-2"-2"-442,-1-1-280,1 1-70,1 1-59,1 1-50,1 1-1,4 4-27,-4-3 97,0-1-40,0 2 51,0 0-101,-2 2 29,1-4-64,-1 0 35,2 9 342,1-1-104,0-1-80,0 0-57,5 15 265,-7-11-213,1 3-88,0-1-37,1 3 12,1 0-42,3 18 77,-5-5 5,2 14-88,1 1-55,0-10-14,-1 18-22,-2-23 18,-1-8-38,0-1-35,-1-2-42,-1 1-47,0-6 8,-1 1-46,1-1-56,-1-1-54,2 2-55,0 0-58,1-10 157,0 0 90,0-1 62,0 5-65,0-4-16,0-2 1,0 1-74,0 0-121,0-2 139,0 1-35,0-1-36,0 1-41,0 0-42,0 0-45,1 6-1431,1-6 1121,-1-2 299,1 0 38,6-1-675</inkml:trace>
  <inkml:trace contextRef="#ctx0" brushRef="#br0" timeOffset="58651.06">3602 13453 7680,'0'-3'318,"1"-13"1268,0 12-1088,0-1-35,2 1-113,-1 1-40,2-1-46,0 1-53,10-7 1,21-18 430,-26 19-509,1 0-75,5-5 175,16-13-233,20-7 140,4 6-115,-27 16-62,1 1-36,-16 8 31,-1 0-51,0 0-50,0 1-46,0 1-43,-1 0-42,0 1-37,-1 0-37,5 0-323,3 0-407</inkml:trace>
  <inkml:trace contextRef="#ctx0" brushRef="#br0" timeOffset="58950.2558">3588 13844 8704,'0'0'1184,"1"0"-436,-1 0-171,1 0-57,5-1 38,-2 1-95,1 0-87,-1-1-76,0 0-67,-1 0-57,1 0-46,0 0-38,17-11 198,-16 8-174,1 1 56,-2 0-6,6-3-26,1 1-39,12-5 8,3 0-80,25-10-32,-22 10-56,-15 4-21,-1 1-50,1-1-141,-2 0-41,6-2-225,0 0-100,1 2-104,0 0-111,-8 3 266,0 1-59,2-2-184,7-1-480,-19 5 1244</inkml:trace>
  <inkml:trace contextRef="#ctx0" brushRef="#br0" timeOffset="57463.8789">3490 12183 4608,'0'-5'586,"0"0"-120,0 1-103,0 0-86,0 0-87,0 1-43,0-9 330,0 7-52,0 5-210,0 0 50,0 0 430,1 0-250,1 0-52,4 1 143,-1 4-98,-1 1-90,0 2-77,-2 1-67,0 1-56,0 0-45,-1-1-35,1 3-8,2 9 49,-2-7-14,0-1 0,0 1 0,-1 10-95,-1 4-43,0 1 97,0 3 83,0 43 262,0-48-307,0-2-66,0-1-72,0-4-58,0 1-72,0-1-83,0 0-91,0 1-103,0-1-113,0 0-123,0-10 296,0 0-36,0-4 73,0-1-40,-2 6-488,0-3 12,-4 11-1254,5-14 1598,-1 2-519,1 2-370</inkml:trace>
  <inkml:trace contextRef="#ctx0" brushRef="#br0" timeOffset="57732.2401">3211 12169 5248,'-4'-4'505,"2"0"-36,0 1-39,2 0-43,0 0-46,2 0-50,0-1-52,2-1-57,-4 4-157,6-9 239,0-1 49,0 4-14,-1 1 42,3 0 106,-2 2-66,1 0 1,0 0-1,0 0 0,3 0-381,11-2 619,4 3-178,8-2 1,4-3-56,-10 1-239,0 2-49,6-1-30,16-1-24,-8 2-22,-18 0-101,0 1-50,-7 2 45,1 0-68,2-1-108,0 1-98,0-1-104,1-2-110,-6 2 124,0-1-39,0 1-52,0-1-62,-3 2 70,0-1-37,22-6-1271</inkml:trace>
  <inkml:trace contextRef="#ctx0" brushRef="#br0" timeOffset="56449.2314">3630 10759 5120,'0'-5'601,"0"1"398,0 6 697,0 3-948,0-2-422,0 0-41,0 1-48,0 0-55,0 0-61,0 1-68,2 28 465,2 3-115,-1-13-218,-1 0-40,0 2-37,-1 0-38,-1 9-4,1 7 183,-4 31-249,-1-38 66,-2 13 9,4-3-62,-2 14-185,1-36 63,0-4-46,1 0-90,1 2-116,0-10 129,1 0-40,0 6-160,-1-6 109,0-2 9,0 1-61,-1-3 4,0 1-64,-1-1-73,-1 0-84,0-1-234,-4 1-1238,7-8 978,0-5-420</inkml:trace>
  <inkml:trace contextRef="#ctx0" brushRef="#br0" timeOffset="56681.927">3560 10759 5888,'-4'-4'544,"0"0"406,3 2-362,2 0-253,1 1-33,2 0-41,1-1-47,1-1-47,8-6 141,-8 4 16,-1 1-82,-1 1-33,4 1 5,2 0-78,7-3 113,1-2-68,14-4 67,-11 7-90,0 0-47,10-4-39,-17 3-42,1 2-1,0 0 1,10 0-30,9-2-14,-16 1-37,0-1-42,0-1-29,-6 3-9,-2 1-33,0 0-67,-2 1-25,-1 1-68,0 1-77,0 0-88,-2 1-71,-1 0-72,1 1-195,0 2-492</inkml:trace>
  <inkml:trace contextRef="#ctx0" brushRef="#br0" timeOffset="56965.3653">3686 11136 6656,'5'-5'814,"0"0"-94,-1 1-186,0 0-57,0 0-52,0 0-49,0 0-44,0 0-40,5-4 190,-1 1-144,0 0-63,20-15 472,-15 14-346,18-9-154,4-1-79,1 2-96,-3 2-111,-19 7-123,7-3-11,-5 2 8,-5 2 4,-2 3-24,0-1-60,2 1-164,-5 2 154,0 0-38,-1 1-41,1 0-45,0 0-47,-1 1-51,0 0-38,0 1-34,-3-2 247,0 1 0,0 0 0,0 0 0,0 0 0,0 0 0,-1 1 1,1-1-1,0 0 0,-1 1 302,3 2-732,0 1 33,5 12-1278</inkml:trace>
  <inkml:trace contextRef="#ctx0" brushRef="#br0" timeOffset="66761.6389">3114 2162 2560,'0'-3'267,"0"-1"-37,0-3 139,0 0-88,0-10 290,0 12-360,0 0 45,0 0 64,0 0 77,0 1 92,0-1 109,0 3-171,0 4-6,0 3-41,0 0-85,0 0-72,1-1-62,-1 2-39,0-1-50,0 14 21,-1-9-20,0-4 8,-1 1 40,0 3-61,-5 21 120,5-5 2,2 52 187,0 0-81,0 9-30,0 118 261,0-131-299,0-12 8,7 96 226,0-13-38,-5-81-215,3-5-38,-1-4 107,-1 11-270,-2-12 209,4 4-209,0 3 149,-2 3 48,-2-19-62,4 25 108,2 50 179,-5-69-187,3 7-235,0-4 208,-3 9-208,-2 476 1179,0-177-429,0-60-187,0 0-85,0-286-458,-2 0 0,-3 14-20,0 7 36,3-11 21,2 53 36,0-1-38,0 180 19,0-148-15,0 19 103,0-113-201,-2 1-1,0-1 0,-1 1 40,-2 19-71,4-10 53,1 16 53,0 0 56,0 93 383,0-76-300,0-23-111,0 1-41,-1-21-9,-1-1 0,-2 13-13,1-12 29,1 1 1,0 14-30,2-10 5,0-6 8,0 0-1,-1 0 1,-1 3-13,-2 3 27,2-7-8,-1 0 1,2 0-1,0 7-19,1 125 202,0 0-66,0 19-38,0 218 77,0-246-77,-1-114-125,-2 1 56,-10 47 204,9-46-167,-1-1-47,-5 50 15,2-13-50,-4 0-55,5-28 13,2 2 1,0 16 57,-4 23-22,3-38 59,-4 0 47,6-23-52,1 1 0,-2 9-32,0 7-5,-6 4-43,7-22 35,0 1 1,1 0 0,-1 12 12,1-8 0,0-1-1,-4 11 1,-29 102 49,30-105-66,0 5-13,-1 23 30,4-28-1,-1 1 0,-4 11 1,-7 11 0,-1 8 16,8-13 48,5-18-4,-3 18 28,-2-10-65,0 6-21,1 1 1,-1 37-3,6-50 0,-1 9 0,-1 6-16,-5 22 16,0-22-39,1-10-28,-1 25 67,6-25-5,2-10 5,-2 0 0,0-1-1,-3 8 1,-2 2 37,2 1-1,-1 24-36,2-17 34,1-7 21,-3 18-6,4-22-30,1 24-19,1-19 23,-5 20-23,2-16 73,1 25-73,1-18 54,-3 3-78,1-10-102,1 16 126,3-22-36,0 13 18,-2-2 34,-2-13 0,0-3-13,2 0 0,0 11-3,1-3-62,-5 20 62,2-18-88,1 23 88,1-19-38,-3 0 93,2-14 174,-1 23-229,4-24 73,1 7-6,-4 0-63,-1-9-45,1-9-15,1 1 0,0 0 1,1 7 55,2-3-18,-1-9 26,0 1 1,0-1-1,-1 0 1,-1 8-9,-2-1-20,2-7-8,0-1 0,0 1 0,1 0 0,1-1 0,-1 3 28,1 18-48,0 2 47,0 1 40,0-3 35,2 0 14,3-7-70,-3-14-21,0 0 0,-1 0 0,0 0-1,0 0 1,-1 3 3,1-2 8,0 1 1,0-1-1,3 8-8,2 13-7,-5-9-69,1-3 7,3-2 46,-3-11 29,-1 0 1,0-1-1,0 1 1,0 0-1,0 0 0,-1 1-6,0 1-3,1 0 1,0 0-1,0-1 0,1 1 0,0 1 3,0-2 2,-1 1 0,1 0-1,-1 0 1,0 0 0,-1 1-2,3 16 34,4 0-49,-1-2-20,-2-8 7,7 29-56,0-16 73,-8-21 11,-1 0 0,0 1 0,0 0 0,0 2 0,-1-3 0,0-1 0,1 0 0,-1 0 0,1 0 0,0 0 0,1-1 0,-1 1 0,3 3 0,1 0 2,-1 1-1,0-1 0,-1 1 1,0-1-1,0 1 0,-1 1 1,0-1-1,0 5-1,1 2 24,-3-10-24,1 1-1,0 0 1,0-1-1,0 1 0,2 0 1,6 20-26,1 16 47,-1-1-9,0-15-56,-6-18 12,0 0 0,-1 0 1,2 10 31,7 21-28,-7-27 30,-2 0-1,0 0 0,1 12-1,-1-8 28,0-1-1,4 11-27,-3-15 22,-1 1 1,-1-1-1,0 1 1,0 0-1,-1 11-22,-1 14-10,0-38 9,1 11 0,0 0 0,0 0-1,1-1 1,0 1 1,0 1 25,0-1 1,0 1-1,-1 0 0,-1 1-25,0 4-36,0 0-1,1-1 1,1 1 0,0 0-1,1-1 1,3 8 36,0-6-17,-2 0 1,1 9 16,4 38 42,-7-54-30,0 33 16,-2-28-21,0 1 1,2 6-8,10 28 20,-8-36-18,-1 1-1,0-1 1,-1 1-1,0 6-1,-2-13-10,1-1 0,0 1 0,0-1 0,1 0 0,0 2 10,0-2-14,0 0-1,-1-1 1,0 1-1,0 0 1,-1 1 14,0 16 5,-1-9 21,1-1 1,1 1 0,1 7-27,3-2 6,-3-12 0,0 0 1,-1 1 0,0-1-1,0 6-6,-1 77 1,0-31-82,2-21 54,1-28 39,1 8 40,-8 16 61,-1 10-55,5 49-105,0 170 67,0-149-57,-1-94-44,-1 0-1,-2 6 82,-1 11-123,3 2-98,3-7-36,0-12 5,-1-11 72,0 1-49,-1 5-174,-1-9 154,1 2-37,0-6 111,0-1 44,0 1 16,-1 1-13,-1 1-29,2-2-1,0 0-31,0 1-70,1-1-22,-1 1-70,1 0-80,0 1-89,0 1-32,2 10-679,0-11 763,-1 0 48,1-1-36,-1 1-45,1-1-53,0-1 45,-1 0-49,1 0-53,0 0-58,0-1-64,0 0-69,0 0-73,1 0-79,-2-2-269,0 0-477</inkml:trace>
  <inkml:trace contextRef="#ctx0" brushRef="#br0" timeOffset="70231.9484">4914 1995 1408,'0'0'353,"0"0"-151,0 0-45,0 0 27,0 0 1,0 0-23,0 0 392,0 0-47,0 0-43,0 0-53,0 0 21,0 2-11,0 6-13,0 0-72,1 1-66,-1-1-57,1 6 18,-1-1-84,0 1-59,-1 18 52,-2-12 11,0-9-97,0 3 58,1 1 0,0 0-1,0 11-111,2 700 1872,7-592-1620,0-5-35,-8-59-60,0-12 54,5 42-211,-1-69 29,3 30 108,-3 10-137,-1-2 107,8 30 133,-6-56-139,6 40 89,-2-24 260,0 48-450,-6-53 129,3-5-55,-1-13 32,-1 23-106,-2-14 92,5 14-92,-2-14 159,-1 15-159,-1-11 117,3 1-56,0-1-50,-3-4-40,0 8 53,3-5 47,-1-11 138,-1 25-209,-3 120 263,0 250 178,-2-381-294,-3 5-147,-1 13 94,5-24-58,-1 9-7,-4 6-29,2-9 24,2 5-24,0-6 102,-3 16-102,0-19 117,3 16-117,2-28 44,0 6 115,-3 22-159,0-27 81,-2 3 110,2 26-191,3 604 470,0-382-228,0 31 115,0-159-130,0-1 39,-2-122-246,-3 23-20,1-20 76,1 25-76,3 266 251,-2-281-159,-3 17-92,0-18 89,3 15-89,0-18 97,-3 14-97,1-14 26,1 15-26,3-25 11,1 6 63,-4 22-74,-2-26 23,2-7 21,0-1 1,2 3-45,1 0 3,1 10-33,-4 22 30,-2-28 21,2-7 62,0 1 0,2 5-83,1 1223 571,0-836-352,0 1 36,-3-348-174,-6 36-81,5-74-17,0-2 2,0 4 9,0 29 6,4 21 40,0 122-131,0-145 123,0 0 78,7 57 104,-2-59-134,-3-4-86,-2 233 0,2-248 3,3 21-52,0-21-20,-3 8 75,-2 40-85,0-2 61,0 91 101,2-138-52,3 15-25,-1-13 60,-1 16-60,-3-25-2,-1 10-65,4 23 67,0-39-46,3 30-212,-3 12 258,-1-22-41,3-1 72,-1-5 107,-1 21-138,-1-17 23,3 2-43,-1-4-111,-1 13 131,-1-11-203,3 9 203,-1-12-176,-1 8 176,0 31-171,6-2-41,-5-40 94,8 22-126,-6-35 92,-1 1-60,-2-14 21,-1 1-36,1 5-167,0-3-44,-1-10 172,-1 0-36,1 0-80,-2 0-48,0-2-40,-2-2-35,0-1-31,0-3-39,-1-2-53,1 0-64,2 0 691,-1 0-604,0 0-39,1 0-167,0 0-446</inkml:trace>
  <inkml:trace contextRef="#ctx0" brushRef="#br0" timeOffset="80615.0056">8222 2818 3712,'-1'1'194,"0"0"-36,-1 1 67,1-1-111,-1 0-49,-2 3 20,2-3 4,0 0-7,1-1 33,0 0 40,0 1 47,0-1 23,0 0 47,-1 1 52,1-1 56,0 0 62,0 0 65,-1 0 70,1 0 76,1 0-303,0-1-94,0 0-82,0-1-66,0-1-33,0-2-86,0 4 34,0 0 74,0-6 45,2 0-34,2 0-13,3-4 5,2-5 18,-3 4-4,7-28 190,8-38 318,-16 47-391,-2 2-27,-2 16-82,1-1-1,0 1 0,0 0 1,2 0-1,1-4-121,14-34 290,1-2-111,7-16-64,30-88-43,-55 152-48,0 0 0,0 0-1,1 0 1,0 0 0,0 0 0,0 1-1,0-1 1,1 1 0,0 0-24,6-9 95,-5 6-62,4-4 105,0 4 76,-9 6-201,1 1 0,-1 0 0,0 0 0,1 0 0,-1 0 0,1 0 0,-1 0 1,1 0-1,-1 0 0,1 0 0,-1 0 0,1 0 0,-1 0 0,1 0 0,-1 0 0,1 0 0,-1 1 0,1-1 0,-1 0 0,1 0-13,11 13 277,0 11 15,-7-10-44,-1 1 1,0 0-1,0 3-248,1 8 260,3-1-64,1 8-8,-3 0-51,-2 1-41,0 0-33,-1-5-36,1 0 0,1-1 1,1 1-28,-2-14-54,-1 0-52,0 1-58,0-1-68,-1 0-48,0-1-70,1 0-78,0 0-81,1-1-90,1-1-95,1 0-102,1-2-107,-4-6 451,0-1-40,4 3-589,-1-3 324,16 8-2362,-17-9 2335,0-1 56,-1 1 137,-1-2 74,1 1-31,1-1-196</inkml:trace>
  <inkml:trace contextRef="#ctx0" brushRef="#br0" timeOffset="81094.0596">9073 2483 4224,'-3'0'197,"0"0"233,-3 2 683,5 0-771,0 1-74,1 1-105,0-1-129,0 0-37,-2 20 900,-4 0-94,-2 17 185,4-21-688,1-8-119,1 0 0,1 1 0,0-1 0,0 4-181,1-6 176,-1 0 0,0 0 0,-1 0 0,-1 3-176,1-1 207,-1 1 41,2 1 56,0 0 73,1-9-275,0-1 56,-1 1 479,1-6-292,1-1-195,0-1-101,0 0-88,9-18 278,-2 6-134,0-4-43,5-17-33,2 1 1,1 0 0,6-6-30,-9 18 2,1 2 1,1 0-1,2 1 1,0 1-1,6-6-2,-5 7-46,13-11 33,-26 26 22,0 0 0,1 1 0,-1 0 0,1 0 0,-1 0 0,2 0-9,12-3-25,-7 3 35,1 0 0,0 2 0,9-1-10,5 1-18,-3 2-53,-2 2-75,-10 0-88,-1 0-87,5 0-270,-5-1 80,-6-1 200,0 0-35,1 0-39,0 1-46,1 2-138,1 0-58,1 2-181,6 4-468</inkml:trace>
  <inkml:trace contextRef="#ctx0" brushRef="#br0" timeOffset="76137.9063">5682 2455 384,'-3'-2'235,"-6"-7"-65,7 7-56,2 1 44,0 1 55,0 0 60,0 0 50,0 0-74,0-1-62,0 0-54,0-1 14,0-3-18,0 3-37,0 1 73,0 0-20,0 1 41,0 0 48,0 0 53,0-1 35,0 1-70,0-1-62,0 0-52,0-1-35,0 1-39,0-5 76,0 6 16,0-4 198,0 1-39,0-3 215,0-1-25,0-1 127,0 6-51,0 2-74,0 0-215,0 0-125,0 0-17,0 1-38,0 2 22,0 6-16,0-8-51,0 8 153,1-1-61,0 0-29,2 1-10,1 4 6,-2-2 10,2 22 209,1 5-15,2 2-56,0-4 202,-1 9-476,-2-10 495,7 28-495,-7-47 70,0 0 0,-1 0 1,-1 1-1,-1-1 1,-1 4-71,3 16 57,6 21-18,-8-50-17,0 0 1,0 0-1,-1 1 1,0-1-23,0 8 80,-1-5 28,1 1 62,0-11-155,1 1 1,-1-1-1,0 1 1,0-1 0,0 0-1,0 1 1,0-1-1,0 1 1,0-1-1,-1 1 1,1-1 0,0 1-1,0-1 1,0 1-1,0-1 1,-1 0 0,1 1-1,0-1 1,0 1-1,-1-1 1,1 0 0,0 1-1,0-1 1,-1 0-1,1 1 1,-1-1-1,1 0 1,0 1 0,-1-1-1,1 0 1,-1 0-1,1 0 1,-1 1-16,1-2 16,-1 1 0,1 0 0,0 0 0,-1 0 0,1-1 0,-1 1-1,1 0 1,0 0 0,-1-1 0,1 1 0,0 0 0,-1-1 0,1 1 0,0-1 0,0 1 0,-1 0 0,1-1 0,0 1 0,0-1 0,0 1-1,-1 0 1,1-1 0,0 1 0,0-1 0,0 1 0,0-1 0,0 1 0,0-1 0,0 1 0,0-1 0,0 1 0,0-1 0,0 1-16,0-19 156,1 0-49,-1 1-42,1-1-34,1-11-53,1-1-1,4-15 23,8-45-71,-9 51 45,1 0 1,10-26 25,-6 25-1,8-23-50,-13 45 8,1 0-1,1 0 1,8-12 43,-10 21-13,34-55 1,-13 32 12,-5 13-28,1-1-28,-19 15 43,1 2 1,0-1-1,0 0 0,4-1 13,8-1 8,-16 7-3,1-1 0,0 1 0,0 0 0,0 0 1,0 0-1,-1 0 0,1 1 0,0-1 0,0 0-5,2 1 27,-1 0 1,0 1 0,0-1 0,0 1 0,0-1-1,0 1 1,1 1-28,1 1 71,0 0-1,0 0 1,-1 0-1,0 1 1,0 0-1,1 1-70,20 34 460,-12-15-199,-2 7 73,-5 2-42,-5-11 188,-2 20-480,0-10 211,1-9-37,-1-2-42,-2 19 45,0-27-124,0 1 0,-1-1 0,-1 0-1,0 0 1,-1 0-53,-3 8 73,-6 14 68,-3-1 34,16-32-160,0 0-1,0 0 0,-1 0 1,1-1-1,-1 1 0,1-1 1,-1 1-1,0-1 0,0 0 1,0 0-1,-3 1-14,-20 8 26,21-9-34,-4 2-39,-8 3-93,5-5-19,2-2-39,-3-1-79,6-1 109,0 1-53,-1-2-54,1 1-54,-1-2-52,1 1-52,0-1-53,0-1-51,1 0-53,1 0-50,0-2-51,2 0-51,1 0-50,0-1-50,3-1-50,0 0-49,11-19-2141</inkml:trace>
  <inkml:trace contextRef="#ctx0" brushRef="#br0" timeOffset="76726.2588">6310 2860 3456,'-5'1'482,"1"0"-79,1 1 83,0 2-96,-3 1 320,1-4-360,3-1-34,2 0 493,0 0 247,2 0 75,1 0-828,1-1-40,-1-1-36,0-1-34,2-4 104,0-1-96,1-7-16,1-8-21,-3 12-2,5-15 19,0 1-69,12-35 32,-10 24-85,2-9 74,7-14-133,-6 24 25,5-14 67,6-6-92,13-20-10,-5-18-4,-8 21 65,-11 28 2,-5 12 48,-2 7 39,1-1 68,0 1 82,2 0 97,-3 8-116,3 1 38,-10 16-292,1-1-1,-1 1 1,0-1-1,1 1 1,-1 0-1,1-1 1,-1 1-1,1 0 1,-1-1-1,1 1 1,-1 0-1,1 0 1,-1-1-1,1 1 1,-1 0-1,1 0 1,0 0-1,-1 0 1,1-1-1,-1 1 1,1 0-1,0 0-16,0 1 23,-1-1 0,1 1-1,0-1 1,0 0 0,0 1 0,-1-1-1,1 1 1,0 0 0,-1-1 0,1 1-1,0 0 1,-1-1 0,1 1 0,-1 0-1,1 0 1,-1-1 0,1 1 0,-1 0 0,0 1-23,5 8 155,-1 0 0,0 1 0,-1 0 0,0 0 0,0 6-155,3 21 339,-2 1-42,0 4-27,2-1-69,12 49 136,-1-1-100,-8-44-165,-1-1-34,1 1-39,0-1-42,-3-9-286,-4-24 176,-1 0-44,1 1-57,-1-1-74,1 1-87,0 1-101,0-6 100,0 1-56,1 0-65,0 0-76,0-1-86,1 1-97,0-1-107,1-1-117,1 1-320,2 0-738</inkml:trace>
  <inkml:trace contextRef="#ctx0" brushRef="#br0" timeOffset="77327.9363">7259 2469 6528,'-3'-2'582,"0"-1"-35,-1-1 188,0 0-80,0 0-84,1 0-87,0-1-91,1 1-93,0-1-98,2 1-101,-3-1 513,-2-4-224,4 8-332,1 0 0,-1 0-1,1-1 1,-1 1 0,0 0 0,0 0-1,0 0 1,0 0 0,0 0 0,0 0-1,0 0-57,0 0 20,1 1 0,-1 0 0,1 0 0,-1-1-1,0 1 1,1 0 0,-1 0 0,1 0 0,-1 0 0,0 0 0,1 0-1,-1 0 1,0 0 0,1 0 0,-1 0 0,1 0 0,-1 0-1,0 1 1,0-1-20,-17 8 154,1 4-43,9-5-67,2-1 0,-1 1 0,-3 5-44,-3 5 121,-10 18-121,10-14 79,7-11-25,-13 28-13,10-9-70,-7 20-100,11-38 108,4-8 17,-1 1 0,1-1 0,0 1 0,0-1 0,0 1 0,0 0 1,1-1-1,-1 1 0,1 0 0,0 0 0,0 1 4,0 2 14,0-3-7,0-1 1,0 1-1,0 0 1,1 0-1,-1-1 0,1 1 1,0 1-8,-1-4 1,1 0 1,-1 0 0,1 0 0,-1-1 0,1 1-1,0 0 1,-1 0 0,1 0 0,0 0-1,-1-1 1,1 1 0,0 0 0,0-1-1,0 1 1,-1-1 0,1 1 0,0-1-1,0 1 1,0-1 0,0 0 0,0 1 0,0-1-1,0 0 1,0 0 0,0 1 0,0-1-1,0 0 1,0 0 0,1-1-2,1 1 21,0 0 0,-1 0 0,1 0 0,0-1 1,-1 1-1,1-1 0,-1 0 0,1 0 0,-1 0 0,1 0 0,0-1-21,0 1 23,-1-1 0,1 0 0,-1 0 0,0 0-1,0 0 1,1-1 0,-1 1 0,1-3-23,12-24 114,-3-3-85,-3 7-81,1 3-75,13-10-17,-15 17 94,0-1 0,2-9 50,6-15-2,-14 33 38,-1-6-45,-1 10 21,0 15 93,-3 45 304,-5 0-42,-16 57 272,4-23-193,14-60-238,2 0 0,1 0 0,1 13-208,2 25 190,0 27-12,0-94-167,0 1 0,0-1 0,0 1 0,0-1 0,1 1 0,-1-1-1,1 1 1,-1-1 0,1 1 0,0-1 0,1 2-11,-1-3 11,0 0 1,0 0-1,0 0 1,0 0 0,0 0-1,0 0 1,0 0-1,1 0 1,-1-1-1,0 1 1,0 0-1,1-1 1,-1 1-1,1-1 1,-1 0-1,2 1-11,-1-1 23,0 1 0,0-1-1,1 0 1,-1 0 0,0 0-1,0-1 1,1 1-1,-1 0 1,0-1 0,0 1-1,0-1 1,0 0 0,0 0-1,0 0 1,0 0-1,0 0 1,0 0 0,0 0-1,0-1 1,-1 1-1,1-1 1,-1 1 0,2-2-23,6-5 77,5-3 9,20-17 72,-17 13-123,-1-3-37,6-7-71,0 0-70,-4 5-30,0-1-55,0 1-61,-1-2-65,0 1-69,0-1-74,-1 0-78,-2-1-83,8-12-468,-15 24 711,-1-1-41,0 2 35,-1 0-45,0 0-51,0 1-61,-1 0 2,0 1-51,-1-2-173,3-5-455,-6 15 1255</inkml:trace>
  <inkml:trace contextRef="#ctx0" brushRef="#br0" timeOffset="78879.7245">7691 1939 2816,'-7'-24'651,"5"13"-278,2 7-179,1 2-34,0-2 79,0 1 9,-6-2 20,3 3 150,1 1-93,1-1-79,-1 1-67,1-1-64,0 1-35,1-4 118,-1 3-91,0 1 76,0-1-88,0 1 38,1-2 225,-1 1 41,2-2 635,-1 3-688,0 0-40,0 1-58,1 0-77,-1 1-109,1-1-47,-1 1-52,1 0-59,2 1 293,1 1-36,3 4 74,0 2-65,5 6-10,-9-9-96,5 6 69,-1 1 0,-1 0 0,0 1 0,-1 0 1,-1 0-1,2 6-133,14 33 353,-2-4-182,2 32 128,-4 2-44,-8-28-164,-5-32-80,2 18 5,-1 1 36,-3 0 42,-4 0 48,0-13-20,-4 44 175,-2 0-40,-2-1-49,-3 0-58,8-52-122,-1-1 0,-1 3-28,-1-3-9,0-1-34,0-4-26,0 0-40,-2 0-44,0-1-53,4-5-53,0-2-42,-1 0-37,1-1-34,-5 1-243,1-1-58,-2-1-44,0-2-35,-5 0-449,-8-1-744</inkml:trace>
  <inkml:trace contextRef="#ctx0" brushRef="#br0" timeOffset="79473.7046">5737 1995 3456,'-3'-3'319,"-1"0"-45,1 0-42,-1 1-36,-1 0 36,0 1-62,0 0-48,0 1-35,-16 6 178,14-3-106,0 1 89,-3-1 159,2-2-38,2 0-104,0 0-35,0 4-40,0 2-46,-4 8 57,1 1-39,-10 16 65,4-1-98,5-8-11,1 1 0,-1 5-118,-8 50 192,-6 9 5,12-15-49,-5 107 263,14-133-309,0-16-64,-1 27-6,8 5-12,-1-33-14,-1 0-5,6 56 2,-4-58-39,2-1-37,5 6-88,3-2-98,5-1-119,-8-16 137,2 0-39,-3-5 0,0 1-64,0-1-54,1 0-44,10 6-439,-10-7 148,0-1 0,0-1 1,6 2 732,-4-3-468,0 0 34,28 4-755</inkml:trace>
  <inkml:trace contextRef="#ctx0" brushRef="#br0" timeOffset="83417.1796">10092 1967 2304,'-2'-4'241,"0"-1"-93,0 1-64,-2-6 36,3 4 22,0 2 9,0 0 71,0 0 114,1 2-123,0 0 33,0 0 36,0 0 39,0 0 41,0-1 44,0 4-381,0 0-1,0-1 1,0 1-1,0-1 0,0 1 1,0-1-1,0 1 1,0 0-1,1-1 0,-1 1 1,0-1-1,0 1 0,1-1 1,-1 1-1,0-1 1,1 1-1,-1-1 0,1 0 1,-1 1-1,0-1 1,1 1-25,0 0 45,1 0 1,-1 0 0,0 0 0,-1 0-1,1 1 1,0-1 0,0 0 0,0 1-1,-1-1 1,1 0 0,-1 1 0,1-1-46,6 20 279,-2-4-71,6 40 295,-6-24-208,-4-21-232,5 31 439,-1 40-502,-4-21 248,4 28 33,1 0-27,-5-28-55,-1 14 63,0 130 381,0-118-344,0-7 14,0 3 63,9 95 375,-5-121-539,0 3-39,8 79 135,-1-15-13,-5-37-89,-1-3-44,5 158 202,-3-91-103,-2-48-17,9 128 368,-5-98-285,-6-86-231,1 31 240,5 3-336,11 111 484,-14-123-366,-2-15-44,8 59 7,-4-47-68,-3 2 36,2 4 40,1-5 37,21 224 641,-19-165-478,-7-84-173,-3-2-38,0-4-43,2 0-35,2 7-14,2 36 48,-4-25 80,-3-13 9,1 33 79,3-24-117,-2-37-67,24 209 146,-14-149-68,-8-26 33,-1-17-66,2-9-20,-1-9-13,-1 1 0,-1-1 0,1 14-30,-2 30 62,0 91 25,0-76-23,-4 23 30,-4-28 47,6-51-27,1 0 0,1 9-114,-2 25 145,-4 38-91,-13 108-108,9-122 22,2-1 39,-4 72 95,2-18 51,5 17-148,4-125 5,-6 58 124,4 6-134,0-3 51,-8 36-28,-1 9 10,8-58-1,-8 103 37,1-49-9,-1 63-81,9-137 9,-1 190 6,0-179 7,-4 121 57,1 6 25,2-71-48,3-38-52,3-16 2,-4 119-66,0-126 54,-6 146-10,7-81 25,-8 66-80,6-107 63,-21 178-109,10-119 114,4-2 79,7-60-60,-9 115-80,6-120 25,-6 54-8,-8 64 20,-6-16-4,-2 21-35,16-85 37,-5 55-16,9-54 59,6-45 7,-8 121-85,7-78 43,5 48 79,0-47-43,2-14-26,5 1 32,-3-27 0,9 86-11,-9-105-35,-1 2-51,0 23-17,-4 42 25,-1-40 52,0-25-19,-2 1 0,-7 31 56,-1 24 12,7-54 61,-9 39-73,3-30-12,1 30-116,-2 11-39,-1-32 117,4-20-17,4 5-35,2 51-176,2-99 255,0 14-100,1-1-36,-1 22-252,-3 15-282,-1-31 276,2-17 236,1-1-42,-1-1-5,0 0-47,1-1-54,-1 1-61,-1-1-111,0-1-90,-3 1-208,-3 3-511,-2-3-32,4-2 486,1-1 195,1 0 70,1-1 261,-24 12-2667</inkml:trace>
  <inkml:trace contextRef="#ctx0" brushRef="#br0" timeOffset="85250.3468">10859 2372 2048,'0'14'750,"0"1"-48,0-1-45,0 1-45,0-1-42,0 1-42,0 0-40,0-1-37,0 1-38,0 0-34,0 14 278,0 1-122,0-1-109,0 0-104,0 0-83,0 0-70,0 0-59,0-1-49,0 0-35,0 103-48,0-91 79,0-1 87,0-19-27,0 0 34,0 0 39,0 0 44,0 0 47,0-1 51,0 1 56,0-1 61,0-30-307,0 5-80,0-5 38,0 1-65,-1 1-9,1-1 0,1 0-1,-1 0 1,3-6-26,5-28 63,7-61-99,0 2 20,0 39-69,-1 20 10,-7 24 44,1-1 0,4-4 31,-6 15-24,0-1 0,0 1 0,1 0 0,7-7 24,-9 11-34,1 1 0,0 0 1,0 0-1,5-4 34,14-6 38,-22 14-20,0 0 1,0-1-1,0 1 1,0 0 0,0 1-1,0-1 1,0 0-1,2 1-18,4 1 46,1 1 82,2 1 51,14 9 296,-14-2-257,-7-5-146,-1 0 0,1 0 0,-2 0 0,4 6-72,-4-7 43,-1 1 0,0 0 0,1 0 0,-2 0 1,1 0-1,0 1 0,-1-1 0,0 0 0,-1 1 0,1-1 0,-1 1-43,0 16 117,-1-3-53,-1-4-32,0 0 1,-4 12-33,4-23 22,1 1 0,0 0-1,-1 0 1,0 0 0,0-1 0,-2 3-22,-1 0 42,0-1-1,-1 1 0,-5 3-41,5-3 11,-7 5-16,5-6-33,0 0-34,-4 2-92,0-1-95,7-5 243,1 1-68,0 0-63,-1-1-57,-1 2-172,0 0-89,-1-1-74,1 0-59,-4 0-443,-5-4-593,8-3 454,-2-4-728</inkml:trace>
  <inkml:trace contextRef="#ctx0" brushRef="#br0" timeOffset="85810.0911">11613 2818 3840,'-8'8'855,"4"-4"-366,3-3-240,0 0-44,-1-1-39,-1 0-34,-15 0 252,16 0-148,1 1-44,0-1-41,1 1-35,-1 0-16,0 0-34,1 2 12,0 1 4,0-3-12,1 0 35,-1-1 17,0 1 35,0-1 41,0 0 46,0 0-241,0 3 717,0 1-356,0 3-64,0 0-51,0-2-37,0-4 17,1-1-41,0 1 85,1-1-111,1 0-75,3-2 46,-5 2 11,6-4 148,1-1-52,7-6 126,-6 5-165,1-1-17,-2-1-60,-1-1-31,2-4-20,2-3 34,11-12 58,-2 5-51,-15 16-72,0 0 0,0-1 0,3-5-42,15-43 107,10 0-64,-10-2-6,12-14 16,-3-17-21,-2 26-17,-18 40 34,-1-1-1,1-8-48,-3 0 80,1-3 43,-9 32-96,0 0 0,0 1-1,0-1 1,1 0-1,-1 1 1,1-1 0,0 1-1,1-3-26,-2 5 16,-1-1-1,1 0 0,0 1 1,-1-1-1,1 1 1,0-1-1,0 1 1,0-1-1,0 1 0,-1 0 1,1-1-1,0 1 1,0 0-1,0 0 1,1-1-16,-1 1 24,0 0 1,0 1-1,0-1 1,0 0 0,0 0-1,0 1 1,0-1 0,0 0-1,0 1 1,0-1 0,0 1-1,0 0 1,0-1 0,0 1-1,0 0 1,-1-1 0,1 1-1,0 0-24,14 20 465,-8-9-197,3 5 97,-7-12-222,1 0 1,-1 0-1,0 1 1,1 5-144,5 12 156,13 46 294,-16-49-340,-1-2-37,7 26 55,-3-9-56,0 1-65,3 8-75,-3-11-167,-3-10-17,-3-13 89,-1 0-39,1 1-48,0-1-54,0 1-61,0-1-67,0 0-76,0 1-81,0-1-89,1 1-95,-1-1-102,1 0-110,0 1-116,1-1-123,-3-5 563,0 0-32,1 0-35,-1 0-35,1 0-3,0 1 51,0 0-91,2 4-347</inkml:trace>
  <inkml:trace contextRef="#ctx0" brushRef="#br0" timeOffset="86304.9342">12994 1786 6400,'-9'-5'842,"3"2"-310,2 1-121,0 0-42,1 1 24,2 0-78,-1 2-75,-1 0-73,-11 7 116,2 1-35,-11 13 157,2 5-105,3 3-83,0 8-34,-17 51 121,27-66-196,-7 17 86,1-3 187,2 0-1,0 8-380,-7 52 461,8-28-220,4-15-116,2-5-94,2-19-7,3-1 0,0 0 0,1 0 1,4 14-25,1-10 85,1 0 0,2 2-85,-4-18-46,1 5-25,-1-6-49,1-2-60,3 1-96,-6-10 141,1 2-34,5 6-269,1 2-125,1 0-115,1-1-103,0 0-93,-1-2-84,0-3-73,-6-6 552,-1 0 1,0 0-1,1-1 0,0 0 0,-1 0 0,1 0 479,0 0-433,2 1-143,-1 0 46,2 0-63,2 2-247</inkml:trace>
  <inkml:trace contextRef="#ctx0" brushRef="#br0" timeOffset="86898.2667">13329 2441 3712,'-7'-7'855,"3"3"-366,2 2-153,1 0-53,1-1-46,0 1-42,1-2 93,1-1-100,5-4 180,-6 9-253,0-1 34,-1 1-68,2-3 517,0-1-48,-2 0-52,0 0-57,-1 0-60,0 0-65,0 2-70,0 0-72,1 1-72,-4-2 145,-1 2-42,-6 3 108,2 3-128,-1 6 44,-1 6-80,1 0-52,-11 16 25,10-14-72,2 0-1,0 0 1,2 1-1,0 0 1,1 1-1,0 1-49,-9 29 92,9-30-115,-1 20-95,6-17 126,1-22 2,0 0 0,0-1 0,0 1 0,0 0 0,1-1 0,-1 1 0,1-1 0,-1 1 1,1 0-1,0 0-10,-1-1 1,1 0 1,-1-1 0,1 1 0,-1-1 0,1 1 0,-1-1 0,1 1 0,-1-1-1,1 1 1,-1-1 0,1 1 0,-1-1 0,1 0 0,0 1 0,-1-1-1,1 0 1,0 0 0,-1 0-2,2 1 1,-1-1 0,1 0-1,-1 0 1,0-1 0,1 1 0,-1 0-1,0 0 1,1-1 0,-1 1-1,0 0 1,0-1 0,1 0 0,-1 1-1,0-1 1,0 0 0,0 1-1,0-1 1,0 0 0,0 0 0,0 0-1,1-1 0,27-29 71,-25 25-68,0 0 0,0 0 0,-1 0-1,0 0 1,0-1 0,0 1 0,0-3-3,2-8 21,2 0 1,0 1-1,1-1 0,7-9-21,-12 20 7,19-28 20,-6 2-34,1-4-53,-11 26 68,1 0 36,-1 3 30,-1-1 42,2 1 50,-1 1 57,-5 6 22,-1 1-107,0 1-78,-1 5-25,1-5 25,-7 13 44,0 2 0,1-1 0,-2 14-104,-11 54 374,11-39 162,-7 13-536,4-23 206,-7 26 124,10-20-162,2 6-5,1-1 159,0 42-322,5-77 14,0 1 0,1-1 1,1 0-1,0-1 0,1 1 1,1 3-15,-3-10 3,0 0 0,1 0 1,-1 0-1,1-1 0,0 1 0,0 0 1,1-1-1,-1 0 0,1 1 1,0-1-1,-1 0 0,1 0 1,1-1-1,-1 1 0,0 0 0,3 1-2,-3-4-10,-1 1 1,0 0 0,0-1 0,0 1 0,1-1 0,-1 1 0,0-1-1,0 0 1,1 0 0,-1 0 0,0 0 0,0-1 0,1 1 0,-1-1 0,1 1 8,9-4-68,-1 0-37,-1 0-48,3 0-417,0-2 1,0 1-1,3-4 570,-5 3-420,-1-1-55,-1 2 27,-1-1-58,0 0-66,0 0-75,1-1-85,-1 0-93,1 0-102,0 0-112,-3 3 278,0-1-56,9-7-673,10-4-581,-25 16 2070</inkml:trace>
  <inkml:trace contextRef="#ctx0" brushRef="#br0" timeOffset="87433.9247">13818 2804 4224,'-8'16'966,"4"-8"-418,3-6-270,0 0-46,1-2 133,0 0 68,0 0-215,0 0 141,0 0 258,0 0 401,0 0-4,2-4-113,7-19-47,-4 4-423,11-36 183,-3 14-273,-7 20-218,-1 0-43,11-41 106,5-3-66,0-1-26,-12 41 19,11-23-113,2-4 111,20-58 155,-26 66-64,0-1 87,-5 25-89,4 2 53,-6 12-89,-1 5-33,-7 2-117,0-1 0,0 1-1,0 0 1,0-1 0,0 1 0,0 0 0,0-1-1,0 1 1,0 0 0,0 0 0,0 0 0,0 0 0,-1 0-1,1 0-13,4 7 83,0 1-1,-1-1 0,0 1 0,0 3-82,-1-5 74,-1-2-24,11 29 263,-6-17-43,-2 0 0,0 1 0,2 16-270,-2-1 146,-2-3-75,6 17-11,-1-16-42,10 40 146,-13-49-157,1 0-52,-1-6-30,-1 0-44,1 0-51,0 1-58,1 10-564,-5-21 587,-1 0-41,1-1 12,0 0-41,0 0-47,0 0-53,0 0-60,0 1-66,0 0-73,1 0-80,-1-1-1,1 1-81,1-1-91,0 1-100,0-1-111,2 0-121,-3-2 532,1-1-34,0 0-35,0 1-36,1-1 42,1 1 67,1 1-58,4 1-268,-10-5 948</inkml:trace>
  <inkml:trace contextRef="#ctx0" brushRef="#br0" timeOffset="87743.2609">14585 2469 6528,'-8'0'738,"-7"0"598,8 0-791,-1 0 25,4 0-316,0 0-45,0 0-53,1 0-60,1 0 148,2 0 216</inkml:trace>
  <inkml:trace contextRef="#ctx0" brushRef="#br0" timeOffset="88003.3481">14530 2511 11872,'0'26'403,"0"-1"-90,0 0-65,0 33 261,0-24-128,0-14-88,0-1 72,0-25-196,3 1-65,0-1-53,3-2-41,-2 3-19,2-5-1,0 0 0,-1-1-1,0 0 1,-1 0 0,0 0 0,-1 0 0,0-2 10,17-46-9,-8 34-78,1-1 1,8-9 86,14-20-72,-20 31 80,-5 8-34,0 2 1,5-6 25,6-1-72,6 4-37,-14 9 77,-11 6 21,1 0 0,-1 0 1,1 1-1,-1-1 0,1 1 1,0 0-1,-1 0 0,1 0 1,0 0-1,2 0 11,5 2-22,0 1 0,0 0-1,2 1 23,0 0 8,1 2 21,2 3-125,-1 2-122,0-1-118,-3-1-115,-6-5 124,-1 1-52,0-1-48,-1 1-47,1-1-44,0 1-40,0-1-40,1 1-35,4 1-496,7 4-701,-16-9 1829</inkml:trace>
  <inkml:trace contextRef="#ctx0" brushRef="#br0" timeOffset="88296.2379">14976 1618 5760,'-4'0'569,"2"0"-56,0 0-53,1 0-46,2 0-43,0 0-38,6 0 239,-4 2-338,5 8-198,1 0 33,2 4 49,6 7 103,5 8 98,-4-6-157,-1 0 34,16 25 277,-5-4 22,35 62 751,-27-45-570,-8-14 751,17 41-1427,-32-58 256,-3 0-51,-2-1-11,-2 0-32,4 28 74,-4-21-129,-3-16-51,-1-1 0,0 1 0,-2 0 1,0 0-57,-2 6 57,-1 1 0,-1-1 0,-2 0 0,-2 8-57,2-16 25,0 0 1,-1 0 0,-7 11-26,-4 5 1,3-11-52,-1-1-65,2-4-43,-1 0-69,0-1-78,-1 0-89,0-1-100,-1 0-110,0 0-122,8-8 316,0-1-35,-3 3-204,-1 1-36,-1-2-36,0 1-36,-8 3-524,-12 4-732</inkml:trace>
  <inkml:trace contextRef="#ctx0" brushRef="#br0" timeOffset="91979.9835">57 3167 1408,'-7'-1'252,"3"-1"-37,2-1-49,1-2-58,1 2 52,0 3 112,0 0 0,-2 0 27,-1 0-239,0 1 97,1 0 175,0 2 310,1-2-397,1 0-70,-1 1-65,0-1-82,0 1-102,-5 2 346,6-4-256,-1 0-1,1 1 1,0-1-1,-1 0 1,1 0-1,0 0 1,-1 1-1,1-1 1,0 0-1,0 0 0,-1 1 1,1-1-1,0 0 1,0 0-1,-1 1 1,1-1-1,0 0 1,0 1-1,0-1 1,0 1-1,0-1 0,-1 0 1,1 1-1,0-1 1,0 0-1,0 1 1,0-1-1,0 0 1,0 1-1,0-1 0,0 1-15,-2 3 278,-7 6-38,7-7-90,0 0-68,2-1-48,1 4-9,-1-4 25,0 0-26,1-1 0,-1 0 0,0 1 0,0-1 0,1 1-1,-1-1 1,1 1 0,-1-1 0,1 0 0,-1 1 0,1-1 0,0 0 0,0 0 0,0 1-24,3 5 118,1 5 58,4-8-53,-3 5-40,-6-7-71,1-1 0,-1 0 0,1 1 0,0-1 0,0 0 0,0 0 0,0 1 1,0-1-1,0 0 0,0 0 0,0 0 0,0 0 0,1 0-12,11 7 91,1-1 35,31 12 347,-14-7-189,-11-2-165,41 17 53,34 6 211,3-5-8,-33-12-219,-35-9-127,16 3 325,43 2-354,-57-8 46,7-1 35,1-2 1,12-2-82,-1 0 66,18 1 18,1 0-38,67 0-48,-98 2 213,25 3-211,-18 0 87,3-3-59,92-2 16,-47 0 23,-16 0 33,0 0 57,46-7 1,6 0-39,144 7 89,-135-7-170,-13 0-92,-84 6 21,5-2 33,37-7 5,25-1 34,-14 6-55,-47 1 0,20-1 25,-3 2 35,-18 4 2,92-4 52,-86-1-88,90-4 28,-71 9 0,133-4-76,-156-1 34,95-4 13,-83 6 88,0-3-97,10 0 41,-25 4-56,42 1 29,117 0 148,-143 0-167,0 0-65,-7 2 65,-3 3 33,-8-1 72,19-2-100,-7 1 58,3 1-48,58 3-46,-71-5 30,17 4 6,-19-2 1,15-2-1,-13 0 0,14 3 0,-16 0 0,15-3 0,11 1 12,34 6 52,-57-4-50,28 4-3,28-1 11,-25-2 5,-24-1 31,-27-3-8,49 5 79,-28-5-79,-4 0-23,20 3-46,-20-1-37,18-1 56,-26-3-4,8-1 61,27 4-57,-36 2 21,-15-3-13,0 0 0,-1-1 0,1 0 1,5-2-9,11-3 34,3 0 102,26 0-136,-30 4 37,9 0 92,19 2-129,-26 2 43,10 1 111,20-2-154,268-3 18,-112 0 28,-169 2 9,27 3-40,47 2-16,-32-7 100,-1 0-69,213 0-118,-174 0 106,3 6 100,-44 1-77,-49-4-40,7 2 13,4-1 47,11-1-61,-20-3-3,102 2-37,-97 2 36,13 2 51,4-4-47,137-2-46,-121 0 54,15 0 3,1 0 42,221 0 235,-184 0-203,2 0-84,-70 0-46,1 0-38,-1 2 35,-1 3 37,62 2 64,-81-7-33,98 2 3,-96 2-11,13 1 61,4-2-73,219-3 64,-250 0-61,212 0-134,-107-7 46,-68 2 71,0 3 60,8 2 31,110 0 161,-75 0-153,-44 2-78,0 3-39,74 2-82,-29-6 87,167-5-15,-228 0 39,86-3 59,117-7 10,8 0 28,-145 11-65,-1-5 82,-42 3-11,-27 1-69,28-1-29,6 2-56,-34 3 1,113-2-54,-108-3 63,84-2-40,41 7 210,0 0-57,372 0-19,-426 7-17,3 0-71,-111-7-21,-1 0 40,47 0 58,-38 0-57,0 0-79,-15 0 6,0 0-33,2 0-61,0 0-56,0 0-62,0 0-69,0 0-76,0 0-83,1 0-90,-1 0-96,6 0-393,9-5-644,-24 3 1267,-1-1 0,1 0 0,-1 0 0,0 0 0,0-1 0,1-1 487,-7 5 0</inkml:trace>
  <inkml:trace contextRef="#ctx0" brushRef="#br0" timeOffset="124487.8211">7300 3991 3200,'-7'-1'601,"3"-1"-104,2-2-94,1-1-85,1 3 40,0 2-144,0 0 35,0 0 98,0 0 554,0 0-416,0 0 187,0 0-235,0 1-94,-1-1-82,1 1-69,0 0-38,0 0-64,1 2 9,-1-1-51,0-1 46,0 1 8,0-1 39,0 0 11,0 0 38,0 1 41,0-1 46,1 11 59,-1 1-49,0 0-47,0 0-41,1 1-31,-1 0-35,0 15 48,0-3-87,-4 31 44,0-29-76,-1 13-17,3 2-51,2-37-174,0 0 61,0 1 54,0-1 45,0 2 46,0 0 41,0 16 248,0-8-153,0-6-117,0-2-67,0 0-69,0-1-47,0 0-67,0 0-74,0 0-83,0-1-8,0-1-67,0 1-73,0-1-77,0 1-82,0-1-86,0 0-92,0 1-96,0-10 29,0-4-545</inkml:trace>
  <inkml:trace contextRef="#ctx0" brushRef="#br0" timeOffset="124822.8885">6896 3963 5760,'-17'8'1264,"13"-6"-886,-1-1-36,-3 2 66,6-2 83,7-1 605,7-1-264,-3 1-363,6-1-153,0-1-36,1 0-35,0 0-33,15-3 111,14-2-24,-13 1-27,0-2-1,1-1-271,17-6 273,0 2-34,57-17 172,-51 12-212,27-8 50,2 2-57,-38 12-169,23-7 82,-19 6-76,-25 6-56,-1 1-41,9-3-102,1 1-112,-7 1-54,1 1-106,1 1-119,-15 2 232,-1 0-34,20-2-574,16-3-574</inkml:trace>
  <inkml:trace contextRef="#ctx0" brushRef="#br0" timeOffset="127392.8184">12743 4200 3840,'0'-2'96,"0"1"0,0 0 1,0-1-1,0 1 0,0-1 1,0 1-1,0-1 0,1 1 1,-1 0-1,1-1 0,-1 1 0,1 0 1,-1-1-1,1 1 0,0-1-96,5-5 679,-5 7-621,0-1-55,-1 0 109,1 0 97,-1 0 82,1 0 147,-1 0 73,0 0-8,0 0 729,0 1-402,0 0-460,0 1-44,0-1 24,0 1-219,0 0-32,-1 0-17,1 1-114,0-1-31,0 0-35,0 0-34,0 0-38,0 11 484,0 0-61,-1 0-54,0-1-49,0 1-42,0-1-35,-2 11-8,-3 40-80,6-48 48,-1-1 35,0 20 31,-3 13-99,-6 31 28,9-67-27,-2 8 21,-2 0 1,-1 4-23,1-2-2,1-3-41,-3 20-390,3-18 98,1-3-22,0-4-53,2-5 93,-1-2 8,1-1-51,-1 0 12,1 0-50,-1 0-57,0 0-63,0 2-436,2 2-641,0-8 1595</inkml:trace>
  <inkml:trace contextRef="#ctx0" brushRef="#br0" timeOffset="127642.2145">12450 4172 4992,'-4'0'544,"1"-1"-73,2 0-66,1 0-55,0-1-49,2 0-37,4-2 182,5-2 130,-3 2-144,-2 1 11,-3 2-181,-1 0 33,15-3 568,2-1-57,1-4-96,1-3-234,0 0-109,6 0-37,16-3 27,-14 7-204,0 1-35,14-4 9,21-8 14,-30 8-91,0-2-53,-12 5-44,1-1-46,5-2-94,-1 1-97,0 0-111,-14 5 150,0 1-34,-1 0-121,-1 1-68,0 0-59,0 0-48,8-1-549,24-5-1644,-33 7 2122,1 0 34,1-1-24,-1 1 39,7-1-242,-1-1 44,-5 2 276</inkml:trace>
  <inkml:trace contextRef="#ctx0" brushRef="#br0" timeOffset="133625.3237">7049 5316 4736,'0'0'1021,"0"0"-442,0 0-288,0 0-49,0 0 131,0 0 52,0 0-210,0 1 147,0 1 247,0 3-179,0 0-56,0 0-69,1 1-44,-1 0-38,-1-1-35,1 7 95,-2 0-102,-2 11 129,0 0-86,1 1-69,2 1-54,1-3 102,-4 21-203,-6 18 144,5-31-75,1 0 0,1 1 0,1 3-69,1-11 54,0-1 0,-4 9-54,1 6 36,1 4-57,3-30 11,-1-1-36,0 1-38,-1-1-39,1 0-41,-1 0-41,0-1-44,0-1-43,1-3-53,0 0-44,0 3-501,0-2-2,2 5-1311,-1-8 1390,0 1 57,0-2 5,0-1 89,0 0-47,0-1-257</inkml:trace>
  <inkml:trace contextRef="#ctx0" brushRef="#br0" timeOffset="133912.1709">6965 5358 4224,'0'0'966,"0"0"-418,1 0-124,3 0 59,4 0-182,2-2 101,-5 0-149,0 0 41,-1-1 47,1-2 52,2-1 52,0 3-110,2 0-44,3 1-6,9-2 60,10-9-6,2-4-90,-13 7-122,22-15 11,0-1-89,-20 15-34,-3 2-49,0-1-1,4-4 35,2-2-61,-16 10-5,0 0-39,-1 2-20,0-1-40,-1 1-47,1 0-52,-1 0 1,-1 1-45,1 0-47,-1 0-50,0 0-54,0 1-57,0-1-61,0 1-64,6 1-1479,-8 2 1264,-1 1 343,0 0 44,0 1-53,2 2-214</inkml:trace>
  <inkml:trace contextRef="#ctx0" brushRef="#br0" timeOffset="134194.7759">7133 5456 4096,'0'2'74,"0"-1"66,0 1 58,0-1 54,0 0 211,1 1 85,-1-2 66,1 1 44,0-1 1252,0-1-1142,1 0-11,-2 1-431,1-1-43,0 0-48,0 1-56,-1-1-61,1 1-68,0-1-74,0 0-79,0 1-86,0-1-92,3-1 643,1 0-43,-1 0-41,0 0-35,5-1 144,0-1-105,-2 1-114,0 1-38,14-8 175,6 1 73,-13 5-223,1-2-48,-2-3-51,1 0-80,4 2-175,-7 4 21,-4 2 26,0-1-49,0-1-59,-1 0-72,0 1-47,-1-1-50,0 1-45,0 1-37,5-2-571,14 1-1584,-17 3 1890,1 0 53,0 0-48,1 1 49,1 1-97,5 2-356,-15-5 1174</inkml:trace>
  <inkml:trace contextRef="#ctx0" brushRef="#br0" timeOffset="139856.4708">12520 5679 4480,'16'-16'966,"-9"7"-418,-4 4-249,-1 0-55,0 1 72,8-1 249,-8 1-148,2-1-33,-1-2-34,0 1-35,-2 2-69,2-9 596,-3 6-467,2 0-40,0 4-186,2-2 41,-3 3-77,1 0 69,-1 1-35,1 0 38,-2 1 29,0 4 41,0 15 221,0 3-25,0 1-64,-1-7-182,-1 0-55,-5 40 212,3-25-226,0 0-39,-1 0-40,0-1-42,-3 20 4,1 15-19,2-19 24,-3 11-24,-2-1-73,6-33-6,1-7-42,0 1-74,0-2-95,0 0-115,2-5-17,-1 10-409,2-13 463,0-3 133,0-1-35,0 1-40,0-1-47,1 2-198,-1 0-105,0 1-120,0-3 341,0-1-35,0 4-589,0 2-578</inkml:trace>
  <inkml:trace contextRef="#ctx0" brushRef="#br0" timeOffset="140141.6759">12478 5554 7040,'-2'-6'542,"0"1"-43,1 0-41,0 0-39,1 1-35,1-1-35,1-3 255,4 0-111,1 0-94,2 0-75,2 0-59,3-1 94,0-1-48,12-13 203,-14 12-320,1 1-41,5-3 17,2 1-49,1 0-18,-15 8-76,25-15 70,1-1-39,0 2 5,32-14-63,-48 25-30,31-13 115,-29 11-106,-8 5-43,1-2-53,1 0-65,2 0-75,-8 2 86,1 2-47,0-1-51,0 1-55,-1 1-61,1 0-65,0 0-69,-1 1-73,-6 0 592,9 0-1154,-4 4-103,-3 4 176,-2 8-611</inkml:trace>
  <inkml:trace contextRef="#ctx0" brushRef="#br0" timeOffset="140441.1105">12618 5749 6400,'-5'0'856,"2"0"-108,1-1-90,2 0-72,0-1 50,8-6 735,-4 4-893,7-7 513,-5 6-546,1 0-41,0-1-46,1 2-52,0-1-55,1 1-62,8-3 161,-1-1-81,-1 0-64,0 0-50,36-19 125,-10 9-206,-23 13-130,4 0-101,-14 3 151,1 0-79,-1-1-90,1-1-102,-2 2-32,1-1-80,-1 1-87,1-1-93,0 1-98,-1 1-105,1 0-110,1 1-116,2 0-374,5 0-792</inkml:trace>
  <inkml:trace contextRef="#ctx0" brushRef="#br0" timeOffset="153743.6263">6979 6684 3328,'0'0'762,"0"0"-329,0 0-214,0 0-36,0 0 103,0 0 48,0 0-162,0 0 119,0 0 223,0 0 377,0 0-331,0 0-219,0 0 5,0 2-73,0 17-34,-2-1-53,0 0-47,-1-1-39,-1 4-23,-2 0-37,-12 43-19,9-35 1,0 2 50,-41 174 172,39-159-184,-26 127 89,22-100-164,8-37-39,-1-2-42,6-22-54,-4 18-149,4-18 142,1-1-41,0 0-80,1-5 78,-1 0-36,1 0-43,0 0-45,-1 0-51,1 1-55,0-1-59,0 1-64,1 3-1338,0-9 1116,1-1 306,0-1 36,6-7-740</inkml:trace>
  <inkml:trace contextRef="#ctx0" brushRef="#br0" timeOffset="154007.6457">6812 6935 2944,'0'0'651,"2"0"-278,3 0-77,-1-1-70,9-5 298,-9 4-332,1 0 52,0-1 73,1 1 92,7-3 63,1-2-33,0 0-65,1 0-38,3 0-53,1-2-43,-1-1-40,1 0-39,12-7 32,-1 3-97,-26 12-87,9-3 22,0-1-1,0 0 0,0-1 0,-1 0 0,4-4-30,3-5-1,12-8-32,-12 10-55,7-3-286,-12 7 49,-6 3 30,0 2-71,-4 2 65,0 2-42,-1 0-110,3 1-274</inkml:trace>
  <inkml:trace contextRef="#ctx0" brushRef="#br0" timeOffset="154279.3175">6938 7089 3328,'-5'0'328,"2"0"-40,0-1 199,6-2 335,0 0-445,-1 1 70,0-1-93,-1 1 57,-1 2 85,0 0-108,1 0-92,1 0-79,-1 0-43,1 0-70,4 0 17,-4 0-23,-1 0-7,0 0 42,18-2 567,0-3-117,-9 3-323,1-1-37,0 2-38,0 0-40,5 0 38,0-3-38,14-6 53,4-1-74,-3 5-132,-21 3-26,-1 1-43,-1 0-32,0 0-51,-1 0-61,1 0-69,0 0-103,0 0-99,0 0-112,1-1-122,-1 2-222,12 0-1480,-20 1 2428,11 0-1278,5 0-484</inkml:trace>
  <inkml:trace contextRef="#ctx0" brushRef="#br0" timeOffset="160998.5089">12576 6921 3712,'0'0'855,"0"-2"-366,0 1-391,0 0 39,0-1 235,0-1 205,0 2 426,0 2-24,0 0-694,0 1-33,0 0-74,0 1-33,0 0-39,0 0-41,0 5 177,0 0-41,-1 8 94,0-2-116,-6 29 132,2-20-126,-19 87 436,10-31-292,5-30-187,0-4-76,5-23-155,0 0 80,0 4 66,-2 12 80,3-18-84,0-1-38,1-6-38,0 0-32,-1 8-127,1-11 41,-1 1-37,0 6-212,1-9 147,-1 1-35,1-1-37,0 0-39,-1 1-40,1-1-44,-1-2-183,1 0-46,-4 5-1449,3-4 827,1-1 254,1 2-409,1-8 1443</inkml:trace>
  <inkml:trace contextRef="#ctx0" brushRef="#br0" timeOffset="161316.2996">12464 6921 4352,'0'0'966,"0"0"-418,0 0-125,0-4 50,0-8-44,0 5-84,0 3 90,0 3 303,2 1 435,4 0-677,-1 0-45,0-1-47,0 0-48,0-1-49,0 0-50,0-2-51,1 0-53,4-1 5,-1 2-38,3 0-15,7 1 0,-1-1-28,23-7 49,2-3-60,-15 4-66,-1 2-43,2-1-81,-10 3 13,11-3-141,-15 4 79,0 1-41,0-1-46,-1 1-51,1 0-57,-1 1-64,-3 1 40,0 0-32,0 0-90,0-1-71,-3 1 82,0-1-42,3-1-149,4-2-390</inkml:trace>
  <inkml:trace contextRef="#ctx0" brushRef="#br0" timeOffset="161572.7817">12604 7200 5504,'-3'0'517,"0"0"-37,1 0-38,0-1-33,-1 0 312,3 0-115,0-1-98,1 0-84,2-1-67,0 1-51,14-8 668,-12 8-710,-1 0-17,0 1 33,-1-1 41,0 1 49,7-3-23,1 0-53,1-1-49,0 0-47,1-1-35,-1 0-46,1 1-43,-1 1-40,38-12 1,-18 9-76,-4 3-102,-14 3 20,2 1-42,13 0-351,-18 0 232,-5 0 73,1 0-53,-1 0-64,0 0-75,0 0 1,-1 0-66,1 0-74,-1 0-79,1 0-87,0 0-93,0 0-100,1 0-106,-2 0 213,1 0 38,10 0-1379</inkml:trace>
  <inkml:trace contextRef="#ctx0" brushRef="#br0" timeOffset="185960.4393">6696 8223 4736,'0'-1'38,"0"-1"37,0-1 167,0 0 38,0 0 51,0-7 867,0 5-746,0 4-262,0-1-35,0 0-43,0 1-49,0-1 231,0 2 212,0 0 256,0 0-58,0 2-32,0 5-387,1 1-51,-1-1-45,0 1-40,0 5 26,0 0-71,-1 29 42,-1-25-20,-3 30 57,2-5-40,2 0-36,1 4-33,-2-7-11,-2 11-63,0-12 60,2 9-60,2-30-48,-4 27 91,2-26-78,1-9-24,0 0-38,0 1-46,0-1-54,0 1-60,1-1-70,-1 1-76,1 0-85,0-4 117,0-1-33,0 4-474,0-6-67,2-4-100,0-1 391,1-1-36,2-2-392</inkml:trace>
  <inkml:trace contextRef="#ctx0" brushRef="#br0" timeOffset="186200.3667">6626 8305 5504,'-4'0'609,"2"0"-47,1 0-46,1 0-46,0-1-44,1 0-43,1 1-45,0-1-41,2-1 22,0 0-67,0 0-66,0 0-64,5-5 315,0 0-43,5-3 96,1 0-78,-2 4-135,7-5 33,3-6-27,0-3-89,-5 4-96,0 2-39,32-27 47,-14 12-48,-12 10-73,-3 5-49,1 1-63,-6 5-112,-1 0-107,-1-1-109,0-1-111,-11 8 467,1 0-37,-1 0-40,1 0-44,-1 1-46,1 0-51,-1 0-55,1 0-56,-1 1-62,1-1-64,-1 1-67,1 0-72,-1 0-75,1 0-78,-1 0-82,1 0-85,-3 0 733,0 0-174,-1 0 45,1 0-38,-1 0-174</inkml:trace>
  <inkml:trace contextRef="#ctx0" brushRef="#br0" timeOffset="186440.7863">6661 8470 6656,'0'0'876,"1"0"-322,-1 0-128,1 0-42,2 0 1,0 0-53,-1 0-45,1-1-39,2 0 158,6-3 401,-7 1-516,0 0 57,1 1-26,0-1 0,0 1 0,0 0 0,0 1 0,0-1 0,4 0-322,-1 0 303,0 0-35,0 0-44,0-1-55,9-2 130,0 2-53,0 0-80,1-2-67,-1-3-53,1 0-44,-9 6-2,0 0-54,0 0-58,0 1-58,-1-1-56,1 0-61,0 0-62,-1 0-63,1-1-42,0 0-55,-1 1-76,0 0-97,-3 1 59,1 0-60,0 1-194,2 0-502</inkml:trace>
  <inkml:trace contextRef="#ctx0" brushRef="#br0" timeOffset="187234.7363">12529 8211 5632,'-2'-1'132,"1"-1"39,-2 0 267,1 0 223,-1 3 496,2 1 41,1 1-465,0 0-208,0 1-110,0 0-159,0-2-179,0 0-38,0 13 445,0 0-57,0 0-53,0 0-50,0 0-46,0 1-45,0-1-39,0 1-38,0 5 7,0 1-58,0 0-48,0 0-40,0 7-40,0 50-152,0-47 128,0-3 61,0-1 77,-1-8-257,-1-8 23,1-4-22,-1 0-59,0 0-110,0 0-116,1-3 175,1 0-37,0 0-40,0 0-43,-1 1-357,0-2-68,0 1-224,-3 0-566,2-3 758,1 2 37,-1 0-492,2 3-511</inkml:trace>
  <inkml:trace contextRef="#ctx0" brushRef="#br0" timeOffset="187521.5715">12494 8164 8448,'0'-3'1089,"1"-1"-87,0 1-91,0 0-94,1 1-98,0-1-99,1 0-104,-1 0-105,1 0-100,0 0-121,0 0-126,-1-1-128,3-2 274,0-1-38,8-5 74,1 1-108,1 1-80,33-15-72,-28 16 42,-1 0-38,35-14 48,-30 13-49,2 1-58,2 1-93,-10 3 2,-6 2 22,-2 0-6,0 0-36,0 1-36,0-1-46,-1 0-55,1 1-60,-1-1-67,1 1-74,0 0-81,-1 0-88,-5 1 279,0 0-46,0 1-39,0-1-34,4 1-744,10 1-1844,-13 1 2076,-2-1 399,0 1 65,1 0-51,0 2-242</inkml:trace>
  <inkml:trace contextRef="#ctx0" brushRef="#br0" timeOffset="187722.3724">12517 8482 7040,'0'0'933,"0"-1"-343,0 1-134,0-1-46,0-1-66,1 1-40,0-2 199,2 0-39,4-1 70,0-1 27,-5 4-334,1-2 36,2-1 152,-1 0-51,1 0-46,0 1-41,3-1 69,0 1-69,0-1-53,0 1-39,13-5 188,12-8 30,0-2-100,-9 5-167,-1 1-76,2 0-84,0 3-97,-11 4-242,-5 1 50,0 0-79,-5 3 148,1-1-40,-1 0-43,1 1-49,-1-1-53,1 1-59,-1 0-145,1 1-76,1-1-215,2 1-543</inkml:trace>
  <inkml:trace contextRef="#ctx0" brushRef="#br0" timeOffset="198796.6164">6614 9446 3712,'0'-7'817,"0"4"-354,0 2-230,0 1-38,0-1 113,0 1 10,0 0-66,0 0 171,0 0 104,0 0 75,0 0 60,0 0 171,0 0-317,0 1 25,0 0-85,0 12-84,0 0-51,0 5 35,0-1-72,0 0-64,0 1-55,0 1-31,-1 0-43,-5 73 173,1-59-60,-3 35-85,-2 40-70,7-62-46,2-37-133,0 1 45,0 9 26,1 1 101,-1 26 167,1-31-186,0-1-50,0 1-71,1 0-90,-1-1-109,0-6 102,0-1-34,0 3-136,0-1-71,0 0-77,1 1-83,-1-1-88,0 0-94,0 0-100,0 0-105,0-5-1355,0-4 1407,0 0 377,0 0 50,0 0-54,0 0-226</inkml:trace>
  <inkml:trace contextRef="#ctx0" brushRef="#br0" timeOffset="199085.9372">6544 9717 4352,'-3'-4'442,"0"1"-55,1 0-49,0 0-44,0-3 186,2-1-106,4-11 485,-2 10-394,0 3-177,0 1 51,0-5 88,1 1-38,0-5 106,2 0-81,1 0-79,2 0-80,5-2 8,2 2-84,5-3-42,10-4-16,-6 4-5,16-10 70,-13 10-108,-11 7-70,1-1-46,-1 0-58,-1-1-69,-7 5 35,1 1-81,0 0-85,0 2-90,-1 0-97,1 1-100,-1 1-106,-1 0-111,-5 1 342,-1 0-34,0 0-1102</inkml:trace>
  <inkml:trace contextRef="#ctx0" brushRef="#br0" timeOffset="199351.8027">6567 9764 6400,'-2'0'395,"0"0"37,-2 0 1064,4 0-901,0 0-279,0 0-37,1 0-46,-1 0-54,1 0-62,0 0-70,1 0-78,-1 0-86,-1-1 540,1 1-91,-1-1-80,1 0-66,-1 0-43,1 0-53,0-3 47,-1 3-48,0 1 1,0 0 40,10-2 912,-4 1-610,0 0-55,-1-2-98,0 0-59,0 0-51,0 0-43,0-1-28,0 1-35,-1 1-39,-1 0-1,1 0 1,-1 1-1,1-1 1,-1 1-1,1 0 1,1 0-24,10-2 19,-5 1-74,0 0-92,-4 1 30,0-1-35,1 0-39,0 0-41,-2 0 202,1 0-68,0 1-66,-1-1-59,1 0-57,0 1-51,1-1-48,-1 1-43,2-1-136,0 0-48,-1 1-42,1-1-33,7 0-607,18 0-1809,-24 2 2348,0 0 56,3 0-85,5 0-330</inkml:trace>
  <inkml:trace contextRef="#ctx0" brushRef="#br0" timeOffset="202579.4658">12423 9434 4224,'0'8'750,"0"1"-71,0-1-68,0 0-64,0 0-59,0 0-58,0 0-55,0 1-50,0-1-49,0 0-43,0 0-41,0 1-37,0 6 48,0 0-94,-1-2-73,1-1-36,-3 28-84,1-23 93,-1-1 83,2-8-2,-1 0 36,-4 30-60,-5 50 144,7-56-151,1-1-34,-2 0-46,-1-2-62,3-13-85,-2 6 25,-2 9-21,5-21 74,-1-1-37,2 0-14,-1-1-41,0 0-46,1 0-53,-1-1 1,1 0-45,-1 0-49,1 0-53,0 0-56,-1 1-61,1-1-65,0 1-67,-2 6-450,-4 7-516</inkml:trace>
  <inkml:trace contextRef="#ctx0" brushRef="#br0" timeOffset="202856.5357">12317 9517 4992,'1'-7'756,"-1"1"-71,1 0-66,1 1-63,-1 0-57,1 0-54,1 1-48,0 0-46,2-2 131,1 0-85,2-1-7,6-3 85,-13 8-421,18-11 342,2 0-105,0 0-89,1 1-75,5-1-55,2 1-63,-3 2-64,2 1 0,3 0 55,-12 5-47,-7 2-26,-1 0-32,0 1-54,3-1-149,-6 1 103,-1 0-39,3-1-77,-2 0 24,-1 1-71,-1 1-97,-2 0 188,-1 0-34,2 1-162,0 0-74,0 1-82,1 1-89,8 4-1329,-9-5 1408,-1 0 56,1 1 72,0-1 63,0 1-29,4 1-172</inkml:trace>
  <inkml:trace contextRef="#ctx0" brushRef="#br0" timeOffset="203140.8248">12329 9846 7040,'0'0'933,"0"0"-343,0 0-134,0 0-46,0 0 28,1 0-79,0-1-69,1 0-60,1 0-158,1-1 74,3-1 184,1 1 90,6-4 387,-7 4-484,-1-1-17,0 0-80,11-5 292,1 1-95,-1 0-96,2 0-96,-1 1-96,0 0-97,1 0-96,-1 0-96,-4 2-28,0 0-57,0-1-55,0 1-57,-7 2 27,1 0-54,-1 0-49,-1 1-41,2 1-142,0 1-44,2 0-173,4 4-466,-3 0 47,4 2-665</inkml:trace>
  <inkml:trace contextRef="#ctx0" brushRef="#br0" timeOffset="211325.943">6567 10963 3840,'0'-2'1124,"0"0"-115,0 1-111,0 0-103,0 0-100,0 1-92,0 0-87,0 0-81,0 1-75,0 0-70,0 0-63,0 0-59,0 1-52,0-1-46,0 1-40,0 0-36,0 3-111,0 8-356,0-9 383,0 0 73,0-1 66,0-1 61,0 0 72,0 0 81,0 34-16,1-8-118,-1 1-34,-3 27 26,0-26-80,-1 3 9,1 22-50,2-19 50,-4 20 74,1-6-38,3-20-90,0 2-53,0-13-27,-1-4-34,0 0-59,1-2-25,-1-1-57,-1 1-67,1 0-73,0-6 64,0-2-66,0 0-81,0-3-97,1-1-104,0-3-85,1-3-906</inkml:trace>
  <inkml:trace contextRef="#ctx0" brushRef="#br0" timeOffset="211592.9426">6508 11010 5888,'-3'-3'555,"1"0"-39,1 0-42,0 0-48,1 1-53,1-1-58,1 1-64,0 0-68,-1 0 63,0 1-41,0 0-39,-1 0-32,0 0-10,1 0-33,-1-2 62,0 1-20,0 0 44,3-3 137,0 1-35,5-5 185,1 0-116,0 0-104,-2 3-127,-1 0-41,4-5-30,17-20 39,16-7-72,-29 27 1,-7 5-12,0 1 0,1 1-1,-1-1 1,1 1-1,0 1 1,3-2-2,14-4-26,-1 0-75,-11 4 11,-1-1-33,-11 5 173,1 0-32,1 0-75,1-1-117,0 0-106,0 1-97,0-1-85,0 1-77,1 1-66,0-1-193,-1 1-64,3 2-419,-7-2 1111,1 1-1,0-1 1,-1 1-1,1-1 0,0 1 1,-1-1-1,1 1 1,-1-1-1,1 1 0,-1 0 1,1-1-1,-1 1 1,1 0-1,-1-1 0,1 1 1,-1 0-1,0 0 1,1 0 170,0 3-504,-1 0 43,0 1-53,1 3-210</inkml:trace>
  <inkml:trace contextRef="#ctx0" brushRef="#br0" timeOffset="211896.331">6485 11339 5632,'4'-4'831,"0"0"-72,-1 0-72,0 0-71,0 0-71,0-1-69,-1 0-68,1 0-69,1 0 107,0 1-60,1 0-50,1 1-43,1-2 34,-1 1-40,3-7 106,-3 5-178,0 0-36,12-7 95,-6 6-271,0-1 70,14-8 118,-8 6-135,-3 1-119,-7 5-22,0 0-42,-2 1-17,1 0-37,0 0-40,-1 0-45,1 1-46,-1 0-51,0 0-54,1 0-58,-3 1-48,1 0-69,1 1-184,2 0-463</inkml:trace>
  <inkml:trace contextRef="#ctx0" brushRef="#br0" timeOffset="214575.9179">12094 11304 768,'0'0'320,"0"0"-101,0 0-78,0 0 48,0 0 291,0-2-80,0-11 159,0-20 681,0 21-768,0-1 78,0 1 65,0-3 170,0 8-346,0 0 37,0 0 39,0 1 43,0-1 46,0 0 50,0 8-428,1 1-72,0 0-45,2 0-46,0 2-29,-1-1 57,1 16 204,-4 3-87,1-5-76,-1 6 17,-1 0-54,-2 11-33,-1 1-63,-5 41-48,7-48-29,1 2 87,-8 67 191,8-75-197,-1-1-38,0 2-63,-1 1-77,0-1-90,0 1-107,3-9-81,1-7 221,0 0-102,0-4 124,0 0-35,-1 0-39,1 0-46,-1 0-49,0 0-55,-1 0-236,-1 1-444,0-1-19,2 1-25,0 2-491,1-7 1645</inkml:trace>
  <inkml:trace contextRef="#ctx0" brushRef="#br0" timeOffset="214829.3684">12035 11292 5888,'3'-6'626,"0"0"-69,0-1-62,0 1-57,1-2 0,-1 1-58,1-1-51,0 0-42,3-6 187,15-17 488,-14 22-613,1 2 65,6-5-58,1 0-54,0 1-48,1 0-44,0 1-40,1 0-35,17-9 48,8-2-73,58-24 15,-99 44-138,11-5-17,14-5 86,-19 8-68,1 0-44,0 0-76,0 0-95,0 0-117,-4 2 121,0 0-38,0 0-48,-2 0 74,1 0 7,-1 1-42,0 0 7,1-1-43,-1 1-48,0 0-54,0 0 22,-1 0-45,1 1-49,-1-1-53,1 0-56,-1 1-59,0 0-63,0 0-66,3 2-474,2 3-534,-7-6 1781</inkml:trace>
  <inkml:trace contextRef="#ctx0" brushRef="#br0" timeOffset="214995.2286">12117 11375 5120,'1'0'1170,"-1"0"-820,1 0-36,6 0 449,-1 0-61,0 0-57,1 0-55,-1 0-69,0 0-45,0 0-43,1 0-41,-1 0-37,0 0-36,7 0 224,-5-1-270,0 1-36,7-2 152,3 0-31,8-5 86,4-4-184,-11 5-145,0-1-59,0 2-81,0 1-98,-5 2-208,-9 1 141,1 0-38,-1 0-44,1 0-51,0-1-59,0 1-66,0-2-73,1 1-80,-1 0 4,0-1-57,3 0-186,3-1-482</inkml:trace>
  <inkml:trace contextRef="#ctx0" brushRef="#br0" timeOffset="220053.0788">6449 12268 2176,'-6'0'502,"3"0"-215,1 0-18,2 0-84,0 2 103,0 8 210,0-1-103,0-2-145,0 0-50,0 1-45,0-1-38,-1 9 45,0-8-109,0 0 0,0-1 0,-1 1-1,-1 0-52,-2 7 161,-13 32 74,2 1-74,-7 22 13,7-23-75,4-10 101,-9 16-200,-5 1 57,7-19-74,7-12-42,1-1-50,1-1-62,0 0-74,3-4 22,3-8 59,0 0-40,0-1-54,0 0-69,1-3 64,-1 1-41,1-1-45,-1 1-49,-2 3-379,-2 5-438,8-14 1212</inkml:trace>
  <inkml:trace contextRef="#ctx0" brushRef="#br0" timeOffset="220365.9155">6508 12280 5632,'-6'3'324,"0"1"-47,-12 5 497,10-7-415,-2-3 134,5 0-192,-1-1 45,6 1-228,-1 1-45,0 0-38,0-1-35,-2 1-72,1-1-74,-2-3-539,5 2 443,0 0 155,2-1 59,4-4-80,6-5 1,-2-2 55,17-23 67,-15 24-38,-1 1 0,2 0-1,0 0 1,0 1 0,1 1-1,3-1 24,28-12-3,-26 14-91,19-6 67,-27 11-67,-1 1-74,0 0-112,-5 2 91,0-1-39,0 1-42,1-1-44,1 0-280,10-5-924,-9 2 722,5-2-301</inkml:trace>
  <inkml:trace contextRef="#ctx0" brushRef="#br0" timeOffset="220599.5231">6344 12562 6656,'14'-2'1091,"-6"-1"-392,-1 0-166,-1 0-67,0 0-138,0 0-78,-1 1-90,1 0-103,10-3-100,-2 0-80,1-2-71,0 0-63,-1-1-55,1-1-46,13-8-463,31-19-1035,-33 24 1094,-8 6-425,9-2-676</inkml:trace>
  <inkml:trace contextRef="#ctx0" brushRef="#br0" timeOffset="221810.4032">6520 13691 4992,'0'3'398,"0"-1"-40,-1 0-39,0-1-34,0 1 190,-1 0-103,0-1-113,0 0-45,-1 11 322,3 6-137,0 1-79,0 1-71,0-1-61,0 5-33,0-1-60,0 6-40,0 13-38,0 2 5,0-16 51,-1 1 6,-3 22-79,-4 2-45,0-11-89,0-1-114,2-12-28,-1-1-216,-1-3-102,-1-3-100,0-3-97,2-6 0,0 2-524</inkml:trace>
  <inkml:trace contextRef="#ctx0" brushRef="#br0" timeOffset="222067.3725">6532 13691 5760,'0'0'1264,"0"0"-886,0 0-36,0 0 23,0 0-68,0-1-61,0 0-57,0-3 194,1 0-52,1 0-49,1 0-43,0 0-40,0 0-36,6-4 63,-2 2-112,1 1-43,15-9 31,-21 12-81,4-1-4,40-25-20,-21 14-50,1 1-49,-12 6-19,-1-1-93,-3 2 10,-1 1-63,1 0-72,-1 0-80,1 1-88,-1 1-99,0 1-105,0 2-116,-6 0 47,-2 0-478</inkml:trace>
  <inkml:trace contextRef="#ctx0" brushRef="#br0" timeOffset="222275.2011">6532 13985 4992,'-4'0'628,"1"0"-36,1 0 501,4 0-97,5 0-65,-5-2 18,1-1-674,1 0-38,2-1 139,2 0-61,-3 3-179,3-1 26,6-2 57,-3 0-35,4-4-55,5-2-34,16-4 28,-19 8-78,0-1-49,-6 2-40,0 0-44,1-1-98,0 0-75,0 0-62,1 0-48,9-3-296,13-5-426</inkml:trace>
  <inkml:trace contextRef="#ctx0" brushRef="#br0" timeOffset="223048.9303">11965 12551 4352,'-5'-5'496,"3"0"316,3 3-1,1 2-315,-1 1-219,1 0-32,0 0-40,0 0-46,0 1-52,0 0-60,-1 1-65,0 0-73,2 7 298,0 2-65,3 24 117,-4-15-17,0-1-1,-2 7-241,-1 19 276,0 3-80,0-11-41,-2 0-1,-4 16-154,-1-12 51,1 0-51,2-15-35,1-1-34,2-13 32,-3 16-84,0-2-62,-1-2-69,-2-2-72,3-10 92,-1-2-41,2-2 29,0-1-47,-1 7-281,2-5 109,1-5 178,0 1-36,1-1-42,-1 0-47,-1 1-53,1-1-59,-1 0-64,0 0-69,1-2 214,0 0 40,-1 0-41,-1 2-178</inkml:trace>
  <inkml:trace contextRef="#ctx0" brushRef="#br0" timeOffset="223326.2986">12082 12527 8064,'0'-3'532,"0"1"-36,0 0-24,0 0-39,0 0-37,0 1-38,0-1-38,1 1-36,-1 0-38,0-1-36,1 1-37,0 0-36,0 1-35,0-1-36,0 0-35,1 0-36,0 0-34,0 0-35,23-21 170,20-3-16,-8 1-66,-11 10-63,-11 5-35,0 1-58,-10 4-11,1 1 41,16-8-229,-16 8 173,0 1-92,-3 0 85,0 1-36,1 0-41,-1-1-45,0 1-48,1-1-55,-1 0-57,1 0-63,-2 2 19,0-1-50,2 2-1384,-2 1 1152,-1 1 117,-1 1 71,1 1-51,-1 3-247</inkml:trace>
  <inkml:trace contextRef="#ctx0" brushRef="#br0" timeOffset="223483.581">12012 12845 6784,'7'-6'1457,"-3"4"-859,-1 1-102,0-1-51,0 0-66,0-1-80,2-3-86,4-4 60,10 2 361,-11 1-390,2-3-56,1 3-67,1 0-84,2 0-79,0 0-73,2-1-131,1 1-110,-11 4 191,-1 1-49,3-1-154,-4 2 135,-1-1-37,1 0-43,0 1-45,0-1-50,0 0-54,3-1-503,7-2-1472,-8 7 1170,2 4-481,-8-6 1723</inkml:trace>
  <inkml:trace contextRef="#ctx0" brushRef="#br0" timeOffset="224117.4755">11859 14291 4096,'-3'-3'406,"1"0"-53,0 0-50,0-1-46,1 1-41,0 0-38,-1-4 84,2-1-78,0 6-157,1-1-1,-1 1 1,0 1-1,1-1 1,-1 0-1,1 0 1,0 0-1,0 0 1,0-1-27,1 0 83,1 0 38,2-6 110,4-3-14,-9 11-205,4-3 85,-1 1 0,1 0 45,0 1 52,0 2 63,-1 1 71,0 3 81,2 8 95,-2 2-112,-1 2-96,-1 1-82,-1-3-92,0 0-36,-1 1-19,-1 6-14,-4 20-31,-5 53-78,7-68 66,1-1 35,1-10-13,-1-2-41,0-1-39,0-1-37,-2 6-124,2 0-85,1-3-31,0-2-68,1-6 141,0-1-48,0 1-57,-1 0-66,0-1-76,-1 1-83,1-1 54,-8 14-1701,6-10 1246,-4 6-338</inkml:trace>
  <inkml:trace contextRef="#ctx0" brushRef="#br0" timeOffset="224429.3674">11894 14068 8192,'2'-1'552,"-1"1"-47,1 0-47,0 0-44,0-1-42,-1 1-39,1-1-38,0 0-35,0 0 8,0 0-44,0 0-40,0 0-37,0 0 14,1-1-61,0 0-48,0 0-36,7-5-58,-6 5 84,18-10 159,-2-2-55,-1 0-48,-1-1-40,6-5-29,2 1-38,-13 11 25,-1-1-41,1-1-40,0 1-40,0-1-39,0 1-39,0-1-38,-1 1-37,0 0-73,0 0-44,-7 5 162,-1 1-100,0 1-86,0 0-75,0 1-175,0 0-69,0 0-202,4 1-506,-8 0 1359,3 0-681,0 0 32,5 0-1318</inkml:trace>
  <inkml:trace contextRef="#ctx0" brushRef="#br0" timeOffset="224709.5177">11823 14350 7296,'3'-2'488,"-1"0"-42,0 0-40,0 0-38,0 0-37,0 0-34,3-1 201,-2 1-255,0 0-38,2-1 103,0 0-152,-1 0-53,4-1-9,6-4-56,-10 5 12,-1 1 52,6-4 134,-2 1-54,2 0 12,-1 1-61,8-4 82,3-3 31,-2-1-91,-3 3-72,7-4-12,3-1-2,-9 4-54,-2 3-40,-1-1-44,-1 1-42,0 0-54,0 0-63,0 1-71,0-1-79,1 0-88,0 1-96,-1 0-105,-3 3 156,-1 0-53,1 0-165,5-2-421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10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329 94 4736,'0'-7'627,"0"0"-121,0 0-105,0 0-89,0-1-49,0 1-69,0-18 237,0 14-202,0 5-42,0-1 55,0 6-54,-2 0-86,0 1-62,-5 2-37,6-2 32,-12 10 13,1 3-35,0-1-16,-30 34-74,14-13 105,11-13 63,-2 1 75,-6 13 86,0 7 416,-4 13-668,6-12 270,1-2-60,2 2-47,3-1-58,6 0-66,10-39-37,1-1-1,0 1 1,0-1 0,-1 1-1,1-1 1,0 1-1,0 0 1,0-1 0,0 1-1,1-1 1,-1 1-1,0-1 1,1 1 0,-1-1-1,1 1 1,0-1 0,-1 1-1,1-1 1,0 0-1,0 1 1,0-1 0,0 0-1,0 0-1,-1 0 1,0-1 1,0 0-1,0 0 0,0 0 0,0 0 0,0 0 0,1 0 0,-1 0 0,0 0 0,0 0 0,0 0 0,0 1 0,0-1 1,1 0-1,-1 0 0,0 0 0,0 0 0,0 0 0,0 0 0,0 0 0,1 0 0,-1 0 0,0 0 0,0 0 1,0 0-1,0 0 0,0 0 0,1-1 0,-1 1 0,0 0 0,0 0 0,0 0 0,0 0 0,0 0 0,0 0 0,0 0 1,1 0-1,-1 0 0,0 0 0,0-1 0,0 1 0,0 0 0,0 0 0,0 0 0,0 0 0,0 0 0,0 0 1,0-1-1,0 1 0,1 0 0,-1 0 0,0 0 0,0 0 0,0 0-1,43-36 144,-19 8-123,-15 14 38,0-1 0,3-7-59,12-31 111,-9 17-102,-14 34-12,10-19-36,-1 5-12,-8 6-19,-1 8 14,1 1 35,4 3 72,-5-1-20,2 7 152,-4 10-58,1-11-86,0-2-26,1 0 1,-1 0-1,1 0 0,0 0 1,1 0-1,-1 0 0,1 0 1,0 0-1,0 0 0,0-1 1,1 1-1,-1-1 0,1 0 1,0 0-1,1 0 0,2 3-13,1 3 57,0 1-8,-7-11-48,1 0 0,-1 0 0,0 0 0,1 1 0,-1-1 0,1 0 0,-1 0 0,0 0 0,1 0 0,-1 0-1,1 0 1,-1 0 0,0 0 0,1 0 0,-1 0 0,1 0 0,-1 0 0,0 0 0,1 0 0,-1 0-1,0 0 1,1 0 0,-1 0 0,1-1 0,-1 1 0,0 0 0,1 0 0,-1 0 0,0-1 0,1 1-1,17-15 138,-2-2-40,-1-1-36,-1-1-33,15-19-55,-25 33 3,1 0 0,1 0 0,-1 0 0,1 0 0,1 0 23,10-9 9,-10 4-39,-2 3-35,-4 7 65,-1 0 1,1 0 0,-1 1 0,0-1 0,1 0 0,-1 1 0,1-1 0,-1 0-1,0 0 1,0 1 0,1-1 0,-1 1 0,0-1 0,0 0 0,1 1 0,-1-1-1,0 1 1,0-1 0,0 0 0,1 1-1,-1 0 5,0 0 1,0-1-1,0 1 0,1 0 1,-1 0-1,0-1 1,0 1-1,0 0 0,0 0 1,0-1-1,0 1 1,0 0-1,0 0 0,-1-1 1,1 1-1,0 0 0,0 0 1,-1-1-1,1 1 1,0 0-1,-1-1 0,1 1 1,-1-1-1,1 1 0,-1 0-5,-3 7 103,2 2 71,1-4-32,1 0 0,-1 0 0,-1 0 0,0 4-142,-2 7 236,3-9-163,0 0-44,1-6-24,0-1-1,0 1 0,0-1 1,-1 1-1,1-1 1,-1 1-1,1-1 0,-1 1 1,1-1-1,-1 1 0,0-1 1,1 0-1,-2 1-4,-1 5 47,1 0 52,3-27-148,0 15 21,0 0 1,0 0-1,0 0 1,1 0-1,0 0 1,0 1-1,0-1 1,0 0 27,9-11-35,17-20 4,-21 28 48,0 0 0,1 0 0,0 1 0,0 1-1,4-3-16,1-1-4,-11 8-3,0 1 1,0-1-1,0 1 1,1 0-1,-1-1 1,0 1-1,2 0 7,15-2-110,-12 3 66,-4-1 32,0 1 0,-1 0-1,1 0 1,0 0 0,0 1 0,-1-1-1,1 0 1,0 1 0,0 0 12,19 7-3,25 8 107,-36-12-24,-5-2-16,1 0 43,-1-1 0,1-1 36,2 0-21,21 0 293,-10-2-173,-3-1-86,1-3-61,15-9 72,-10 4-85,-5 1-51,-2 1-50,-12 7 19,0-1 1,-1 1-1,1-1 1,-1 1-1,0-1 1,0 0-1,0 0 1,0 0-1,-1-1 1,1 1-1,0-2 0,3-7 29,-2-2-34,-3 10-4,-1 0 0,1 1 0,-1-1 0,0 1 0,0-1 0,-1 0 0,1 1 0,-1-1 0,0 1 0,0-1 0,0 1 0,-1-1 9,-8-14-20,8 16 27,0 1 0,1-1 0,-1 0 0,0 1 0,0-1 0,-1 1 0,1-1 0,-1 0-7,2 2-1,1 0 0,-1 0 0,0-1 0,0 1-1,0 0 1,1 0 0,-1 0 0,0 0 0,0 0 0,0 0 0,0 0-1,1 0 1,-1 0 0,0 0 0,0 0 0,0 1 1,-16 8-89,15-8 74,-29 23-138,16-8 110,8-4 60,0 1 44,1 2 54,-1 3 64,-2 24 189,7-10-162,1-6-80,3-2-58,-1-19-59,0 0 1,1 0 0,-1-1 0,1 1 0,0 0 0,0 0 0,0-1-10,2 3 3,1 0 0,-1-1 0,1 0 1,0 0-1,5 4-3,-4-4 12,1 0 0,0 0 1,1 0-1,3 1-12,3 1-25,1-1-39,3 1-87,1-1-100,-1-1-119,-9-3 134,0 0-39,5 1-151,1-1-60,1 0-79,-1 0-102,-1 0 52,-1-1-63,4 1-197,8 1-503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1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93 128,'-7'-17'34,"3"7"33,2 6 19,0-1 52,-1 0 148,2 3-91,-1 0 39,1 0 268,0 1-73,0 0-67,1-1-59,-1 0-9,1 0-63,1 0 21,-1-1-77,0-3 208,0 5-188,-1-1 76,-4-1 431,1-1 63,3 0-312,1 2-121,0 2-88,0 2 103,0 10-113,0 0-40,0 14 93,-1-6-139,1 1-54,0 22 85,3 7-179,0-16 52,1 8 93,-1 11-145,-1-18 98,1-1 0,5 21-98,0 7 76,1 8-5,-8-57-99,1 0-42,0-1-97,-2-5 16,1-1-43,0-1-50,1 1-56,1-1-109,0 1-63,2-1-154,4 4-380,-9-9 997</inkml:trace>
  <inkml:trace contextRef="#ctx0" brushRef="#br0" timeOffset="1057.6893">307 446 4480,'0'-3'557,"-1"0"-83,-1 1-73,1 0-67,-1 0-59,0 0-50,-1 1-42,1 0-36,-2-1 34,-1-2 34,5 4-204,0 0 1,0 0 0,0 0-1,0 0 1,0 0-1,0 0 1,0-1 0,0 1-1,0 0 1,0 0-1,0 0 1,0 0 0,0 0-1,0 0 1,0 0-1,-1 0 1,1 0 0,0 0-1,0 0 1,0 0-1,0 0 1,0 0 0,0 0-1,0 0 1,0 0-1,0 0 1,0 0 0,-1 0-1,1 0 1,0 0-1,0 0 1,0 0 0,0 0-1,0 0 1,0 0-1,0 0 1,0 0 0,0 0-1,-1 0 1,1 0-1,0 0 1,0 0 0,0 0-1,0 0 1,0 0-1,0 0 1,0 0 0,0 0-1,0 0 1,0 0-1,0 1 1,0-1 0,0 0-1,0 0 1,0 0-1,-1 0 1,1 0-12,-17 21 321,2 3-116,3 1-91,2 2-63,3 0-16,-4 25-35,5-19 72,6-32-70,-1 4 1,1 0 0,0 0 0,0 0 0,0 0-1,0 0 1,1 0 0,0 0 0,0 0 0,0 0 0,1-1 0,0 1 0,0 0-1,1 1-2,1-1 31,2-1 37,6-1 85,2-1 41,15-3 218,-14-2-198,0-4-38,-2-4-52,9-18 21,-15 19-110,-2 3-5,0-1-1,0-1 1,-1 1-1,0 0 1,0-1-1,1-4-29,-4 9 14,0-1-1,1 0 0,-1 1 0,-1-1 1,1 0-1,-1 0 0,0 0 0,0 1 1,0-1-1,0 0 0,-1 0 0,-1-3-13,-4-11 66,0 3-89,0 6-32,5 10 43,0-1-1,0 1 1,0-1 0,0 1 0,0-1 0,1 1 0,-1 0 0,0-1 0,0 1 0,0 0 0,0 0 0,0-1 0,0 1 0,0 0 0,0 0 0,0 0 0,0 0 0,-1 1 12,-6 3-64,7-3 58,0 0 0,0 1 0,0-1 0,0 1 0,0-1 0,1 1 0,-1-1 0,0 1 0,1 0 6,-2 3-3,1-1 0,1 0 0,-1 1 0,1-1 0,-1 1 0,1 1 3,0-1-1,1-1 0,-1 1-1,1-1 1,0 1 0,0-1-1,0 1 1,0-1-1,1 0 1,0 1 0,1 2 1,1-1-32,15 20-81,-9-17 99,2-3 34,-10-6-15,-1 1 1,1-1-1,-1 0 0,1 0 0,-1 0 1,1 0-1,-1 0 0,1 0 0,-1 0 1,1-1-1,-1 1 0,1 0 1,-1-1-1,0 1 0,1-1 0,-1 0 1,1 1-1,-1-1 0,0 0 0,1 0-5,4-3 23,25-10 70,-17 8-79,-1-1 0,0 0 0,0-1 0,11-9-14,-10 7 5,-2 0-5,0 1 0,0-2 0,-1 1 1,7-10-1,-7 5 10,11-14 52,-16 21-29,-1 0-1,0-1 0,0 1 1,-1-1-1,0 0 0,0 0 0,0-5-32,-3 12 16,-1 1 1,0-1-1,0 1 0,0-1 0,0 0 0,0 1 0,0-1 0,0 0 0,0 1 0,-1-1 0,1 1 0,0-1 0,-1 0 1,0 1-1,1-1 0,-1 1 0,0 0 0,0-2-16,-2-1 52,-1 0 32,-2 3-38,-11 7-31,-3 8-45,9-4 43,6-4-13,0 0 0,1 0 0,0 0 0,0 0 0,0 2 0,-8 11 0,-9 20 10,14-21 23,0 0 1,2 0-1,0 1 0,-1 9-33,1 9-10,2-4 0,3 4-48,1-13 3,-2-23 55,1 0 0,0 0 0,0 0 0,0 0 0,1 1 0,-1-1 0,0 0 0,0 0 0,1 0 0,-1 0 0,0 0 1,1 1-1,-1-1 0,1 0 0,-1 0 0,1 0 0,0-1 3,0 1 0,0-1 1,-1 1-1,1-1 1,0 1-1,0-1 1,0 0-1,0 1 1,0-1-1,0 0 0,0 0 1,0 0-1,0 0 1,0 0-1,0 0 1,0 0-1,0 0-3,15-3 104,-14 2-96,0 0 1,0-1 0,-1 1 0,1 0 0,-1-1-1,1 1 1,-1-1 0,1 0-9,4-5 34,8-8 42,-1 1-1,6-12-75,7-14 51,-7 6-73,-4 0-83,-10 21 25,-2 0 35,-1 6 29,-1-1 1,0 0-1,-1-7 16,0-2-47,0 2-28,0 7-10,-1 11 34,4 16-69,5 6 54,-1 0 106,2 7 290,0 17-330,2 6 140,8 32 2,10 51 67,-28-131-197,5 27 95,0 2 69,0 8 92,-1 17 177,-5-44-282,-1 21 235,-3-22-245,-3-4-67,6-12-85,1 1 0,-1-1 0,1 0 0,-1 1 0,0-1 0,1 0 0,-1 0 0,1 1 0,-1-1 0,0 0 0,1 0 1,-1 0-1,0 0 0,1 0 0,-1 0 0,0 0 0,1 0 0,-1 0 0,0 0 0,1 0 0,-1 0 0,0 0 0,1-1 0,-1 1 0,1 0 0,-1 0 0,0-1-1,-8-4-28,2 0-47,6 4 49,-6-5-125,1 0-42,0-1-39,0 0-33,-3-9-351,0-2-85,-10-35-1415,13 31 1276,1 6 268,-1-2-68,-6-25-922,8 1 64,2 20 772,1 10 376,0 2 45,-1-5-73,1 1 110,1 4 145,0 0 49,1 0 42,0-1 39,2-10 103,0 2 95,-2 8-53,3-9 235,2 1-41,2 1-40,1 0-37,2 2-34,2 1-35,-7 9-96,1 1-1,-1-1 0,7-3-103,-7 5 57,0 1 36,7-3 186,-1 2 33,0 2 51,-5 1-35,0 0 0,0 0 1,0 1-1,4 0-328,6 2 509,-9-1-286,1 1-35,-2 1-41,1-1-47,-5 0-72,1 0 0,-1 0-1,1 0 1,-1 0 0,0 0-1,0 1 1,0-1 0,0 1-1,0 0 1,0 0 0,-1 0 0,1 1-28,3 5 83,0 1 0,-1 0 1,2 6-84,3 4 62,0-2-40,-2-7-49,-4-4-29,0-1-34,-1-1-40,0 1-42,-2 0-51,0-2-17,1-2-86,-1-1 56,1 0-40,0-1-100,2 0-248</inkml:trace>
  <inkml:trace contextRef="#ctx0" brushRef="#br0" timeOffset="1346.3201">848 269 5248,'-6'-4'314,"0"0"43,-23-19 1485,20 16-1359,2 0-109,5 5 7,2 0-67,-1 1-71,1-1-78,1 1-83,-1 0-88,1 0-93,0 0-100,-1 1-57,0-1-81,3 5-268,1 0-100,1 1-111,0-1-102,1 1-96,2 0-49,6 2-578</inkml:trace>
  <inkml:trace contextRef="#ctx0" brushRef="#br0" timeOffset="2695.1358">1495 481 4352,'-7'-3'341,"1"1"-65,-6-2 267,7 2-271,-4 2 106,4-1-148,0 1 34,-16-3-44,11-1-66,-1 0 37,-4-1 132,-1 0 90,1 2-112,-1 1-37,-18 4 162,1 6-119,1 5-98,8 1-99,2 3-39,17-13-64,1 1 0,-1 0 0,1 0 0,0 0 0,1 0 0,-1 1 0,1 0 0,0-1 0,0 1 0,1 0 0,-1 4-7,-1 3 8,0 1-37,0 0 0,0 9 29,3-19-15,1 1-1,-1 0 0,1 0 0,1 0 0,-1 0 1,1 0-1,0 0 0,0 0 0,1 3 16,-1-4-18,1 0-1,0 0 0,0 0 0,0-1 1,0 1-1,0 0 0,1-1 1,0 0-1,-1 0 0,1 1 0,1-2 1,-1 1-1,0 0 0,1-1 0,1 2 19,0-1-16,-1-1 0,1 0-1,0 0 1,0 0 0,0-1 16,5 1-19,-1 0 0,1-1 0,-1-1 0,1 0 0,4 0 19,5-1-55,-14 1 30,0 0-1,1 0 1,-1-1-1,0 0 1,0 0-1,0 0 1,0-1-1,0 0 1,3-1 25,1-2-88,0-1 0,0 1 0,7-8 88,6-3-131,7-4-5,15-11 1,-3-5 92,-17 8 90,-1 1 55,-22 26-84,0 0-1,1 0 1,-1-1-1,0 1 1,0-1-1,0 1 1,0-1-1,0 1 1,-1-1-1,1 0 1,0 1-1,-1-1 1,1 0-1,-1 1 1,0-2-18,3-7 132,-3 8-93,3-5 128,-3-3 42,0 10-199,0 0-1,0-1 1,-1 1-1,1 0 1,0-1 0,0 1-1,0 0 1,-1-1-1,1 1 1,0 0 0,-1 0-1,1-1 1,0 1 0,0 0-1,-1 0 1,1 0-1,-1-1 1,1 1 0,0 0-1,-1 0 1,1 0-1,-1 0-9,-9-1 174,-4 4 39,11-2-188,1 1-1,0-1 1,0 1 0,0-1 0,0 1 0,0 0 0,0 0-1,0 0-24,-13 19 158,6-6-16,5-9-59,-16 35 120,2 4-69,11-29-108,4-9-21,2-5-3,0 0 0,0 1 0,0-1 0,0 0 1,0 1-1,1-1 0,-1 1 0,1 0 0,0-1 0,-1 1 1,1-1-1,0 1 0,0-1 0,1 1 0,-1 0-2,3 5 4,6 18-88,-8-26 83,-1 1-1,1-1 0,-1 1 1,1-1-1,-1 0 1,1 1-1,0-1 0,-1 0 1,1 1-1,0-1 0,-1 0 1,1 0-1,0 0 1,-1 1-1,1-1 0,0 0 1,0 0-1,-1 0 1,1 0-1,0 0 0,-1 0 1,1 0-1,0-1 2,14-1-5,9-11-30,-10 4-26,-10 7 31,1-1 0,0 0 0,-1 0 1,1 0-1,0-2 30,1-1-74,0 0 1,-1-1-1,0 1 1,3-7 73,-6 11-25,-1 0 0,1-1 1,-1 1-1,0-1 0,0 1 0,0-1 1,0 1-1,0-1 0,-1 0 0,1 1 0,-1-1 1,0-1 24,0-11-202,0 4 13,0 10 183,0 0 0,0 1 0,0-1 0,-1 0 0,1 1 0,0-1 0,0 0 1,-1 1-1,1-1 0,0 1 0,-1-1 0,1 1 0,0-1 0,-1 1 0,1-1 0,-1 1 0,1-1 0,-1 1 0,1-1 0,-1 1 0,0 0 0,1-1 6,-1 1-1,1 0 0,0 0-1,-1 0 1,1 0 0,0-1 0,-1 1-1,1 0 1,-1 0 0,1 0-1,0 0 1,-1 0 0,1 0 0,0 0-1,-1 0 1,1 0 0,-1 0-1,1 0 1,0 0 0,-1 0-1,1 1 1,0-1 0,-1 0 0,1 0-1,-1 0 1,1 0 0,0 1-1,-1-1 1,1 0 0,0 0-1,0 1 1,-1-1 0,1 0 0,0 0-1,0 1 1,-1-1 0,1 0-1,0 1 1,0-1 0,0 1 1,-3 11 21,2 6 40,5 20 166,5-6 72,0-8-138,-1-5-67,1-4-51,3 0-24,-9-12-27,0 0 0,1-1 0,0 1 0,-1-1 0,3 1 8,21 8-34,-9-6 63,-14-4-9,0-1 0,0 0 0,0 0 0,0 0 0,0 0 0,0-1 1,0 1-1,0-1 0,-1 0 0,1 0 0,0-1 0,0 1 0,0-2-20,-2 3 11,20-13 100,-6-4-77,-10 8-55,0 0 0,-1 0 0,2-5 21,4-7-50,-4 7-94,0 0 1,3-9 143,1-11-233,-5 5-4,-2-1-52,1-31-375,-3 1 96,-3 21 267,-3 2 80,-8-38-204,4 28 208,1 8 100,-2 0 76,2 13 57,2 10 25,0 4 25,-1 0 40,1 2 20,-1 0 40,0 0 46,-1 0 52,7 9-245,0 0 0,0 1-1,-1-1 1,1 1 0,0-1 0,-1 0 0,1 1-1,-1-1 1,1 1 0,-1-1 0,1 1 0,-1-1-1,1 1 1,-1-1 0,1 1 0,-1 0 0,0-1-1,1 1 1,-1 0 0,0-1 0,1 1 0,-1 0-1,0 0 1,1 0 0,-1 0 0,0-1 0,1 1-1,-1 0 1,0 0 0,1 0 0,-1 1 0,0-1-1,0 0 1,1 0 0,-1 0 0,0 0-19,-6 9 294,2 7-49,2 19 226,4 4-40,-1-10-138,1 5 10,0 1-42,4 0-44,2-1-49,12 30 104,-1 11-123,-10-56-101,0 1 0,4 4-48,-4-7 30,0 1-1,1 3-29,-2 0 28,0 0 0,7 9-28,4 0 90,8 0 95,-19-25-130,1-3-36,-7-2-23,-1 0 0,1 0 0,0 0 0,0 0 0,0-1 0,0 1 0,0 0-1,0 0 1,0-1 0,-1 1 0,1 0 0,0-1 0,0 1 0,0-1 4,10-11-161,-4-5-74,-3-9-262,0-1 39,-1 1 40,-1-1 38,0-1 39,-2 1 40,0 0 39,0-1 39,-1 1 39,0-1 40,-1 1 39,1-1 40,-2 1 39,1 0 40,0 1 40,-1 0 39,3 15-45,-6-36 278,-3 2 59,-1 2 59,0 0 60,1 11-77,7 24-252,-1 3-36,3 5-135,0 0 0,0 0 0,0 0 0,0 0-1,0 0 1,0 0 0,0-1 0,-1 1 0,1 0 0,0 0-1,0 0 1,0 0 0,0 0 0,0 0 0,0 0 0,0 0 0,0 0-1,-1 0 1,1 0 0,0 0 0,0 0 0,0 0 0,0 0 0,0 0-1,0 0 1,0 0 0,-1 0 0,1 0 0,0 0 0,0 0-1,0 0 1,0 0 0,0 0 0,0 0 0,0 0 0,0 1 0,0-1-1,-1 0 1,1 0 0,0 0 0,0 0 0,0 0 0,0 0-1,0 0 1,0 0 0,0 0 0,0 0 0,0 1 0,0-1 0,0 0-1,0 0 1,0 0-4,-1 2 41,0 1 0,0-1 0,1 1 0,-1 0 0,1-1 0,0 1 0,0-1 0,0 2-41,0 30 334,1 0-88,2 8-28,4 21 51,-2-33-138,7 36 180,-3-22-136,1-8-77,3-1-66,8 15-18,43 88-67,-33-81 54,-9-23 34,-4-13-42,-4-7-38,1-2-50,-15-12 77,1 1 0,0-1-1,0 0 1,-1 1-1,1-1 1,0 0 0,0 1-1,0-1 1,0 0 0,-1 0-1,1 0 1,0 0 0,0 0-1,0 0 1,0 0 0,-1 0-1,2 0 19,0-1-42,0 0 0,0 1 0,0-1 0,-1 0 0,1 0 0,0 0 0,0 0 0,1-1 42,-1 0-77,5-4-137,-3-1 53,-1-1 17,-2-6-13,0 2 12,2-6-29,2-8-55,-6-1 40,-2 9 119,0 1 13,1 4 64,1 2 46,1 0 56,-3 1 121,-4 8 95,7 2-314,-1 0-1,1 0 1,0 0 0,0 0-1,0 0 1,-1 0 0,1 0-1,0 1 1,0-1 0,0 0-1,0 0 1,-1 0 0,1 0-1,0 0 1,0 0 0,0 1-1,0-1 1,0 0 0,-1 0-1,1 0 1,0 0 0,0 1-1,0-1 1,0 0 0,0 0-1,0 0 1,0 1 0,0-1-1,0 0 1,0 0 0,0 0-1,0 1 1,0-1 0,0 0-1,0 0 1,0 0 0,0 1-11,-1 3 57,0 1 1,0-1 0,0 1 0,1-1-1,0 5-57,2 30 213,5 1-56,2-5-37,-6-25-45,0 0-1,1 0 1,0 0-1,1 0 0,5 8-74,10 10 220,-7-14-122,14 6 147,-25-18-215,1-1 1,0 1-1,0-1 1,0 0-1,0 0 1,0 0-1,0 0 1,0 0-1,1-1 1,-1 1-1,0-1 1,0 0-1,0 0 1,1 0-1,2-1-30,5-3 61,0-1-33,8-8-56,0-9-117,-16 18 88,0-1 0,0 0 0,-1-1 0,0 1 0,1 0 0,-1-3 57,2-12-326,0 1 1,-1-13 325,0 11-187,-1-9-248,-1 1-1,-1-19 436,-1 2-462,2 27 284,-1 13 115,1 0 0,-1 0 0,0 0 0,-1 0 0,1 1 0,-1-1 0,-1-3 63,-6-5-170,6 9 93,2 3 39,0 4 46,0 7 51,0 9 47,0-1 34,-1 24 269,4 22 328,0-27-301,2 52 666,-4-57-755,0 2-47,-1-1-101,0-32-198,0 46 291,-1-1-84,1 0-64,-2-1-47,-2 12 79,-4 10-176,-1-13 106,-3-6-196,4-26-26,0-5-90,4-8 53,-1-1-41,0 1-45,-1-2-51,0 0-54,0 0-62,-7 2-372,-8 0-486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7:27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21 5632,'-10'-5'489,"-7"-3"406,6 4-326,0 1-138,-2 3-58,12 0-605,0 0 86,1 0 74,-1 0 61,0 0 49,0 0 37,-3 0 435,3 0-416,0 0-86,1 0-58,-1 0-48,1 0-57,-1 0-61,0 0-94,1 0-88,-1 0-97,1 0-104,-1 0-114,1 0-122,0 0 369,0 0-33,-1 0-36,1 0-34,17 0-898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07.7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412 281 6016,'-12'1'1115,"8"0"-616,1 1-53,0 1-63,2 2-74,0 1-83,1 1-95,1 20-83,0 12-52,-5 3-67,-18 145 58,9-60 16,10-111-44,-1 1-77,-1 0-72,-1 0-68,2-5 21,1 1-34,-3 10-364,5-17 288,0-1-48,1 1-124,0 3-310</inkml:trace>
  <inkml:trace contextRef="#ctx0" brushRef="#br0" timeOffset="1145.831">24 457 5632,'-14'-7'1264,"11"6"-886,0-1-36,1 1 22,1 0-69,1 1-67,1-2-65,1 0-55,1-3 4,-1 0-1,0 2-1,0 0 19,1 0 43,40-23 948,-21 9-739,-5 4-143,1 1-56,1-2-53,3 0-51,47-28 7,53-28-38,-72 43 2,56-38 137,-57 34-180,-20 12-26,-10 5-54,-2 2-62,-2 0-93,-1 2-30,16-5-424,-21 12 499,1 0 34,-2 0 61,1 3-46,-5 6 73,-3 15 72,-2-10 17,1 9 12,-3 2 48,-1 5 65,-4 14 134,0 0 3,-3 3 111,-1-1 0,-3 0 0,-1-1 0,-12 21-400,11-19 157,5 0-48,-6 19 4,15-56-107,0 1 0,1 0 1,1-1-1,-1 1 0,2 0 0,-1 3-6,1-11-2,0 1 0,0 0-1,0-1 1,0 1 0,0 0-1,0-1 1,0 1 0,0 0 0,0-1-1,0 1 1,1-1 0,-1 1-1,0 0 1,0-1 0,1 1-1,-1-1 1,1 1 0,-1 0 2,0-1-4,1 0-1,-1 0 1,0 0 0,0 0 0,1 0 0,-1 0 0,0 0-1,1 0 1,-1 1 0,0-1 0,1 0 0,-1 0-1,0 0 1,1-1 0,-1 1 0,0 0 0,1 0-1,-1 0 1,0 0 0,1 0 0,-1 0 0,0 0-1,0 0 1,1-1 0,-1 1 4,22-19-227,-18 15 200,1-1 8,23-22-47,10 0 77,-28 20-34,6-2-32,5 1-54,-20 8 103,15-5-35,0 3 38,-13 2 7,-1 0-1,0 0 1,1 0 0,-1 1-1,0-1 1,0 1 0,1-1-1,-1 1 1,0 0 0,0 0 0,0 0-1,0 0 1,0 0 0,0 1-1,0-1-3,7 6 17,0 2 38,19 19 208,-17-17-160,-3-2-95,22 19 58,-24-22-27,0-1 1,1-1-1,-1 1 0,2-1-39,9 4 126,1-5 38,1-6 44,-1-7 49,5-7-26,0-2 0,14-15-231,-28 24 49,-1 1 0,-1-1 0,3-4-49,4-10 33,-4-2-35,-4 9 8,10-34 63,-17 34-8,-5-1-61,6 17-3,-1 1 0,1-1 1,0 0-1,-1 0 1,1 1-1,-1-1 0,1 0 1,-1 0-1,1 1 0,-1-1 1,1 1-1,-1-1 0,0 0 1,1 1-1,-1-1 0,0 1 1,0 0-1,1-1 0,-1 1 1,0-1-1,0 1 0,0 0 1,1 0-1,-1 0 0,0-1 1,0 1-1,0 0 0,0 0 1,0 0-1,1 0 0,-1 0 1,0 0-1,0 1 1,0-1-1,0 0 0,1 0 1,-2 1 2,-14 8-41,1 3 42,1 0 38,3 2 37,0 2 35,1 1 33,-7 20 235,13-19-231,2 0-65,7 9-53,5-1-77,-5-18 16,0 0 0,0-1-1,0 1 1,1-1 0,2 2 31,6 5-25,0-3 35,-13-10-5,1 0 0,0 0 0,-1 0 0,1 0 0,0 0 0,0-1 1,-1 1-1,1-1 0,0 1 0,1-1-5,1 1 25,-1-1-1,1 0 1,-1-1 0,0 1-1,1 0 1,-1-1 0,1 0-1,-1 0 1,0 0-25,30-13 221,-16 4-171,9-6-58,-2-2-67,2-3-65,28-30-251,-35 32 283,-4 3 51,1 6 6,-8 5-21,-5 0 35,-6 12 32,-5 3 11,6-9 2,1 0 1,0 0-1,0 1 0,0-1 0,-1 1 0,1-1 0,1 1 0,-1-1 1,-1 2-9,2 0 11,-6 15 159,-1 15 236,7-16-257,0-12-139,-1 0 19,1 0 1,1 0-1,-1 0 0,1 0 0,0 3-29,0-7 5,-1 0-1,0 0 1,1 0 0,-1 0-1,1 0 1,-1 0 0,1 0 0,0 0-1,-1 0 1,1 0 0,0 0-1,0 0 1,0 0 0,0 0-5,0-1-1,0 1 0,0-1 0,0 1 1,0-1-1,0 0 0,0 1 1,-1-1-1,1 0 0,0 0 0,0 0 1,0 1-1,1-1 1,6 0-5,16-1 37,-21 1-20,0-1 0,0 1 0,0-1 0,0 0 0,0 0 1,0 0-1,0 0 0,0 0 0,-1-1 0,1 1 0,2-2-12,15-13 97,2-2-11,-7 9-77,-10 5-75,1 0 0,-1 0 0,0 0 0,3-3 66,1-4-171,0 0 0,0-1 0,-1 0 0,5-9 171,6-9-241,1-6-61,1-1 2,-6 18 160,-15 19 136,0 0 0,0 0 0,1 0 1,-1 0-1,0 0 0,0-1 0,0 1 0,0 0 0,0 0 0,0 0 0,0 0 0,0 0 0,0 0 0,0 0 0,0 0 0,0 0 0,0 0 1,0 0-1,1 0 0,-1 0 0,0 0 0,0 0 0,0 0 0,0 0 0,0 0 0,0 0 0,0 0 0,0 0 0,0 0 0,0 0 0,1 0 0,-1 0 1,0 0-1,0 0 0,0 0 0,0 0 0,0 0 0,0 0 0,0 0 0,0 0 0,0 0 0,0 0 0,1 0 0,-1 0 0,0 0 0,0 0 1,0 0-1,0 0 0,0 0 0,0 0 0,0 0 0,0 1 0,0-1 0,0 0 0,0 0 0,0 0 0,0 0 4,7 11-116,-4 2 92,-2 3 67,-1 0 41,1 8 84,1-5-24,4 24 297,-4 3 94,-2-26-289,0 20 168,-1 0-86,-1 8-16,-7 24 68,4-45-263,-3 16 43,0-3-34,3-21-73,-1 0-1,0-1 0,-3 4-52,2-6 20,0 0-40,0 0-45,-1 0-51,-1-1-52,-1-1-57,-1 0-61,-2-2-63,-1-2-69,1-3 19,0-1-64,-1 0-53,1-1-42,-7 1-399,-9 1-560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18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1 9344,'-9'4'1252,"4"-1"-461,2-2-182,0 1-61,1-1 32,0-1-116,2 1-115,0-1-110,0 0-124,0 0-49,0 0 25,0 0 96,0 0-188,1 0-274,0 0 36,0 0-102,0 0 83,0 0 91,0 0 33,1-1-206,-1 1 169,0-1-64,1 1-95,0-2-237,0 1-76,1-2-203,2-1-506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15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23 678 3328,'-4'4'482,"-2"-1"-39,0 1-44,2-1-70,2 1-85,3 2-98,6 7 356,2 2-91,0 0-78,-1-1-65,-7-13-229,0 0 0,0 0 0,0 0 0,0 0 1,0 0-1,0 0 0,0 0 0,0 0 0,0 0 0,1-1 0,-1 1 0,0 0 0,1-1 0,-1 1 0,0-1 0,1 1 0,-1-1 1,1 0-40,1 1 75,0-1 0,0 0 1,0 0-1,0 0 0,0-1 1,0 1-1,0-1 1,3 0-76,9-4 246,-1-2-45,-2 1-54,-2 0-59,15-12 211,-2-5-43,-2-2-51,-6-1-58,-7 11-128,-1-1-1,0 1 1,-2-1 0,2-5-19,-6 15 2,0-1 1,0 1-1,-1-1 0,0 1 1,0-1-1,0-2-2,-1 4 6,1 1 1,-1 0-1,0 0 0,0 0 0,0 0 0,0-1 0,-1 1 0,0 1 0,-1-4-6,-5-2 101,-2 3-42,8 5-56,0 0-1,0 0 0,0 1 1,0-1-1,0 1 0,0 0 1,0-1-1,-2 1-2,-14 2-50,-6 5-68,22-6 110,0 0 1,0 0-1,1 0 1,-1 0-1,0 1 1,1-1-1,-1 1 1,1 0 0,0-1-1,0 1 1,-1 0-1,1-1 1,0 1-1,0 0 1,1 0-1,-1 0 1,0 0-1,0 2 8,0-1-15,-8 23-56,2 0 77,3-2 51,3-13-8,1 1 0,0-1 0,1 1 0,0 2-49,6 26 63,0-6-59,13 51-83,-17-73 66,1-1 1,0 0-1,1 0 0,0 0 0,6 8 13,4 0 23,2-3 38,5-3 51,-17-10-76,0-2 0,0 1 0,-1 0 0,1-1-1,0 0 1,2 0-36,-2 0 32,0-1 0,0 0-1,0 0 1,-1 0 0,1-1 0,0 1 0,0-1-1,0 0 1,-1-1 0,1 1 0,2-2-32,12-8 79,-2-3-33,-10 7-32,-1-1 1,0 1-1,-1-1 0,0 0 1,0 0-1,-1-1 1,0 1-1,2-6-14,4-16 93,5-28-93,-3 15 16,-11 39-16,1-2 6,0 0 1,-1 0-1,1-1 1,-1 1-1,0 0 1,-1-1-1,0 1 1,0-1-1,-1-5-6,-3-7 24,3 12-6,-1 0 0,1-1 0,0 1 0,1-1-18,-1 6-11,1 0 0,0 1-1,0-1 1,-1 1 0,1-1-1,-1 1 1,1-1 0,-1 1-1,1-1 1,-1 1 0,0 0-1,-1-2 12,2 3-2,0 0-1,0-1 1,0 1 0,-1 0-1,1-1 1,0 1 0,0 0-1,-1-1 1,1 1 0,0 0-1,-1 0 1,1-1 0,0 1-1,0 0 1,-1 0 0,1 0-1,-1-1 1,1 1 0,0 0-1,-1 0 1,1 0 0,0 0-1,-1 0 1,1 0 0,-1 0-1,1 0 1,0 0-1,-1 0 1,1 0 0,-1 0-1,1 0 1,0 0 0,-1 0-1,1 0 1,0 0 0,-1 1-1,1-1 1,-1 0 0,1 0-1,0 0 1,0 1 0,-1-1 2,-1 3-3,0-1 0,1 1 0,-1 0 0,1-1 1,-1 1-1,1 0 0,0 0 0,0 0 1,0 0-1,0 1 3,-6 35-68,5-30 52,2-3 8,-1-1 0,1 0 0,0 0-1,0 0 1,1 1 8,4 24 14,-2-11 18,4 34 14,2 13-33,1-34 7,0-5 18,-7-12 1,1 1-18,0-6 30,3-1 46,2 2 74,-6-9-143,0 1 109,0-1 25,1-1 39,5 1 284,-9-4-495,0-36-21,0 15 30,0 1 11,0-176-20,0 197 10,-1 0 0,1 0 0,0 0 0,0-1 0,0 1 0,-1 0 0,1 0 0,-1 0 0,1-1 0,-1 1 0,1 0 0,-1 0 0,0 0 0,0 0 0,-2-5 0,1-6 0,2 12 0,0-1 0,0 1 0,0 0 0,0-1 0,0 1 0,0 0 0,0-1 0,0 1 0,0 0 0,0-1 0,0 1 0,0-1 0,0 1 0,0 0 0,0-1 0,-1 1 0,1 0 0,0-1 0,0 1 0,0 0 0,-1-1 0,1 1 0,0 0 0,0 0 0,-1-1 0,1 1 0,0 0 0,0 0 0,-1-1 0,1 1 0,0 0 0,-1 0 0,-4-4 0,3-5 0,2 7-16,1-5-61,-4 2 74,-5-3 45,6 6-79,2 2-6,1 3-42,-2 5 52,1-7 13,1 14-138,1-2 70,1 1 49,3 5 64,1 1 13,-2-3-40,2 13-3,-1-2-54,6 18 59,5 1 13,9 31 38,-23-69-52,4 22 0,3-1 0,0 0-1,2 0 1,9 17 1,41 53 82,-41-67-90,-2-2-39,-13-21 38,1-2-65,-1-1-70,0-2-78,2-2-84,0 0-90,1-2-97,2-1-103,-6 0 241,0 0-53,-1-1-44,-1 0-37,3-3-457,5-10-1354,-8 11 1901,1-2-156,0 1 38,10-11-907</inkml:trace>
  <inkml:trace contextRef="#ctx0" brushRef="#br0" timeOffset="542.7986">694 608 4480,'-3'0'490,"-5"0"725,6 0-892,0 0-52,-1 0-52,2 0-110,0 0-102,0 0-36,1 0-40,-1 0-41,0 0 287,0 2-69,1 1-37,0 3 6,0-6-40,0 9 263,0 0-50,0-2-43,0 0-38,-1 2 10,1 0-45,3 37 312,0-24-300,5 28 219,-2-15-155,1-7-90,3-2-76,-9-21-39,2-1-1,-1 0 0,0 1 0,1-1 0,0 0 0,0 0 1,0-1-1,1 1 0,-1-1 0,1 0 0,-1 1 1,5 1-5,-6-4 0,1 1 0,-1-1 1,0 0-1,1 1 0,-1-1 1,1-1-1,0 1 1,-1 0-1,1-1 0,0 1 1,-1-1-1,1 0 0,0 0 1,0 0-1,-1 0 0,1 0 1,0-1-1,-1 1 1,1-1-1,0 0 0,-1 1 1,1-1-1,0-1 0,13-9-53,4-11-86,5-23-100,-25 45 238,6-13-69,0-1 1,-1 1-1,-1-1 1,2-7 69,-1-6-43,-4-1 71,-1 24-21,0-1 1,-1 1 0,1 0 0,-1-1-1,0 1 1,0 0 0,-1-1-1,0 1 1,1 0-8,-2 1 181,1 2-71,0 1-52,-3 2 19,5-2-12,-2 5 89,1 2-44,4 16 95,5 8-45,1-1 0,4 7-160,2 5 128,-12-31-144,7 15 52,-5-15-65,3 1-90,-3-6 11,1 0-40,0 0 7,0 0-37,-2-3 27,0 0-35,3 0-698,1-3 58,-6-1 533,0 1 1,0-1-1,0 0 1,-1 0 0,1 0-1,0 0 1,0 0-1,1-1 293,-1 0-536,4-3-662,2-2-527</inkml:trace>
  <inkml:trace contextRef="#ctx0" brushRef="#br0" timeOffset="826.2985">1047 596 5248,'-2'2'405,"0"0"-36,1 0-36,-1 0-34,-1 3 208,1 1-112,0 0-48,0 1-113,0 0-67,-1 3-58,2-4-58,-1 0 182,1 1-34,0 4 113,1 2-59,1 5-29,0 1-16,-1-12-203,1 30 182,1-21-189,0-7-65,0-1-65,1 1-79,1-1-92,-3-6 249,0-1-39,0 1-38,1-1-40,0 1-39,0-1-39,0 0-40,0 1-41,1-2-40,-1 1-41,1-1-41,-1 0-42,1-1-41,-1 1-42,1-2-42,-1 0-43,0-1 169,1 0 33,4-10-806</inkml:trace>
  <inkml:trace contextRef="#ctx0" brushRef="#br0" timeOffset="1108.2424">1011 384 2688,'-6'7'613,"2"-4"-266,3-2-173,1 0-37,0 1-39,-1 0-38,2 3-91,2 4 79,-2-7-87,1 1-64,0 0-52,-1-1-75,1 2-90,0-1-103,1 2-142,4 2-358</inkml:trace>
  <inkml:trace contextRef="#ctx0" brushRef="#br0" timeOffset="2480.6293">1199 643 4480,'0'8'658,"0"1"-92,0-1-83,-1 1-69,1 1-9,-1 0-57,1 23 613,2-18-520,-1-6-139,0 0 42,2 6-79,3 24 496,-5-27-575,-1 0-59,0-10-98,0 0 1,1 0-1,-1 1 0,0-1 0,1 0 1,0 0-1,-1 0 0,1 0 0,0 0 1,0 0-1,0 0-29,3 3 113,0-1 39,0-2 52,1-1 66,1-2-21,-1-2-50,-1-1-41,0-2-36,2-4 17,1-7-10,-4 9-79,10-24 7,9-14-98,-10 24-4,-3 1-71,-1 2-69,-1 0-67,-3 7-15,1 1 65,2 1 20,2-2-27,3-3-71,-4 1-4,-4 7-74,0 3-102,3 2-98,5 5-92,-7-1 338,5 0-40,-6-1 195,0 1-39,-1-1-8,-1 1-43,1 0-52,-1 0-57,2 1 61,-3-1 100,1 0 0,-1-1 1,1 1-1,0-1 0,0 0 0,-1 1 1,1-1-1,0 0 0,1 0 195,3 1-337,2 0 34,9 6-399,-5 0 334,-5-3 206,1-1 67,-1 0 78,0-1 92,10 0 192,-8-3-74,0 0 53,3 0 187,-6 0-165,0-1 40,0 1 49,0 0 48,0 0 52,0 0 54,-2-1-137,0 1-44,-1-2-42,0 0-35,0 0 9,-1-1-38,1-2 55,0-1-43,5-7 371,-8 13-598,0 0-1,0 0 1,0 0-1,0 0 1,1 0-1,-1 0 1,0 0 0,0 0-1,0 0 1,0 0-1,0 0 1,0 0-1,0 0 1,0 0-1,0 0 1,0 0-1,0-1 1,0 1-1,0 0 1,0 0-1,0 0 1,0 0-1,0 0 1,0 0-1,0 0 1,0 0-1,1 0 1,-1-1-1,0 1 1,0 0-1,-1 0 1,1 0-1,0 0 1,0 0-1,0 0 1,0 0-1,0 0 1,0 0-1,0 0 1,0-1-1,0 1 1,0 0 0,0 0-1,0 0 1,0 0-1,0 0 1,0 0-1,0 0 1,0 0-1,0 0 1,0 0-1,0 0 1,-1 0-1,1 0 1,0 0-1,0 0 1,0-1-9,-5-4 213,-14-14 250,8 12-158,6 6-110,0 2 37,-3 3-13,1 1-32,-6 7 98,0 1-98,2 2-76,-1 4-48,-12 27 2,18-32-14,1-4-30,-4 6 35,2 0 0,0 0 0,1 1 0,-2 8-56,7-20 6,0 1 0,0-1 1,0 0-1,1 0 1,0 0-1,0 1 1,1 4-7,6 11-25,7-1-43,-12-19 70,-1 0 0,0 0 0,0 0 0,1 0 0,-1 0 0,0 0 0,1-1 0,-1 1 0,1 0 0,-1-1 0,1 1 0,0-1 0,-1 1 0,2-1-2,-1 0-3,1 0-1,-1 0 1,0 0-1,0 0 1,1 0-1,-1-1 1,0 1-1,0-1 1,2-1 3,20-10-78,-4-3-37,-17 13 92,3-3-6,-1 0-1,0 0 0,0 0 1,0-1-1,-1 0 0,0 0 0,0 0 1,-1 0-1,1-1 0,1-5 30,2-3-97,3-9-54,-7 17 87,0 0 1,0 1-1,4-7 64,-1 3-36,1-1-122,-3 12 107,0 5 67,-2 10 27,4 25-47,-4-29-2,0 1 0,0 9 6,-2-17-11,1 0 1,-1 0 0,1 0 0,0 0 0,1 0-1,-1-1 1,1 1 0,0 0 0,2 2 10,4 13-20,-2-6 93,3-5 74,-9-9-139,1 0 1,-1 1-1,1-1 1,-1 0-1,1 0 1,-1 0 0,1 0-1,-1 0 1,1 0-1,-1 0 1,1 0-1,-1 0 1,0 0-1,1 0 1,-1 0-1,1 0 1,-1 0-1,1 0 1,-1-1 0,1 1-1,-1 0-8,1-1 17,1 1 0,-1-1 0,0 0 1,0 0-1,0 0 0,0 0 0,0 0 0,0 0 0,-1 0 0,2-2-17,9-17 103,-3-2-44,-2-1-40,-2-1-36,2-4-40,1-12-50,-2-23-96,-3 35 118,7-157-334,-8 101 268,-4-43 67,-4 1 56,5 77 66,2 38-9,0 0 0,-1 0 0,0 0 1,-1 0-1,0 0 0,-2-5-29,2 6 95,0 20-30,-1-1-4,1 0 1,0 1-1,1-1 0,-1 1 0,2 0-61,0 49 213,0-20-119,3 99 160,2-43-134,10 22-59,-5-60-78,4-2-38,8 20 28,-4-14 55,-14-52-9,0 1 0,1-1 0,0 0 0,0 0 0,1-1-19,3 6 42,10 12 68,-17-24-91,-1 0 0,1 0-1,0-1 1,0 1 0,1 0-1,-1-1 1,0 1-1,0-1 1,3 1-19,15 3 142,-15-4-102,-1-1 1,1 0-1,-1-1 0,1 1 0,-1-1 0,1 1 1,-1-2-1,0 1 0,1 0 0,-1-1-40,1 0 46,1 0 0,-1-1 0,-1 0 0,1 0 0,2-2-46,6-7 60,-2-1-51,1-5 23,0-2 1,2-8-33,-2 5 63,11-15-63,-18 31-7,-1 1 0,0-1 1,0 0-1,0-1 0,-1 1 1,0 0-1,-1-1 0,2-6 7,0-19-58,-1 22 33,-1-2-39,-2 12 55,0 0 0,0 0 1,0 0-1,-1 0 0,1 0 1,0 1-1,-1-1 1,1 0-1,-1 0 0,1 0 1,-1 1-1,1-1 0,-1 0 1,0 1-1,0-1 9,1 0-6,-1 0 0,0 1 0,0-1 0,1 1 0,-1-1 0,0 1 0,0 0 1,0-1-1,1 1 0,-1 0 0,0 0 0,0-1 0,0 1 0,0 0 6,-1 0-17,0 0-1,0 0 1,0 0-1,0 0 1,0 1-1,0-1 1,0 1-1,0-1 1,0 1 0,-1 0 17,-1 1-25,1-1 0,0 1 0,0 0 1,0 0-1,0 0 0,-1 2 25,-6 8-37,0 7 60,1 0 0,-6 19-23,13-34 2,-1 5 3,1-1 0,0 1 1,0 0-1,0 1-5,0 10 59,1 0 1,1 7-60,1-9 36,-1-13-37,0 1 0,1-1 1,0 0-1,0 0 0,0 1 0,1-1 0,-1 0 0,1 0 0,0 0 0,1-1 1,-1 1-1,3 2 1,-4-5-3,0 0 0,0 0 0,1 0 1,-1 0-1,0-1 0,1 1 0,-1 0 1,1-1-1,-1 0 0,1 1 0,0-1 1,0 0-1,0 0 0,-1 0 0,2 1 3,0-2-11,1 1 0,-1-1-1,0 1 1,0-1 0,0 0-1,0 0 1,1-1 0,-1 1-1,0-1 1,3 0 11,0 0-48,-1-1 0,1 0-1,-1 0 1,0 0 0,5-3 48,14-11-247,-4-4-35,-10 9 85,-2 0-1,1-1 0,-1-1 198,11-21-356,-15 28 294,13-27-265,-2 1 99,-8 16 163,-1-1 41,0 1 46,0 0 50,-4 6 132,-3 0 248,1 10-443,0 0-1,-1 0 1,1 0-1,0 0 1,0 0 0,0 0-1,0 0 1,0 0-1,0 0 1,0 0-1,0 0 1,0-1 0,0 1-1,0 0 1,-1 0-1,1 0 1,0 0 0,0 0-1,0 0 1,0 0-1,0 0 1,0 0-1,0 0 1,0 0 0,-1 0-1,1 0 1,0 0-1,0 0 1,0 0 0,0 0-1,0 0 1,0 0-1,0 0 1,-1 0-1,1 0 1,0 0 0,0 1-1,0-1 1,0 0-1,0 0 1,0 0 0,0 0-1,0 0-8,-3 3 138,1 3-53,-1 3 68,1 1-35,-4 21 123,5-25-193,-2 28 170,3 15 48,1-16-67,0-16-83,2-1-58,2-2-46,2-3-35,-5-9 15,-1-1 0,1 0 0,0 1 0,-1-1 0,1 0-1,0 0 1,0 0 0,0 0 0,0 0 0,0 0 0,0 0 0,0-1 0,0 1-1,0-1 1,1 1 0,-1-1 0,0 0 0,0 0 0,0 0 0,1 0 0,-1 0-1,0-1 1,0 1 0,0-1 0,0 1 0,1-1 8,0-1-36,0 1 0,0-1 0,0 1 0,0-1 0,0 0 0,0 0 0,0 0-1,-1-1 1,1 1 0,-1-1 0,0 1 0,0-1 0,0 0 0,0 0 0,0 0 0,0-1 36,2-1-47,8-12-78,2-5 16,5-12-9,-15 24 93,0-1-7,1 1-1,0 1 1,0-1 0,1 1-1,0-1 33,20-35-69,-26 45 69,0-1 1,1 0-1,-1 1 0,1-1 0,-1 1 1,1-1-1,-1 0 0,1 1 1,-1-1-1,1 1 0,-1-1 0,1 1 1,0 0-1,-1-1 0,1 1 0,0-1 1,0 1-1,-1 0 0,1 0 0,1 0 7,-1 1-1,1 0 1,-1 0 0,0 0-1,1 0 1,-1 0-1,0 0 1,0 0 0,0 1-1,0-1 1,0 0-1,0 0 1,0 1 0,0-1-1,0 1 1,-1-1-1,1 1 1,0 0-7,4 8 47,-4-9-40,16 30 161,-2 7 73,-10-18-113,4 10 133,3 1 59,0-7-155,1 0-34,1 0-35,2-2-40,-15-20-52,1 0 0,-1 0 0,1 0 0,0 0 0,0 0 0,0 0 0,0 0 0,0-1 0,1 1-4,13 4 81,-16-6-81,16 4 131,-14-3-119,-1-1 0,1 0 0,-1 0 0,1 0 0,-1 0 0,1 0 0,-1 0 0,1-1 1,-1 1-1,1 0 0,1-1-12,-1-1 14,0 1 1,0-1 0,0 1 0,0-1 0,0 0-1,0 0 1,0 0 0,0 0 0,-1 0 0,1 0-1,-1 0 1,0-1 0,1 1 0,-1-1 0,0 1-15,10-21 20,0-1-39,8-26-114,0-12-152,-11 29-258,4-32 543,-3-3-293,-2-2 82,-1-1 75,-5 0 66,0 35 62,-4-88-106,-4 63 88,4 45 55,-1-1 0,-3-7-29,6 20 26,-1 0 0,1 0 1,-1 0-1,0 0 0,0 1 1,-3-4-27,5 6 4,0 1 0,-1 0 0,1-1 1,0 1-1,-1 0 0,1-1 0,0 1 0,-1 0 1,1 0-1,-1-1 0,1 1 0,-1 0 0,1 0 1,0 0-1,-1-1 0,1 1 0,-1 0 0,1 0 1,-1 0-1,1 0 0,-1 0 0,0 0-4,1 0 6,-1 1-1,0-1 0,1 0 1,-1 1-1,0-1 0,1 1 1,-1-1-1,0 1 0,1-1 1,-1 1-1,1-1 0,-1 1 1,1 0-1,-1-1 0,1 1 1,0 0-1,-1-1 0,1 1 1,0 0-6,-3 6 44,1 0 0,0 0 0,0 1 0,1-1 0,0 0 0,0 1 0,1-1 0,0 2-44,-2 16 122,0 3 66,1 0 0,1-1 0,1 1 0,3 12-188,5 31 222,3 17-47,4-2-97,-6-43-131,-3-15-90,-1-6-90,-3-11 67,1 0-39,1 7-235,-2-8 169,0-1-36,1 0-40,-1 1-42,0-1-44,1 1-47,-1 0-95,0-1-53,0 2-177,2 6-461</inkml:trace>
  <inkml:trace contextRef="#ctx0" brushRef="#br0" timeOffset="2733.4883">2787 502 7296,'-2'0'475,"0"0"61,0 0 4,-1 0 1716,3 0-1792,0 0-36,1 0-46,0 0-56,1 0-66,1 0-76,-1 0-86,2 0-95,1 0 111,0 0-39,0 0-38,1 0-34,5 1-95,1-1-114,2 1-166,0 1-108,3 0-195,6 4-428,-20-5 893,12 3-733,-1 0-63,2 2-266,8 4-710,11 12-978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32.7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60 4480,'0'-4'685,"0"0"-99,0 0-85,0 0-70,0 1-63,0 0-39,0-7 636,0 6-518,0 0 88,0 1-226,0 1 35,0-1 117,0 0 64,0 0 74,0 0 81,0 2-318,-1 1-106,0-1-86,0 1-71,-1 0-50,-3 0-65,4 0 56,0 0 29,-6 0 113,-11 0 199,12 1-294,2 2-38,-10 15 20,10-14-64,-1 1 0,0-1 0,1 1-1,0 0 1,0 0 0,1 1 0,-1-1 0,1 1-1,0 0 1,-1 4-5,-33 105 155,26-83-44,1 0 1,-3 25-112,8-26 97,-1 21-97,2-5 52,-1 22-36,0 35-52,6-71 18,5 23 18,-3-26-73,-1-11-36,-1 0-48,2 0-35,6 10-213,-2-11 63,-4 1-148,1-1-119,-1-11 373,0 1-47,2 0-47,-1 0-48,1-1-48,1 1-48,0 0-50,1-1-49,0 0-51,0-1-51,1 0-51,0-1-52,0-1-52,0-1-53,1-1-55,-1-2-53,-3 0 595,0 0 50,0 0-21,4 0-129</inkml:trace>
  <inkml:trace contextRef="#ctx0" brushRef="#br0" timeOffset="814.3592">365 589 2816,'-7'-6'651,"4"2"-278,1 3-22,2 0-99,0 1 169,0 0-123,0 0 60,0 0 436,2 0 65,2 1-439,-2 0-57,0 1-49,-1 1-41,0 3 96,-1 5 91,0 6 77,2-5-105,2 16-164,-1 4-88,-1 8-47,-1 15-15,-1 113 244,0-97-164,-2-26-35,-3 5-163,2-5 63,1-2-49,-8-65-228,9 11 182,0-1 0,0 1-1,2-1 1,-1 1 0,1-1-1,1 1 1,0-2 32,3-19-56,-1-86-19,1 79 66,6-25 9,-1 19-38,-3 15-16,-6 23 43,13-48-52,-3 18 77,-3 14 32,2 1 38,2 1 45,3 1 50,3-2 179,-7 12-142,1 2 33,0 1 40,1 4 47,0 3 52,2 5 59,13 14 288,-26-18-678,0 1-1,-1 0 1,1 0-1,0 0 1,0 0-1,-1 0 1,2 2-57,1 16 232,-2-9-139,1 6 33,-1-5-30,0 1 1,0-1-1,-1 1 0,-1 0 0,0-1 1,-1 1-1,0 2-96,-2 1 63,-6 41 107,7-50-155,0 1 1,0-1-1,-1 1 0,0-1 1,-1 0-1,0 1-15,-1 1-98,-1 3 96,0 0 8,2-5-93,0-2-90,2-2 41,0-1-37,-3 2-207,3-2 141,0-1-36,-1 1-38,0-1-41,0 0-42,-1 1-46,0-1-47,-1 1 51,1-1-44,0 0-65,-1-1-86,3-1 154,-1 0-54,1-1-58,0-1-65,0-2-510,2-2-660</inkml:trace>
  <inkml:trace contextRef="#ctx0" brushRef="#br0" timeOffset="1284.3883">800 895 5504,'-7'-7'1226,"5"6"-861,1-1-36,0 1 20,0 0-68,1 1-61,0 0-57,0 0-31,0 0 83,0 0-35,2 0 168,-1 0-204,2 0-27,-2 0-58,0 0 40,0 0 34,0 0 51,0 0 61,0 0 70,-1 0 309,0 0-271,2-2-152,7-7 117,0-2-37,-7 9-223,0-1 0,-1 1-1,1-1 1,-1 0 0,1 0 0,-1 1 0,0-1 0,0-1-58,6-21 380,2-1-101,3-4-44,5-12 3,-15 38-213,12-33 163,-5 4-61,7-23-26,0 10-95,23-78-92,-26 82 81,10-20 5,-3 7-3,-11 32 16,9-19-13,-14 36 52,0 7-4,-1 6 76,-1-1-9,0 2 48,5 13 166,-3-10-130,-1 0 1,0 1 0,0 2-200,1 22 372,1 2-67,-2-7-106,1 1-40,0-1-38,1-1-35,1 3 8,-1 3-48,0 0-51,-2-2-53,0-11-19,-1 26-327,-2-37 262,0 0-33,1-1-42,0 1-50,0-4-3,2 8-305,-2-10 302,0 1-65,1-1-89,-2 1-115,1-1 105,-1-1-69,1 1-77,-1 0-85,0 0 3,0 0-38,0 15-1539</inkml:trace>
  <inkml:trace contextRef="#ctx0" brushRef="#br0" timeOffset="1959.8277">1494 589 5120,'-8'-4'647,"0"0"84,-6-4 832,9 6-1075,0 0-39,1 0-117,0 2-46,-1-1-55,1 1-62,0 2 177,2-1-270,-1 1-1,1-1 0,0 1 1,-1-1-1,1 0 0,-1 0 1,0 0-76,-10 5 210,8-3-159,0 1-50,1 0 19,1 0 0,0 0 1,1 1-1,-1-1 0,1 1 0,-1 0 1,1 0-21,-1 2 36,0 0 1,0-1-1,-1 0 1,0 1-37,1-4 27,0 1 0,1 0 0,-1 0-1,1 0 1,0 0 0,1 0 0,-1 1-27,-4 22 84,-4 8 12,8-30-88,0-1-1,0 1 1,1 0-1,0 0 1,0 0-1,0 0 1,0 1-1,1-1 1,0 0-1,0 0 1,0 0-1,1 5-7,5 5-7,-5-13 15,0-1 1,0 1 0,1 0 0,-1-1 0,0 1 0,1-1 0,-1 1-1,1-1 1,-1 0 0,2 1-9,-2-1 3,0-1 0,0 1 0,0-1 1,-1 1-1,1-1 0,0 0 0,0 0 0,0 1 0,0-1 0,0 0 0,0 0 0,0 0 1,0 0-1,0 0 0,0 0 0,0 0 0,1-1-3,7-4-15,1-5-45,24-27-59,-22 26 100,-1-1 0,-1 0 0,4-6 19,1-5 2,24-36-4,-26 41 46,0 0 45,-1-3 125,-10 14-49,-2 5 42,-2 6 245,-3 4-147,3-5-208,-1 0-54,-7 10 53,3 1-39,3-4-31,1 0 0,0 0 0,0 5-26,-2 6 78,-8 20 140,-2 6 86,9-18-132,1 5 57,2-13-37,0 0 0,1 0 0,2 4-192,-1-7 128,1 2-41,3 28 54,0-32-62,1 1 39,2-2 53,2 0 70,4-2 16,1-6-95,-5-2-80,3 1-18,-1-4-36,7-5-47,-8 0-16,5 0-67,-1-2-51,0 0-48,-1-1-46,1-2-42,-2 1-38,12-11-430,-6 3 68,0-1-61,2-4-210,7-9-555,-25 28 1468,17-21-1093,7-13-632,-17 20 308,0-1 0,3-12 1464</inkml:trace>
  <inkml:trace contextRef="#ctx0" brushRef="#br0" timeOffset="2283.9455">1776 25 5888,'-2'-2'491,"0"-1"-103,-3-4 631,4 6-761,0-1 43,1 0 65,-1 0 73,1 0 87,0-1 102,0 3-445,1 0-51,0 0-43,0 0-34,2 0-19,2 0-31,-4 0 49,8 1 136,0 2-37,4 3 25,0 3-41,10 15 111,-9-8-24,-11-12-164,21 27 286,10 18 766,-3 1-1112,-6-8 440,3 12 35,-3 3-71,-4 1-81,-1-1-90,-11-26 14,3 15-247,3 37 205,-9-29-103,-1-4-37,-4-32-63,-1-1 1,-1 0 0,0 2-3,-2 3-62,0 0-91,2-17 98,-5 29-877,0-15 223,0-4 31,-3 1-101,3-6 189,-1-1-68,-1 2-196,-5 6-500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36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9 447 1792,'-6'0'337,"4"1"-83,4 2 171,0-2-249,0 1 36,-1 0 52,0 1 68,-1-3 44,0 0-68,1 0-64,-1 0-57,0 0-1,1 0-95,-1 0-74,1 0-55,2 0-231,-2 0 254,0 0 74,0 0 64,-1 0 78,1 0 89,-1 0 30,1 0 79,-1-1 86,0 1 94,1 0 100,-1 0 108,0-1 116,0 1 123,1-7-778,3 1-51,1-5 25,-1-4-41,6-15 75,-1 10-198,-2 1-44,14-28-6,4-7 59,-3 6 4,-6 15-54,-2 7-39,1 3-47,7-13 23,5-8 17,-7 20 72,-6 13 164,-12 11-162,0-1 0,-1 0 0,1 1 0,0 0 0,0-1 0,0 1 0,0 0 0,0 0 0,0 0-45,0 0 28,6 2 313,-1 2-99,0 3-37,1 6 41,-1-1 0,4 4-74,-1 1-57,2 6-29,-9-16-68,0 0 1,-1 1 0,0-1 0,0 2-19,0 1 32,0 1-68,0 1-80,0 0-88,0-1-95,2 1-102,-3-7 355,1 0-108,-1 1-98,1-1-87,-1 1-78,0-1-67,0 1-57,1 0-47,0 5-665,2 6-900,-2-10 1259,0 0 39,0-1 85,1 0 115,-1-1 61,1 1-60,1 3-259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3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24 6528,'-4'0'876,"1"0"-322,2 0-128,-1 0-42,1 0 23,1 0-78,-1 0-72,1 0-66,0 0-35,0 0 109,0 0-103,0 0 284,0 0-234,0 0 40,2 4 111,6 20 65,-4 3-101,-5 35 205,0-24-150,0-21-208,-3 8-52,0-7-18,3-6 22,0-1 32,0 0 65,1-11-221,0 0 1,0 0-1,0 0 1,0 0-1,0 0 1,0 0-1,0-1 1,1 1-1,-1 0 1,0 0-1,0 0 1,0 0-1,0 0 1,0 0-1,0 0 1,0 0-1,0 0 1,0 0-1,0 0 1,0-1-1,0 1 1,0 0-1,0 0 1,1 0-1,-1 0 1,0 0-1,0 0 1,0 0 0,0 0-1,0 0 1,0 0-1,0 0 1,0 0-1,0 0 1,1 0-1,-1 0 1,0 0-1,0 0 1,0 0-1,0 0 1,0 0-1,0 0 1,0 0-1,0 0 1,0 0-1,1 0 1,-1 0-1,0 0 1,0 1-1,0-1 1,0 0-1,0 0 1,0 0-1,0 0 1,0 0-1,0 0 1,0 0-1,0 0 1,0 0 0,0 0-1,0 0 1,0 1-1,0-1 1,1 0-1,-1 0 1,0 0-3,10-13 90,1-6-54,-1 2-35,-3 3-39,1 1 0,8-11 38,-1 6-6,0-1-1,2 2 1,0 0 0,19-14 6,-29 26-89,1-1 48,7-4 48,25-11 97,-27 15-129,-1 0-62,0 2-58,-1 0-81,0 1-93,-1 0-108,-3 1 9,0 2-88,-2 0 98,0 0-73,-5 0 480,4 0-560,1 0-69,1 0-193,2 0-485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37.0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48 8320,'-7'-6'1766,"5"5"-1044,1 1-170,0 1-64,0 0-82,1 2-100,0-2-195,0 0-41,0-1 53,1 0 60,0 0-36,1-1 59,0-1-79,1-2-65,-1 2-6,-1 1 43,4-1 131,0 1-58,2 1-23,3 1 5,-2-1-17,8 0 57,-2 1-65,10-1-18,26-3 21,6-5 62,-16 3-98,-1-1-61,0 0-77,1 0-97,-33 5 11,1 0-65,-1 1-69,1 0-69,0 0-73,0 0-75,0 0-77,0 0-80,-3 0 184,-1 0-35,1 0-35,-1 0-36,4 0-731,-2 2-52,6 8-1421</inkml:trace>
  <inkml:trace contextRef="#ctx0" brushRef="#br0" timeOffset="269.3469">71 225 5888,'-4'0'808,"1"0"-297,1 0-116,1 0-40,0 0 25,0 0-64,1 0-52,0 0-40,0 0 313,0 0-279,0 0 51,0 0 491,0 0-288,2 0-64,4-1-20,-2-1-85,0-2-66,0 1-47,-2 1-155,-1 1 1,0 0-1,1-1 1,-1 1-1,1 0 1,0 0-1,-1 0 1,1 0-1,1 0-75,22-5 369,11 1 52,-21 3-229,1-1 42,23-3 187,-2 0-114,1 1-103,3-1-90,-18 1-162,-6 0-63,-1 1-94,-8 2 55,0 0-38,0 0-41,-1 1-47,1 0-51,-1 1-54,-1 0-83,-1 0 110,8 0-471,-8 0 415,0 0-53,-3 0 183,0 0-37,1 0-87,0 0-61,-1 0-68,1 0-74,0 0-82,0 0-89,0 0-95,0 0-102,-1 0 236,1 0 34,4 0-1291</inkml:trace>
  <inkml:trace contextRef="#ctx0" brushRef="#br0" timeOffset="593.6373">94 401 6784,'-2'1'29,"0"0"65,0 0 58,0-1 52,0 1 98,0 0 51,0 0 120,-1 0 296,1-1 291,2-1-442,1 1-298,0-1-69,2-1-81,0 1-96,2-1 286,0 1-86,1 1-29,4 0 24,1 1 18,4-1 26,17 0 289,-9-2-264,39-6 197,-41 7-331,-2 0 33,12 0 206,-1-1-63,0-1-61,-1-1-61,4 0-26,14-3-20,-32 3-187,0 1-42,-2-1-38,0 1-45,-1 0-50,1-1-57,-3 1 2,-1 1-41,1-1-46,0 1-47,-1-1-51,1 1-55,-1 0-56,1-1-62,-1 2-62,1-1-68,-1 0-69,1 1-73,-1 0-76,1 0-79,-1 1-83,0 0-85,-2 0 295,-1 0 49,0 0-113,3 0-410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39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3712,'0'2'259,"0"2"279,0 1-62,0-1-69,1 1-74,-1-2-79,0 1-84,1-1-90,-1-1-96,8 8 688,-3 10-263,2 22 159,-3-16-185,-2-14-196,0-1-33,1 9 73,-1-4-86,4 25 112,-2-10-15,-1-6 34,-2 0 0,0 7-272,-2-4 222,1 1 36,-1 0 59,0-1 59,1-22-289,1 1 35,-1 11 263,0-11-254,-2-3-63,0 0-54,0-2-67,-2-1-82,2-2-2,2-4-25,0-15-95,0-7 71,0-1 71,0 5 71,0-37-132,4-1 176,-1 29-35,2 0 0,6-20 35,5 3 82,-1 17 38,-2 13 1,1 3 44,4 2 54,2 3 61,14 2 130,-23 7-247,1-1 37,-9 3-158,-1-1 24,1 0 0,0 0 0,-1 1 0,1-1 0,0 1 0,0 0 0,0 0 0,0 0 0,0 0-66,11 6 366,2 8 104,-13-11-367,1 1 0,-1 0 0,0 0-1,0 0 1,0 0 0,0 0 0,2 5-103,-4-6 52,0 1 1,0 0 0,0-1 0,0 1-1,-1 0 1,1-1 0,-1 1 0,0 1-53,0 3 46,-1 0 0,0 0 0,0-1 0,-2 5-46,-5 16 71,-1-4-82,0-2-94,6-13 30,-1-2-242,-7 8-327,7-10 423,0-2-34,-3 2-192,4-2 176,-1-1-36,0 0-85,0 0-58,0-1-64,0 1-71,-1-1-77,1-1-84,0 1-90,-1-1-96,-7 0-1889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39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20 647 3712,'-2'0'-11,"1"0"36,-2 0 127,1 0 28,1 0 52,-1 0 45,0 0 37,-1 0 553,1-1 554,1 0-746,1 0-79,0 0-262,1 0-65,0 0-104,0 0-60,0 0-68,0-1-75,1 1 391,-2 0-152,0 1-16,1-1-39,0-1 52,2-1-79,1 0-31,-2 1-27,-1 2 44,7-8 321,0 0-97,-1 0-81,1 0-67,4-7 25,8-9-4,-13 12-88,20-26 174,-3 4-89,-14 18-136,0 0-31,0 0-32,-1-1 0,-1-1 0,0 0 0,2-9 0,-5 10-1,1-4 20,1 0 1,1 0 0,3-4-20,6-13 64,11-39-64,-15 40-15,0 2-50,-8 23 62,8-9-101,-3 11 56,-3 6 50,-1 3 30,0 2 36,-4 1-3,1-1 0,-1 1 0,1 0 0,-1 0 0,0 0 0,0 0 0,0 0 0,0 1-65,9 12 311,-3-2-100,-2-2-64,0 3 275,0 1-1,4 13-421,-2 2 371,-1-1-47,-1-5-96,0-1-47,1 5-15,-2-2-64,-2-2-57,-1 0-55,2 17-101,-2-32 109,-1 0-43,0-1-46,1 1-50,-1 2-85,1-1-74,-1 0-79,0 0-85,1 1-90,-2-1-94,1 0-101,-1 1-105,0-4 199,0 0-51,0 1-193,0 5-505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41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24 847 3840,'-1'1'66,"0"0"37,-2 2 196,1-1 78,-4 1 607,4-2-712,0-1-39,0 1-27,-1-1-101,2 0 186,0 0 223,1 0 366,0 0 11,0 0-112,0 0-59,1-5-268,-1 0-91,1 0-81,1 0-72,-1-1-37,2 0-69,0-1-45,1-3-41,0 2-2,-2 3 24,0 0 25,-1 1 36,19-63 165,-12 36-181,1 2-51,-6 22-32,19-61 39,34-86 143,-33 101-153,-10 27-47,0 2-43,6-11-84,-12 21 63,-6 10 63,1 0 1,0 0-1,0 0 1,0 0-1,0 1 1,1-1-1,-1 0 1,1 1-1,0 0 1,0-1-1,0 1 1,1 1-1,-1-1 1,4-2 18,-1 3-32,0 3 55,3 5 92,-1 3 66,5 12 235,-8-9-212,0 0 24,-1 1 0,0 0 0,-1 0 0,0 5-228,1 14 458,-1-16-202,6 34 284,-3-24-311,1 0-38,-1-1-50,-1-3-52,-2-9-122,-1-1 39,3 12 88,4 17 141,-5-27-196,-1-1-46,-1-2-45,1 1-51,0-1-61,0 0-70,-1-2-20,1 1-59,-1-1-66,1 1-70,0-1-75,0 0-80,0 1-86,0 0-92,-1-3 97,0 0-50,1 1-196,2 5-520</inkml:trace>
  <inkml:trace contextRef="#ctx0" brushRef="#br0" timeOffset="603.8524">600 612 4096,'0'-4'523,"0"-4"838,0 5-948,0 1-142,0 0-90,0 0-113,0 2-82,0-1-37,0 0 346,0 0 231,0 1 370,0 2 64,0 3-383,1-1-78,-1 0-173,0 0-36,0 6 196,0 0-101,-3 2-73,-4 26 419,4-9-289,3-15-45,-2 0 1,-2 11-398,2-11 370,0-1 1,1 11-371,1-12 252,1-5-41,1-6-41,0-3-43,0-3-43,0-2-44,0-1-46,0 0-45,6-26-208,1-7-18,-1 19 180,3-2 42,-1 0 40,-7 16 15,0 1 0,0-1 0,0 1 0,1 0-1,0 0 1,0 1 0,1-1 0,0 1 0,0 0 0,2-1 0,27-15-33,-13 8-20,-17 11 43,5-3-27,0-1-1,0 1 1,5-1 37,-12 6-3,0-1 0,1 1 0,-1 1-1,1-1 1,-1 0 0,1 1 0,0-1-1,-1 1 1,1 0 0,-1 0 0,1 0-1,0 0 1,-1 0 0,1 0 0,1 1 3,6 2-94,15 3 77,-14-3-37,-5-1-19,0 1-42,0-1-53,0 0-61,-1 1-15,0-1-56,-1 1-60,1 0-66,-1 0-70,0 0-78,1 0-82,-2 1-88,1 0-161,-1-1-87,2 2-401</inkml:trace>
  <inkml:trace contextRef="#ctx0" brushRef="#br0" timeOffset="963.2457">871 12 6656,'-9'-4'876,"4"2"-322,2 0-128,0 0-42,1 1 23,1 1-76,0 0-67,1-1-61,0 1-23,0 0 157,0 0-42,1 0-71,0 0-60,0 0-51,1 1-12,0-1-89,2 1-47,-3-1 57,-1 0 37,11 8-30,4 8-90,-6-6 18,11 10 56,-2 1 68,0 0 63,-2 0 54,0 1 50,-2 1 41,12 27 392,-9-9 743,3 16-1424,2 13 870,-14-41-551,0-1-35,0 1-42,-1-2-48,-1-6-77,-5-15-76,10 34 229,-2 0-41,-2 0-47,-2 2-51,-1 40 36,-4-25-118,-1-9-73,-2-1-77,0-24-59,-2 2-69,0-1-69,-3 0-67,0-1-65,-1 0-63,0-1-62,-1-2-61,5-11 330,0 0-66,0-1-63,0-1-57,-1 0-54,1 0-48,-1-2-43,-1 0-40,-3 2-463,-1-2-69,-4-1-301,-9-5-807,16 0 1613,1-1 78,-2 0-47,-4-2-241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03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23 6400,'-22'-7'876,"9"3"-322,4 0-128,2 2-42,3 1-109,1 0-44,1 0-40,-1 0-37,-1 0 53,1 1-112,2 0-81,0 0-43,-2 1-182,3-1 131,-1 0 38,0 1 46,0-1 35,-3 0-280,4 0 128,0 0-35,0 1-250,0 1 32,0 1-273,0 0 108,0 0 92,0 1 33,0-1 70,0 8-575,0-6 461,0-2 124,0 0-61,0 17-1778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09:40.5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272 105 3200,'1'-8'431,"2"-9"719,-2 12-834,0 1-49,0 1-117,0 1-42,0 0-49,0 0-55,0-1 553,0 0-119,-1 0-105,0 0-87,-1 0-46,0 1-78,-4-4 44,3 4-60,1 0 99,-1-3 176,-1-1-86,0 0-51,-5-4 136,8 9-354,-1 0 0,0 1 0,1-1 0,-1 0 0,0 1 0,0-1 1,1 1-1,-1-1 0,0 1 0,0 0 0,0-1 0,0 1 0,0 0 0,0-1 0,0 1 0,1 0 1,-2 0-27,-6 1 214,-3 4-24,1 3-37,-9 12 68,12-9-109,0 1 1,1-1-1,-3 9-112,-5 13 87,-1 3-33,-31 84 33,29-70-22,1 1 151,0 13-216,2 7 376,-1 27-376,8-33 58,1 34-27,6-62-6,4 25-25,5 4 46,-5-48-65,7 34 97,-6-30-140,-2-10-34,1 0-60,0 0-70,1-1-82,0 1-130,1-3-35,2 2-241,-1-3 17,0-1-117,-7-7 814,3 4-543,0-2-43,5 4-1271,-4-4 672,3-2-505</inkml:trace>
  <inkml:trace contextRef="#ctx0" brushRef="#br0" timeOffset="619.3955">625 470 3840,'-2'-2'99,"0"0"81,1 1 71,-1 0 60,0-1 125,0 1 53,-5-1 1103,4 3-842,2-1-413,-1 1-37,0 0 29,0 0-97,0 1-126,0 0-92,0 0-103,1 1-112,-10 12 419,-1 0-83,-13 20 47,16-20-77,-19 44 378,20-41-213,1 0 1,1 3-271,-1 2 228,-2 7 82,5-10-143,1-4-73,2 1-56,1-8-31,0 12 62,4-2 95,0-12-39,3-3 33,3-3 36,3-4 38,8-8-242,-3-6-88,-5 1-26,5-11-106,4-4-70,-8 15 138,0 2 63,14-18 2,0-9 71,-10 22 50,-4 5 22,-1-4 44,-7 5-7,3-4-26,-2 4-85,-7 12 26,0 1 1,0 0-1,0 0 1,0 0-1,0 0 1,0 0-1,0 0 1,1 0-1,-1-1 1,0 1-1,0 0 1,0 0-1,0 0 1,0 0-1,0 0 1,0-1-1,0 1 1,0 0-1,0 0 1,0 0-1,0 0 1,0-1-1,0 1 1,0 0-1,0 0 1,0 0-1,0 0 1,0 0-1,0-1 1,0 1 0,0 0-1,0 0 1,0 0-1,0 0 1,-1 0-1,1-1 1,0 1-1,0 0 1,0 0-1,0 0 1,0 0-1,0 0 1,0 0 1,-8-4-59,1 5 47,5 0 22,0 0 1,0 0-1,0 1 0,1-1 0,-1 1 1,1-1-1,-1 1 0,0 1-10,-4 4 110,1 1 0,0-1 0,-3 9-110,-3 8 430,0 0 1,-1 10-431,-4 25 546,5-12-138,3-2-63,0 26 160,0 1-29,1-13-198,4 2-87,1 0-74,3 0-62,-1-23-45,1-13-12,0-17-28,0-1-44,2 1-103,-1-4 42,0 0-35,1 0-41,0 0-44,0 1-48,1-1-52,1 0-198,-1-2 50,-3-3 435,0 1 0,-1 0 0,1 0 0,-1 0 0,1-1 1,-1 1-1,1 0 0,-1-1 0,1 1 0,-1 0 0,1-1 0,-1 1 1,1 0-1,-1-1 0,1 1 0,-1-1 0,0 1 0,1-1 0,-1 1 1,0-1 67,9-9-819,-3 4 330,1 1-80,0 0-70,1-1-55,8-4-696,6-9-797,-15 12 1603,0-1 34,13-18-972,-19 24 1389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0:40.7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141 48 4736,'-4'-9'614,"1"0"34,2 6-307,0-1 1,0 0 0,0 0-1,1 0 1,0 0 0,-1 0-342,1 2 437,0 2 326</inkml:trace>
  <inkml:trace contextRef="#ctx0" brushRef="#br0" timeOffset="259.4253">129 13 10560,'-5'12'410,"2"0"-109,1-3-134,2-1-41,-1 10 38,-1 19 33,-3-2-95,1 2-36,-9 63 54,-3-16-43,-13 30 86,10-42 17,1-3 77,15-62-200,1 1 0,0-1 0,1 0 1,0 1-1,0 2-57,0-9 8,1 0 0,0 0 0,0 0 0,0 0 0,0 0 0,0 0 0,0 0 0,0 0 0,0-1 0,0 1 0,1 0 0,-1 0 0,0 0 0,1 0 0,-1 0 0,1 0 0,-1 0 0,1 0 0,-1-1 0,1 1 0,-1 0 0,1 0 0,0-1 0,-1 1 0,1 0 0,0-1 0,0 1 0,-1-1 0,1 1 0,0-1 0,0 1 0,0-1 0,0 0 0,0 1 0,0-1 0,0 0 0,0 0 0,0 0 0,-1 1 0,1-1 0,1 0-8,1-1 19,0 1 0,0 0 1,0-1-1,0 0 0,0 1 1,0-1-1,0 0-19,22-12 69,-1-2-72,-5 1-76,4-5-174,-9 8 27,-2 2-16,-1 1-62,4-3-183,-8 5 192,1 0-39,-1 0-41,1 0-46,0 0-47,0 0-52,11-8-633,-6 6 290,-3 2-103,5-2-601</inkml:trace>
  <inkml:trace contextRef="#ctx0" brushRef="#br0" timeOffset="1127.2375">600 283 6016,'-2'-2'602,"-1"-1"-98,2 2-190,-1-1-42,-2-2 167,0 0-57,-4-1 32,1 2-3,1 3-32,1 0 54,2 1-163,1 0 40,-5 3 137,0 0-80,1 1-72,-1 0-65,1 1-56,0-1-48,0 1-42,0 1-33,-3 4-19,-12 15-32,15-18 32,1 0 40,-15 21 43,1 3 57,6-9 43,2 0 1,1 1-1,-2 7-215,4 1 75,7-19-54,-1 0 0,2 12-21,1-13 35,4-2-39,3-3-43,2-2-49,1-4-53,1-2-58,1-3-64,-1-3-67,6-8-12,-2-5 110,-4-3 91,-3-1 72,-4 7 63,-2 4 24,0 0 38,-1 1 55,-1-2 70,-1 12 62,-1 2-50,0 1-60,-1-1-24,0 0-67,-1 1-13,2-1 46,-1 4 53,1 0-33,2 14 61,-1-11-82,0 7 58,-1-5 7,1 0-1,1 0 1,0 9-131,7 2 170,-8-19-160,1 0 0,0 1 0,0-1 0,0 0 0,0 0 0,1 0 0,-1 0 0,0 0 0,0 0 0,1 0 0,-1 0 0,0 0-10,2-1 50,-1 1 0,1 0 1,-1-1-1,1 1 1,-1-1-1,1 0 0,-1 0 1,1 0-1,1 0-50,7-1 150,-3 1-76,1-1 21,-2-2-51,0-2-37,0-3-43,-2 3 17,32-36-455,-31 34 380,-1-1 0,0 0 0,-1 0 1,0 0-1,0 0 0,0-1 0,-1-2 94,2-2-190,1 1-1,5-10 191,3-6-185,-5-1 52,-6 18 126,-1 2 42,1 1 38,1-1 34,-2 4-23,-1 1 110,-2 8-37,1 5-138,0 4 35,0 7 88,2 23 307,10 2 447,-5-28-542,4 0-32,-4-8-201,1-1-33,2 2 19,-10-10-107,0 1-1,0-1 1,0 0 0,0 0 0,1 0-1,-1 0 1,0 0 0,0 0 0,0 0-1,0 0 1,0 0 0,0 1 0,1-1-1,-1 0 1,0 0 0,0 0 0,0 0-1,0 0 1,1 0 0,-1 0 0,0 0-1,0 0 1,0 0 0,0 0 0,0 0-1,1 0 1,-1 0 0,0 0 0,0 0-1,0 0 1,0 0 0,1-1 0,-1 1-1,0 0 1,0 0 0,0 0 0,0 0-1,0 0 1,0 0 0,0 0 0,1 0-1,-1-1 1,0 1 0,6-3 37,0-1-82,0 0-68,0-2-55,1 0-87,11-17-573,-12 12 515,14-30-841,-6 15 497,-3 3 105,-10 20 340,0 2 40,-1 2 58,0 0 47,1 5 33,2 0 43,3 8 64,-4 6 14,-2 4 55,1 22 221,3-28-101,-1-1 65,2 0 59,1-1 55,1 0 52,2 0 46,1-1 42,3-1 38,-12-13-571,0 0 1,0 0-1,1 0 1,-1 0-1,0 0 1,0 0-1,0-1 1,1 1-1,-1 0 1,0-1-1,1 1 1,-1-1-1,0 0 1,2 1-49,-2-1 43,1 0 0,-1 0 0,0 0 1,1 0-1,-1-1 0,0 1 0,1 0 0,-1 0 0,0-1 1,0 1-1,1-1 0,-1 0 0,0 1-43,8-6 232,-1-2-36,-1 0-37,0 0-40,5-14 172,-6 6-142,-2 0-38,-1 1-16,11-28 16,0 3-116,-1 2-122,-7 19 16,-1 1-34,1-1-36,-2-1-37,0 0-40,-1 0-40,-3 18 258,4-32-675,-1 10 134,-1 5-15,-1 9 249,0 1-38,0-8-352,0 9 319,-1 0-36,0 0-38,0 0-41,1 0-43,-1 0-46,0 8 392,0-1 57,0 0 49,0 1 40,0-2 8,0 0 57,0 1-30,0 0-57,0 1-126,0-1 63,0 1-43,0 0-66,0-1-59,0 1-64,0 0-70,0-1-76,0 1-81,0 0-87,0 0-92,0 3-441,0 3-491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0:35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9 818 3584,'-2'2'87,"0"-1"104,1 1 90,0-1 75,0 0 151,0 0 65,1 0 1292,0-1-997,0-1-486,1 1-47,0-1 18,-1 0-222,0 1-35,1-2-23,0 1-119,-1 0-25,1 1-35,-1-1-38,1 0-37,2-6 437,0 1-43,1-1-38,-1 1-34,4-6 55,1-1-89,14-27 17,-12 21 0,39-95 79,32-62 6,-67 140-159,1 1-34,24-59-41,-34 81 35,9-22 43,3 5 47,-4 17 96,-12 13-178,-1-1 1,1 1-1,0 0 0,-1-1 1,1 1-1,0 0 0,-1 0 1,1 0-1,-1 0 0,1 0 0,0 0 1,-1 0-1,1 0 0,0 0 1,-1 0-1,1 0 0,0 0-17,0 1 43,1-1 0,-1 1 0,0 0 0,0 0 0,0 0-1,0 0 1,0 0 0,0 0 0,0 0 0,0 0 0,0 0 0,0 0-1,0 0 1,-1 1 0,1-1 0,0 0 0,0 2-43,7 21 499,-4-7-244,-2-5-118,-1-3-92,2 25 234,-3-1-95,1 17 25,10 63 221,-6-69-296,-1-3-68,-3-23-140,0 1 62,1 41 153,-2-33-122,-1-14-47,1 0-36,0 1-41,0-1-51,-1 5-158,1-9 110,0 0-36,0 0-38,0 0-40,0 0-43,0 0-45,0-2-159,-1-2-104,-1-1-86,0-1-70,-1 0-228,-11-1-1512,8-2 1184,-1 0-582</inkml:trace>
  <inkml:trace contextRef="#ctx0" brushRef="#br0" timeOffset="260.5354">91 559 4992,'-27'0'1060,"13"-2"-456,7 0-273,2 0-59,-1 0 85,0 5 5,2-2-74,4-1-79,-1 0-42,0-3 253,1 3-216,0 0-29,0 0 88,0 2 78,0 0 98,0 1 117,0-3-301,0 0-100,1 0-60,0-2-40,15-10-43,13-3-40,23-1-35,-47 14 62,18-5-34,-3 1-65,-3 0-57,-1 0-50,16-5-275,7-2-95,-27 10 344,0-1-63,0-1-58,1 1-51,9-3-364,0 0-104,1 0-81,-2 1-57,8 0-187,13-2-495</inkml:trace>
  <inkml:trace contextRef="#ctx0" brushRef="#br0" timeOffset="614.8112">879 359 6528,'-6'0'992,"-1"0"-100,1 0-95,-1 0-90,0 0-81,0 0-77,0 0-71,-1 0-63,-1 0 6,0 0-73,0 0-62,0 0-51,-7 0 91,-18 0 266,12 2-416,-9 3-36,13-2-88,-27 8 28,17 0-85,5 1-59,0 3-70,21-14 121,0 0 1,1 0 0,-1 1-1,1-1 1,-1 0-1,1 1 1,0-1 0,-1 1-1,1-1 1,0 1-1,0-1 1,0 1 0,0 0-1,0 0 1,1 0-1,-1-1 1,0 1 0,1 0 12,0 1-12,-1 0 0,1 0 0,0 0 0,0 0 0,1 0 0,-1 0 0,0 0 0,1 0 0,0 0 12,0 0-14,0 0 0,1 1 0,-1-1-1,1 0 1,0 0 0,-1 0 0,2-1 0,-1 1-1,0 0 1,0-1 0,1 1 0,-1-1-1,1 0 1,0 0 0,0 0 0,2 1 14,7 4-49,1-1-1,0 0 1,6 2 49,0-1-14,15 8-67,15 6-79,-32-14 64,2-1-36,-13-4 15,1 1 51,0 0 50,1 0 49,-1 0 47,1 1 45,0 1 46,-1 0 42,-1 0 42,0 1 41,-1 0 38,-1 1 39,-1 0 35,-2 1 36,-4 10 542,-4-3-675,-4-2-90,-3-3-72,-2-2-57,-4-1-36,-27 4-6,37-9-27,-13 1-206,13-3 67,-1 0-97,6 0 59,0 0-39,1-1-16,0 1-41,-1 0-43,1 0-48,-5 0-1332,11 1-30,2-1 883,1-1 44,0 0 61,0 0 77,13-4-688,-10 3 776,1 0-50,-2 0 158,0-1-43,3 0-102,7-5-357,-3 2 161,2 0-95,6-2-351</inkml:trace>
  <inkml:trace contextRef="#ctx0" brushRef="#br0" timeOffset="1022.7887">1208 430 4736,'20'-7'1021,"-11"4"-442,-5 2-201,-2 0-72,0 0-65,0 0-57,0 0-25,-1 0-56,0 0-32,-1 0-22,1-1-1,0 2 20,0-1 27,0 0 48,1 0-87,0 0 36,0 0 187,0-1 2,-1 1 50,0-1 439,-2-3 923,0 3-1172,0 0-61,0 0-174,-1 0-57,1 0-66,0 0-76,-1-3 394,0 1-129,0 2-59,-1 1-59,-4 1-58,0 0-29,-6 0 110,-1 0-34,-13 1 135,0 3-98,0 3-70,15-3-156,-11 3 14,2 2-38,1 2-48,2 5-59,6-5 28,4-3 3,0 0 0,0 1 0,0 0 66,4 4-140,4 3 0,1-10 79,2 7-83,-2-12 139,0 0-1,0 0 1,0 0-1,0 0 1,0 0-1,0 0 1,0 0-1,0-1 1,1 1-1,-1-1 1,1 1 5,6 4-20,15 9-11,-3-1-63,1-1 0,9 4 94,-9-8-25,-4-1-5,0 1 0,7 4 30,-17-8-25,0 0 1,1-1-1,0 0 1,2 1 24,1-1 9,-1 2 46,1 0 60,1 3 76,-9-6-233,0 1 52,0-1 46,0 1 43,2 2 121,0 0 70,-1 0 58,0 1 42,-3-5-301,-1 0 0,1 0 0,0 0 0,-1 0 0,0 0 0,1 0 0,-1 0 0,0 0 0,1 0 0,-1 1 0,0-1 0,0 0 0,0 0 0,0 0 0,0 1 0,0-1 0,0 0 0,0 0 0,-1 1-89,-3 5 500,-5 1-89,-15 6-23,-1-3-68,0-2-86,-1-4-105,13-2-110,0-2-33,-1 0-36,0 0-38,0 0-40,0-1-43,-1 1-45,1-1-47,-12-2-616,18 0 513,0 0-94,1-1-23,0-1-110,4 2 248,0-1-35,-1 0-39,1 0-40,2 2 326,0 1-1,1-1 1,-1 0-1,0 0 0,1 0 1,-1 0-1,1 0 1,-1 0-1,1 0 1,-1 0-1,1 0 0,0 0 1,-1 0-1,1-1 134,1-7-1214,4 2 241,1 1 49,5-1-143,-6 4 577,1 0 34,0 0 37,-1 1 39,0 0 43,0 0 46,7-2-446,5-1-413,-11 3 728</inkml:trace>
  <inkml:trace contextRef="#ctx0" brushRef="#br0" timeOffset="1394.2374">1573 500 6144,'5'-16'1592,"-6"7"-617,1 5-547,-1-2-53,5-1 154,-2 4-274,-2 3-255,2-1 427,-4-2 304,-1-1-307,1 0 98,-3-4 443,2 6-580,0 0-12,-2 1-88,-2 1-89,-5 0 81,2 0-93,0 1-71,1 1-50,6-2-52,1 1 1,-1 0 0,0 0 0,1 1 0,-1-1 0,1 0 0,-1 1 0,0 0-12,-8 7 91,-5 12-42,4 0-42,3-6-15,-1 1-20,5-9 1,1 0-1,0 0 1,1 1-1,-1-1 1,1 2 27,0-1-14,1 0 0,0 1 0,0-1 0,1 1 1,0-1-1,1 1 0,0-1 0,0 1 1,1 0 13,-1-5-7,1 0 1,0 0 0,0 0 0,0 0 0,1 0 0,-1 0 0,1-1-1,0 1 1,0-1 0,0 1 0,1 0 6,-1-1-2,0-1 0,1 1 1,-1-1-1,1 0 0,0 0 0,0 0 0,0 0 0,0 0 1,0 0 1,1 0 0,2 1 11,0 0 0,0-1 0,0 1 0,1-1 0,0 0-11,-3-1 10,-1-1 0,0 0 0,0 0 0,0 0 0,0 0 0,0 0 0,0-1 0,1 0 0,-1 1 0,0-1 1,0 0-1,1-1-10,31-8 174,-30 9-148,-1 1 0,1-1 1,-1-1-1,0 1 1,1-1-1,-1 1 0,0-1 1,0 0-1,0-1 0,0 1 1,0-1-1,1-1-26,-4 3 16,0-1 1,1 1-1,-1-1 0,0 0 0,0 0 0,0 0 1,0 0-1,0 1 0,0-1 0,0 0 1,-1-1-17,1-2 26,0 1 1,-1-1-1,1 0 1,-1 1 0,0-1-1,-1-2-26,0-6 62,1 2-112,-1 1 78,0 6 23,0 0-1,0 0 0,0 0 0,0 0 1,-1 0-1,-1-1-50,-3-6 56,1 6-91,0 0-71,-1 1-86,0 1-104,-1 0-117,3 2 156,0 0-35,0 0-38,0 1-40,0 0-41,0-1-44,1 1-14,0 0-36,0 0-42,0 0-47,0 0-54,0 0-59,1 0-64,0 0-71,0 1-1719,2 0 1517,0 1 412,0 0 48,0 0-72,0 2-277</inkml:trace>
  <inkml:trace contextRef="#ctx0" brushRef="#br0" timeOffset="1703.9149">2043 489 4992,'0'-23'1432,"0"2"58,0 8-450,0 1 48,0 10-682,-1 1-56,1 0-52,-1-1-47,-1 1 48,1-1-79,-2 1-62,1 0-48,-7-1 186,6 1-130,1 1 96,-6 0-12,0 1-35,-7-1 119,3 2-154,1-1-50,-11 4 24,16-3-119,0 0-1,0 1 0,0-1 0,0 1 1,-4 3-35,-3 4 106,1 0 65,-20 26-98,6 3-58,22-32-17,1 1-1,0-1 1,0 1 0,0-1-1,1 1 1,0 0-1,1 0 1,-1 0 0,2 0-1,-1 5 3,1-2-2,0-1-1,1 1 0,1-1 0,-1 1 1,3 6 2,-2-12-8,-1-1 0,1 1 0,0-1 0,0 0 0,0 0 0,1 0 0,0 0 0,-1 0 0,1 0 0,0-1 0,1 1 0,-1-1 0,4 2 8,-5-3-42,1-1 0,-1 1-1,0-1 1,1 0 0,-1 0 0,1 0 0,0 0 0,-1 0-1,2 0 43,12 1-316,-1 0-44,-3 0-240,0 0 101,-2-2 76,12 0-477,-9-2 280,-4 1 182,0 0-75,2-1-138,-5 1 279,0 0-36,6-1-491,19-6-1343,-16 4 1054,7-3-472</inkml:trace>
  <inkml:trace contextRef="#ctx0" brushRef="#br0" timeOffset="1954.0746">2255 500 4736,'-7'-7'1021,"4"3"-442,1 1-462,1 1 47,1 1 40,-1 0 33,1 2 195,0 3 288,1 3 208,0-1-397,-1-1-115,0 0-49,1 0-46,0-1-41,-1 0-37,1 0-35,1 4 124,1 2-37,1 18 203,-4-23-500,0 0 33,0 5 111,0 1 72,0 14 380,0-17-436,0 0-33,0 1-45,0-1-60,0 0-75,0 0-87,0-2-20,0 0-57,0-1-61,0 1-65,0-1-71,0 1-76,0-1-80,0 0-86,0-5 109,-1 0 42,1 0 41,0 0 38,0-1 37,0 1 35,0 0-257,-1 0 329,1-1 33,-1 1-162,1-1 104,-1 0 85,0 0 26,-2-2-121,2 1 118,1 2 68,-1-1-34,1 1-43,0-1-48,-1-3-323,0 0 34,1-9-970</inkml:trace>
  <inkml:trace contextRef="#ctx0" brushRef="#br0" timeOffset="2145.327">2184 300 4992,'0'-4'426,"0"0"54,0-4 878,0 6-964,1 1-65,0 1-166,0 1-40,0-1-44,0 1-49,1 0-56,0 1-60,0 0-66,1 1-70,0-1-264,0 1 1,1-1 0,-1 0-1,1 0 1,-1 0 0,1-1-1,3 1 486,-1 1-524,1-1 34,-1 0 44,1 1 52,-1-2 70,-1 1 64,0 0 74,0 0 80,6 3-354,4 2-168</inkml:trace>
  <inkml:trace contextRef="#ctx0" brushRef="#br0" timeOffset="2634.8387">2666 512 6912,'-4'0'887,"1"-1"-112,0 0-109,1-1-105,0 0-103,0 0-97,1-1-94,-1 1-91,1 0-100,0 0-51,0 1-48,0 0-46,-7-5 549,0 2-71,3 1-192,0 0-33,-8-3 211,-2 5-105,-1 4-83,-1 1-63,10-2-92,2-1-35,1 1-1,0 0 0,0 0 0,1 0 0,-1 0 1,0 1-1,1-1 0,-1 1 0,1 0 1,0 0-1,0 1 0,0-1 0,0 2-16,-21 28 110,12-12-74,5-10-35,3-3-32,-1 0 0,2 0 0,-1 0 0,1 1 0,-1 3 31,0 15-126,4-24 91,0 1 0,1-1 0,-1 0 0,1 1 0,-1-1 0,2 3 35,-1-5-51,0 0 0,-1 0 0,1 1 0,0-1 0,1 0-1,-1 0 1,0 0 0,0 0 0,0 0 0,1 0 0,-1 0 0,0-1 0,1 1 0,-1 0 0,1-1 0,-1 1-1,1-1 1,-1 1 0,2-1 51,6 2-220,-1-1 32,-1 0 46,-2-1 58,7-1-235,1-3 49,6-4-65,-4 0 59,0-4-10,-1-2 59,-4 5 101,0 0 34,6-4-21,-2 0 58,-6 3 68,-1-3 51,-7 13-57,2-4 71,-1 2 48,-1 5 209,-1 6-26,1-1-140,-1 3 18,1 18 284,1-20-340,1-1-40,0 4 72,7 18 218,-5-21-203,2-1 50,1 2 51,0 0 113,-7-10-372,1 1 0,-1-1 0,1 0 0,-1 0 0,0 1 0,1-1 0,-1 0 0,1 0 0,-1 0 0,1 0 0,-1 0 0,1 0 0,-1 0 0,1 0 0,-1 0-1,1 0 1,-1 0 0,1 0 0,-1 0 0,1 0 0,-1 0 0,1 0 0,0-1-20,15-7 323,-1-3-63,-2-4-58,-1-1-53,-2-2-44,-1-1-41,6-17-33,-13 32-34,5-14-1,6-14-21,-1-1-1,-1 1 1,5-31 25,-5 7 1,11-26 51,-17 62-35,-1-1 0,0-5-17,2-40-10,-2 11-35,-1 29 26,1 1 35,1-6 88,-3 7 67,-2 16-49,0 14-61,-2 22 23,0-14-52,-4 23 107,4-6 58,1 12 337,-3 2-534,-1 14 327,4-21-138,1-21-206,0 1 37,0 13 71,0 39 208,0-49-240,0 1-41,0 4-72,0 0-105,0-13 32,0 0-37,0 0-38,0 0-43,0 0-45,0 0-50,0 0-51,0-1-55,0 1-58,0 0-62,0 0-64,0 0-68,0 5-648,0 1-204</inkml:trace>
  <inkml:trace contextRef="#ctx0" brushRef="#br0" timeOffset="3019.5008">2713 594 5248,'-2'-7'354,"-3"-14"523,4 13-545,-1 1 58,2 1-4,-1-1 71,1 0 83,-1 0 97,3 1 339,0 1-73,2 0-93,0 1-113,-2 2-350,0 1-110,0-1-36,4-1 114,1 0-55,6-1 6,-8 2-158,-1 0-86,15-3 45,3 2-55,-11 2-67,-1 1 1,0-2-1,9-1 55,2-1-148,-11 3 35,2 0-32,1 1-154,-2-1 78,14-4-277,-20 4 346,1 0-35,0 0-49,1 0-60,-2 0 58,1 1-36,0-1-40,2 1-43,1 0-74,1 0-48,23-3-1232,-19 0 1007,-6 2 321,1-1 37,-1-1 28,1 0 65,-1 0 76,-1 0 88,10-3 598,-5 8 83,-3 6 62,-3 4 44,-5-5-294,0 0-1,0 0 1,0-1-1,-1 1 1,0 4-404,0 7 815,-1-5-144,1-4-380,0 0-50,0-1-41,0 0-35,0 5 68,0 22 195,-1-19-396,0-6-55,-1-2-52,0 0-72,1-3 16,0-1-37,0 1-42,0 0-45,1 0-50,-1 0-54,1 0-59,0 0-62,0-4-225,0 0-73,-1-2 270,1 1 51,0 0 47,0 0 46,0-1 41,0 1 39,0-1-180,0 0 244,0 1 38,0-2-94,0 1 102,0-3-137,0 3 174,0 0-42,0 0-61,1 1-78,-1-8-777,0-6-445</inkml:trace>
  <inkml:trace contextRef="#ctx0" brushRef="#br0" timeOffset="3285.895">3125 300 6144,'0'-7'575,"0"-13"612,0 13-779,0 1 58,0-1 149,0 3-262,0 1 37,0-1 40,0 1 43,0-1 48,0 1 50,0 1-268,0 2-73,0 0-92,0 0-68,0 0-64,0 0-70,0-1-63,0 0-88,0 0 411,0 0-98,0 0-92,0 1-83,0-1-78,0 0-70,0 1-63,0 0-57,0-1-8,0 1-34,1-1-473,-1 1-61,2-1-1309,-1 1 1580,0-1 40,0 1-136,0-1 422,0 1 38,0 0 43,-1-1 48,1 1 51,0-1 57,4-2-825,2-3-369,-7 5 1170</inkml:trace>
  <inkml:trace contextRef="#ctx0" brushRef="#br0" timeOffset="4436.2243">3278 406 3968,'2'-6'409,"2"-3"108,0-3 148,1 4-122,-3 5-272,0-1 33,1 1 39,0-1 45,0 2-196,-1-1 86,1 1 130,2 0 260,-3 3-353,0 0-38,0 1-4,1 2-159,-2-2-105,0 1-37,2 7 128,-1 0 0,0 0-1,0 1 1,-1-1-1,0 2-99,-2 55 387,0-20-184,1 27-21,0-36-138,0-1-35,1-25 0,0-1 1,0 1-1,1 0 0,3 9-9,2-4 91,1-8-106,-7-9 9,-1 0 0,1 0 0,-1 0 0,1 0 0,-1 1 0,1-1 0,-1 0-1,1 0 1,-1 0 0,1 0 0,-1 0 0,1 0 0,-1 0 0,1-1 0,-1 1 0,1 0 0,-1 0 0,1 0 0,-1 0 0,1-1 6,0 1-23,0-1 0,1 0 1,-1 0-1,0 0 1,0 0-1,0 0 0,0 0 1,-1 0-1,1 0 0,0-1 23,11-15-126,-2 2 59,0 0 39,5-18 68,-9 15 2,4-8-11,-4-1-40,-4 16 7,-1-1 4,2-1-1,-1 0 0,2 1 1,0-1-1,4-7-1,-6 12 59,-1 18 37,8 21-20,-5-17-54,0 0 0,1 0 1,2 4-23,-5-14 14,1 1-1,-1-1 1,1 0 0,0 0 0,0 0-14,0-1 18,-1-1-1,0 1 1,1-1-1,-1 0 1,1 0-1,0 0 1,0-1-1,0 1-17,1 0 0,0-1 0,-1 1 1,1-1-1,0 0 0,0 0 0,4 0 0,11 0 33,-3-2 31,0-2 46,-7 1-16,0 1-1,0-2 1,0 1 0,-1-2 0,4-1-94,-5 2 63,0-1 0,-1 0 0,0 0 0,0 0 1,0-1-1,4-5-63,6-6 97,-2-1 1,2-3-98,-2 1 67,-1-1 1,0-1-1,-2 0 1,0 0-1,7-24-67,-12 29 86,-2-2 0,1-3-86,-4 17 20,-1 1 1,0-1 0,0 0-1,-1 0 1,1 1-1,-1-1 1,0 0-1,0 1 1,0-1 0,0 0-1,-1 1 1,1-1-1,-1 1 1,-1-3-21,2 6 0,-1-1 0,1 0-1,0 1 1,0-1 0,0 1 0,-1 0-1,1-1 1,0 1 0,0 0 0,-1 0 0,1 0-1,0 0 1,-1 0 0,1 0 0,0 0 0,0 0-1,-1 0 1,-11 0-1,10 1 3,0-1 0,0 0 0,-1 1 1,1-1-1,0 1 0,0 0 0,0 0 0,0 0 1,0 0-1,0 1 0,0-1 0,-1 2-2,-15 13-6,1 6-73,12-11 43,0 0 0,0 0 1,-1 5 35,-7 23-40,5-7 42,2-3 42,3 12 89,4 0 97,0-19-71,3 20 116,-2-34-214,1 0 0,0 0 0,2 7-61,-2-11 16,0 1 1,0-1-1,0 1 1,1-1-1,-1 0 0,1 0 1,0 0-1,0 0 1,1 0-1,-1-1 1,1 1-1,0-1 1,0 0-1,4 2-16,6 3 80,0-2-42,0-1-43,1-1-45,0-1-49,0-2-48,0 0-53,0-2-54,1 0-56,-1-2-58,0-1-60,-1 0-63,1-1-64,-1-2-67,0 0-69,-1 0-71,-3 1 199,-1-1-37,19-14-1335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5:1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4224,'-25'-1'966,"13"-1"-418,6-3-219,5 3-216,0-1-43,-1 0-52,0 1-84,0 0-103,-1 1-93,0 0 17,1 1-35,-3 0-353,5 0 633,-3 0-927,3 0-551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6:35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13 185 4864,'-4'-3'445,"2"1"-57,-1 0 111,1 3-65,1 4 386,1 1-187,0-1-140,1-13 90,4 1-90,0 0-73,2 0-56,10-11 410,3-8-424,3 2-101,2 2-80,0 1-57,-9 9-88,-1 2 79,-7 6 2,-1 0 1,1 1 0,1-1-1,-1 2 1,4-2-106,1 1 81,1 0-33,-4 0-64,7 0-29,-15 3 39,-1 1-1,1-1 1,0 0-1,-1 1 1,1-1-1,0 1 1,-1 0-1,1-1 1,-1 1 0,1 0-1,-1 0 1,0 0 6,5 3-21,17 13-15,-21-15 42,-1 0 0,1-1 0,-1 1 0,0 0 0,1 0 0,-1 1 0,0-1 0,0 0 0,0 0 0,-1 0 1,1 1-1,0 0-6,2 19 150,-4-1-34,1-13-65,-2 0 0,1 1 0,-3 6-51,-4 6 70,0-1 0,-9 17-70,-2 3 75,2 1 39,2-4 32,-3-1 42,-13 17 159,9-16 125,-5 13-472,14-21 188,4 1 37,7-20 178,2-4-98,0-1-83,2-3-65,4-2-2,4-4-17,-2 1-35,6-2 46,11-6 150,-5 1-33,6-4 50,45-14 573,-50 21-661,-1-1-50,2-1 32,-2-1-82,-4 2-74,0 1-38,18-4-61,-23 8 19,-2-1-79,-2 0-70,1 0-61,4-3-241,-6 5 220,-1 0-34,1-1-183,-1 2 53,0-1-87,1 0-105,0-2-119,6 0-171,8-3-502,-20 7 1399</inkml:trace>
  <inkml:trace contextRef="#ctx0" brushRef="#br0" timeOffset="409.3899">911 102 8448,'-3'3'765,"-1"0"-68,1-1-65,-1 1-62,1-1-59,-1 0-56,0 0-52,0 0-50,0-1-46,0 1-44,0-1-39,0 1-38,-5 0 88,0 1-111,2-1-92,-1 0-48,-15 7-86,13-4 71,1 1 88,5-2 0,0-1 40,-14 19-64,4 5-70,13-25-6,0 0 0,0 0 1,1 0-1,-1 0 0,1 0 1,0 0-1,-1 1 0,1-1 1,0 0-1,0 0 1,0 0-1,1 0 0,-1 0 1,0 0-1,1 0 0,-1 0 1,1 0-1,0 0 0,0 0 1,0 0-1,0 0 0,0 0 1,0 0-1,0-1 1,0 1-1,1 0 4,45 35-5,-33-26 2,37 28-5,-11-16-77,28 14-97,-23-10 122,-15-8 88,-24-16-10,-1 1-1,0 0 1,0 0-1,0 0 1,-1 1-1,0-1 0,3 5-17,-5-6 19,0 0-1,0 0 0,0 0 0,0 1 1,-1-1-1,2 4-18,-3-5 18,1 1-1,-1-1 1,1 1 0,-1-1-1,0 0 1,0 1 0,0-1 0,0 1-1,-1-1 1,1 0 0,-1 1-18,-4 13 112,-3-3 48,5-8-73,0-1 0,0 1 0,-1-1 0,0 0 1,-2 2-88,-13 7 182,9-8-148,0-1-57,-1-1-71,0-2-83,0-2-93,0-1-108,1-2-118,5 1 199,0-1-33,-10-8-612,1-2 64,0-3-113,-4-10-420,3-2 13,6 8 431,2 4 117,0-1-55,-1-2-198,4 8 557,-1 0 36,-9-23-893</inkml:trace>
  <inkml:trace contextRef="#ctx0" brushRef="#br0" timeOffset="662.9917">828 20 6144,'2'2'507,"0"0"-48,0 0-46,0 1-40,1 0 9,0 0-44,-1 0-39,1 0-33,4 3 270,4 0 136,-1-3-41,0 0-52,1-1-50,-1 0-48,1 0-46,1-1-43,-1 0-41,0 0-38,1-1-37,-1 0-34,12 0 149,-1-1-109,0-1-91,11-2 26,0-2-87,29-4 3,-45 9-96,0-1-35,9 0-63,-3 0-72,0-1-66,-1-1-60,-11 2 134,-1 1-55,1-1-53,-1 1-53,0-1-50,0 1-48,-1 1-47,1-1-45,-1 1-43,0-1-42,0 1-40,1 0-37,-1 0-38,0 0-34,10 0-806,-7 0 500,-2 0 162,0 0 44,2 0-120,5 0-417</inkml:trace>
  <inkml:trace contextRef="#ctx0" brushRef="#br0" timeOffset="917.4601">1513 492 10368,'-3'0'800,"1"0"-70,0-1-66,1 0-63,0 0-62,0 0-58,0 0-56,1 0-52,0 0-50,1 0-47,0 0-45,0 0-41,0 1-39,1-1-36,1 0 18,-2 1 264,-1 0-89,1-1-79,-1 0-69,0 0-45,0-1-66,0 0-51,0-1-63,0 1 24,0 1 42,0 0-158,0 0-39,0-1-296,0 0-116,0 0-93,0 1 88,0 0-36,0 1-1422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6:41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172 124 4736,'0'-17'1301,"1"3"-399,-1 0-86,-1 7-450,1 1-34,-1 0-39,0 1-42,-2-3 282,1 1-90,-1 0-55,1 0-43,0 1-33,2 4-214,-1 1 0,0 0 0,1-1 0,-1 1 0,0 0-1,1-1 1,-1 1 0,0 0 0,0 0 0,-1-1-98,-4-2 379,2 3-123,-1 1-78,0 2-102,3 0-84,0 0-33,-14 17 201,4 0-65,2 2-53,1 0-37,-15 31-62,17-39 31,0 0 0,2 1 0,-1-1 0,0 6 26,-4 20-1,1 4 42,8-39-43,-1 14 2,2-6-60,2-2-74,3 3-112,1-8-58,2-5 68,1-3 58,2-3 49,5-8 4,1-6 57,-5-1 66,-1 0-1,0-4 3,3-11 53,-1-1 48,-4 14-16,-2 5 11,-1 0 70,-5 12-78,1-1 53,0 3 48,1 4 60,1 6 70,-2-1-27,-1 0-71,-1 1-54,0-1-37,1 9 180,0-9-211,4 16 281,-1 12 53,-4-12-153,3 1-73,0-1-61,1 0-53,-1 0-40,-1-12-55,6 11 61,-3-4-72,-2-8-45,-1 0-51,0 1-130,-1-3 50,-1-1 0,1 0-35,0 0-42,0 1-47,1-1-56,-1 1-63,1 0-70,1 1-76,-1-1-50,1 0-70,-1 2-206,3 5-528,-5-13 1425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6:45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9 5888,'-8'5'704,"3"-1"-99,0 1-95,2 0-89,2 2-84,0 0-78,0 2-75,1 2-68,0 6-19,0 26-31,0-29-9,0 5 43,-2 54 47,-6 4-76,7-62-61,0 1 0,1 0 0,0-1 0,3 9-10,1 4 76,3-3 80,-7-24-143,1 0 0,-1 0-1,0 0 1,1-1-1,-1 1 1,1 0-1,-1 0 1,1-1 0,-1 1-1,1-1 1,0 1-1,-1 0 1,1-1 0,0 1-13,0-1 25,0 1 0,0-1 0,0 1 0,0-1 0,0 1 0,0-1 0,0 0 0,1 0 0,-1 1 0,0-1 0,0 0 0,0 0 0,0 0 0,1-1 0,-1 1-25,11-3 214,-4-1-104,-3 0-50,-1 0-36,11-21 96,6-19-48,14-47 104,-24 59-113,1-1 7,3 13-80,-15 20 7,0 0 0,0-1 0,1 1 0,-1 0 0,0-1 0,0 1 0,1 0 0,-1-1 0,0 1 0,1 0 1,-1-1-1,0 1 0,1 0 0,-1 0 0,1 0 0,-1-1 0,0 1 0,1 0 0,-1 0 0,1 0 0,-1 0 0,0 0 0,1 0 0,-1 0 0,1 0 0,-1 0 0,1 0 0,-1 0 0,1 0 0,-1 0 0,0 0 0,1 0 1,0 1 2,0 0-5,0 1 1,0-1 0,0 1 0,-1-1-1,1 1 1,0-1 0,-1 1 0,1 0-1,-1-1 1,1 1 0,-1 1 4,7 30 15,-1 3 60,0 5 63,3-1 45,-9-39-173,1 1 0,0-1 0,-1 1 1,1-1-1,0 1 0,0-1 0,0 0 0,0 1 1,0-1-1,0 0 0,0 0 0,1 0 1,-1 0-1,0 0 0,1 0 0,-1 0 0,0 0 1,1 0-1,0 0-10,1 0 32,1 0 1,-1 1-1,1-1 0,-1-1 1,1 1-1,0 0 1,-1-1-1,4 0-32,-5 0 19,0 0 0,0 0 0,0-1 1,0 1-1,0-1 0,0 1 0,0-1 0,0 0 0,0 0-19,26-17 176,-17 10-108,22-17 133,-4-3-54,-3-2-48,-1-2-42,6-5-35,2 0-41,3-5 44,-3 3 40,-32 38-63,-1 1 0,1-1 0,0 0-1,-1 1 1,1-1 0,0 0 0,-1 1 0,1-1-1,0 1 1,0-1 0,0 1 0,0 0 0,-1-1-1,1 1 1,0 0 0,0 0 0,0-1 0,0 1-1,0 0-1,-1 0 4,1 1-1,-1-1 0,1 0 1,-1 0-1,0 0 1,1 1-1,-1-1 0,1 0 1,-1 1-1,0-1 0,1 0 1,-1 1-1,0-1 0,1 0 1,-1 1-1,0-1 1,0 1-1,1-1 0,-1 1 1,0-1-1,0 0 0,0 1 1,0-1-1,0 1 0,1-1-3,1 23 104,-2-8-70,0-8-39,-3 38 42,-3-3 45,1-9-4,2-13-45,0-5 28,1 1 0,0 14-61,2-21 10,-1 0 1,0 0-1,-1 0 1,0 0-1,-1 0-10,2-4 7,1-3 0,0-1 0,-1 1 0,1 0 0,0-1 0,0 1 0,0 0 0,0-1 0,0 1 0,0-1 0,1 1 0,-1 0 0,1 1-7,6 8 118,-4-9 111,1-1-63,-1-2-49,1-1-40,8-8 75,-10 8-98,10-11 100,-1-1 0,-1 0 1,0-1-1,3-5-154,3-9 160,0 1-58,0-1-80,-9 17-5,29-52 12,-20 32 32,-7 9-6,-7 12-68,-1 2-34,-3 5-78,-2 4 81,-2 4-1,0 3 10,1 1 0,0 0 0,0 0-1,0 1 1,-2 8 35,-14 36-117,-7 36 36,17-52 20,10-31 48,-12 50-28,4-16 98,9-38-53,-1-1-1,1 1 1,0-1-1,0 1 1,0-1 0,0 0-1,0 1 1,0-1-1,0 1 1,0-1-1,1 1 1,-1 0-4,6 9 63,-4-6-25,2 1 44,0-2 89,6-8 125,-3 0-194,-3 2-57,0 0-1,-1-1 1,0 1 0,1-1 0,-1 1 0,1-3-45,17-21 164,-3-4-87,-3 2-70,-13 23-12,13-33-57,-5 0-63,1-3-115,-11 40-137,1 0 61,-1 3 54,1 0 49,-1 2 45,0 0 38,-1 8-35,1 1 91,1 19 10,-1-23 20,2-2-36,0 4 54,6 25-13,3-12 83,-7-17-44,-3-5-3,0 0 0,0 0 1,-1-1-1,1 1 0,1-1 1,-1 1-1,0-1 0,0 1 1,0-1-1,1 1 0,-1-1 1,1 0-1,-1 0 0,1 0 1,-1 0-1,2 0 3,0 1 0,2-1 6,-1 1 0,0-1 0,1 0 0,-1 0 0,1-1 1,2 1-7,4-2 50,0-5 34,9-6 70,6-3-43,-22 12-104,-1 0 1,1 0 0,0-1 0,-1 1 0,2-3-8,3-5 8,1-1 0,-2 0 1,4-8-9,-5 8-27,0-1 1,-1-1 0,2-6 26,-1-2-28,-1 6-11,-1 0 0,2-15 39,-5 29-3,6-56-84,-4 19-14,0 7-34,-3 0-62,0 28 184,0-2-48,0-1-63,0-3-125,0 3-123,0 8 221,0 6 49,-1 12-32,0-11 105,-2 2 27,-2 12 12,-4 62 86,-10 153-131,16-187 63,0 1 42,1-8 36,-1 0 51,-2 11 20,-2 0 1,-2 0 0,-15 44-178,4-14 182,1 0-2,-1-29-30,12-37-92,1-2 55,0 0 0,-4 3-113,-5 2 75,-4-3-77,19-17-8,1-1-1,-1 0 1,0 1 0,1-1-1,-1 0 1,0 1-1,1-1 1,-1 0-1,0 0 1,1 0-1,-1 0 1,0 1 0,1-1-1,-1 0 1,0 0-1,0 0 1,0-1 10,1 1-18,-1 0 1,0-1 0,0 1-1,0 0 1,1-1-1,-1 0 1,0 1-1,0-1 1,1 1-1,-1-1 1,0 0 0,1 1-1,-1-1 1,1 0-1,-1 1 1,1-1-1,-1 0 1,1 0-1,0 0 18,-3-5-111,1 0-1,0 0 1,1-1-1,0 1 1,-1-3 111,1-10-223,1-1 36,3-9-42,2 0 40,-2 8 62,15-77-373,-12 76 358,0 1 0,2 0 142,13-33-197,2 0 72,-8 19 74,-5 12 2,1 1 0,7-8 49,12-19-38,-5 11 44,-3 1 44,-11 18 12,0 1 0,8-8-62,11-11 53,11-8-53,-9 10 9,14-13 36,10-10 86,-26 26 40,16-12 214,-4 4-50,-30 27-242,-1 0 47,6-7 188,0 7 98,-10 8-69,-3 0-113,-3 0-89,-2 1-61,0 3-87,1 1 0,0 0 0,-1-1 0,1 1 0,-1-1 0,1 1 0,-1 0 0,1-1 0,-1 1 0,1 0 0,-1-1 0,1 1 0,-1 0 0,1 0 0,-1-1 0,1 1 0,-1 0 0,1 0 0,-1 0 0,0 0 0,1 0 0,-1 0-7,-6 1 121,-19 14 14,1 1-66,-2 7-44,-13 18-30,20-16-100,-13 20 105,16-19-95,1 1 0,2 1 1,-2 6 94,13-27-12,1 0 1,0 0 0,0 0-1,0 0 1,1 0 0,0 0-1,0 1 1,1 6 11,0-12-6,0 0 0,0-1 0,1 1 0,-1 0 1,0 0-1,1 0 0,-1 0 0,1-1 0,0 1 0,-1 0 0,1 0 0,0-1 1,0 1-1,1 0 6,0 0-11,-1 0 0,1-1 0,0 1 0,0 0 1,0-1-1,0 0 0,0 0 0,0 1 0,1-1 0,-1 0 1,0-1-1,0 1 0,1 0 0,-1-1 0,1 1 0,-1-1 11,4 1-23,0-1-1,-1 0 1,1 0-1,0 0 0,-1-1 1,1 1-1,0-2 1,-1 1-1,1 0 0,-1-1 1,1 0-1,-1-1 24,35-20-182,-25 13 78,-1-1-1,0-1 0,-1 0 105,-2 1-87,-1 0-1,0-1 1,5-9 87,-9 13-30,-1-1 0,0 0 0,1-3 30,12-28-168,-3 9 48,-13 27 103,-1-1-1,0 1 1,-1-1-1,1 1 1,-1-1 0,0 1-1,0-1 1,0 1-1,0-1 1,-1 1-1,-1-4 18,2 8-1,0-1 1,0 1-1,0 0 0,0 0 0,0 0 0,0 0 0,0-1 0,0 1 0,-1 0 0,1 0 1,0 0-1,0 0 0,0 0 0,0 0 0,0-1 0,-1 1 0,1 0 0,0 0 1,0 0-1,0 0 0,0 0 0,-1 0 0,1 0 0,0 0 0,0 0 0,0 0 0,0 0 1,-1 0-1,1 0 0,0 0 0,0 0 0,0 0 0,0 0 0,-1 0 0,1 0 1,0 0 0,-6 5-11,-4 12 21,10-17-10,-3 8 25,0-1 0,0 0 0,1 0 0,1 1 0,-1-1 0,1 4-25,-8 29 186,7-34-155,0-1 0,0 1 0,1 0 0,-1 0 0,1 0 0,1 0 0,-1 1 0,1-1 0,0 0 0,1 3-31,1 0 34,-2-5-27,1 0 0,0 0 0,0 1 0,0-1 0,0 0 0,1 0-1,-1 0 1,1 0 0,0 0 0,1-1 0,-1 1 0,1 0-7,-2-3 4,0 0 1,1 0-1,-1 1 1,1-1-1,-1-1 1,1 1-1,-1 0 1,1 0-1,0 0 1,0-1-1,-1 1 1,1-1-1,0 0 1,0 1-1,-1-1 1,1 0-1,0 0 1,0 0-1,0 0-4,0 0-2,-1 0 0,1 0 0,-1-1 0,1 1 0,-1 0 0,1-1 0,-1 1 0,1-1 0,-1 1 0,1-1 0,-1 0 0,0 1 0,1-1 1,-1 0-1,0 0 0,0 0 0,1 0 0,-1 0 0,0 0 0,0 0 0,0-1 0,0 0 2,4-3-21,16-18-105,20-28-106,-19 19 30,-21 31 197,-1 0 0,1 0 0,0 0 0,-1 0 0,1 0 0,0 0 0,0 1-1,0-1 1,-1 0 0,1 1 0,0-1 0,0 0 0,0 1 0,0-1 0,0 1 0,0 0 0,0-1-1,0 1 1,0 0 0,0-1 0,1 1 0,-1 0 0,0 0 5,0 1-79,0 1 36,-1 7 13,0-7 11,0 15-13,-2 0 49,-1 0 65,-4 1 86,5-13-30,-1 2-36,-4 14 102,4-11-93,-1 0 57,2-4-9,0 0 50,-1-1 11,1-1 47,-1-1 53,1 0 59,9-10-60,0-1-114,1-4-65,3-8-41,-5 8-59,-1-1-1,2 1 1,5-7-40,24-30 34,-19 26-48,-4 7 7,0 1 1,1 1-1,1 0 1,0 0-1,2 1 7,24-17-47,-10 11-124,-20 13 85,0 1-35,-2 2-16,1 0-39,-1 0-48,1 0-54,-2 2-1,0-1-46,0 1-52,0 0-54,0 0-60,0 0-63,0 1-68,0 0-72,-1 0 75,1 0-41,0 0-171,5 0-461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6:4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24 799 4224,'-3'0'185,"-11"-1"919,13 1-1070,1 0 0,0 0 1,-1 0-1,1 0 0,0-1 0,-1 1 1,1 0-1,0 0 0,-1 0 1,1-1-1,0 1 0,0 0 1,-1 0-1,1-1 0,0 1 0,0 0 1,0 0-1,-1-1 0,1 1 1,0 0-1,0-1 0,0 1 0,0 0 1,0-1-1,-1 1 0,1 0 1,0-1-1,0 1 0,0 0 1,0-1-1,0 1-34,0-2 442,0 2 172,0 0-350,0 0-48,2 0 152,2 1-99,-1 2-55,-1 2-46,0 1-38,-2 5 18,0 8 2,-1-3-13,1 58 279,0 3-96,0-73-302,1 20 68,3-8 38,0-8 13,3-2 64,2-4 79,3-5 95,-2-1-214,-2-1-42,7-10 19,-5 1-95,4-8-29,-2 2 12,6-10 2,-2-1 0,-1-1-1,-1 0 1,-2 0 0,8-34-28,-17 54 14,1 1 0,0 0-1,1-1-13,3-1-28,1 1-44,-9 12 72,0 0 0,0 0 0,1 0 0,-1 0-1,0 0 1,0 0 0,0 0 0,0-1 0,0 1-1,0 0 1,0 0 0,0 0 0,0 0 0,0 0-1,0 0 1,0 0 0,0 0 0,0 0 0,1 0 0,-1 0-1,0 0 1,0 0 0,0 0 0,0 0 0,0 0-1,0 0 1,0 0 0,0 0 0,0 0 0,0 0-1,1 0 1,-1 0 0,0 0 0,0 0 0,0 0 0,0 0-1,0 0 1,0 0 0,0 0 0,0 0 0,0 0-1,0 0 1,1 0 0,-1 0 0,0 0 0,0 0-1,0 0 1,0 0 0,0 0 0,0 1 0,0-1 0,0 0-1,0 0 1,0 0 0,0 0 0,0 0 0,0 0 0,6 10 184,3 25 316,-7-23-366,1-2-62,0 3-16,-3-3-40,1 3-18,7 2 62,-7-14-48,-1 0 0,1 0 0,0-1 0,-1 1 0,1-1 0,0 1 0,-1-1 0,1 1 0,0-1 0,0 1 0,-1-1 0,1 1 0,0-1 0,0 0 0,0 0 0,0 1 0,0-1 0,-1 0 0,1 0 0,1 0-12,-1 0 18,1 0 0,-1-1 0,0 1 0,0 0 0,1-1 0,-1 1 0,0-1 0,0 1 0,1-1 1,-1 0-1,0 0 0,0 1 0,0-1 0,0 0 0,0 0-18,12-14 117,-2-4-3,0-3-53,-6 12-55,0 1 1,0-1 0,1 1-1,0 0 1,4-4-7,-3 10-14,-6 3 8,-1 0 1,1 0-1,-1 0 1,1 0-1,0 0 1,-1 0-1,1 0 1,-1 0-1,1 1 1,-1-1-1,1 0 1,-1 0 0,0 1-1,1-1 1,-1 0-1,1 1 1,-1-1-1,0 0 1,1 1 5,5 11-100,-7-3 94,-6 18-23,4 3 36,3-22 2,-1-1 0,0 1-1,-1-1 1,0 3-9,0-2-13,1 0 1,0 1-1,0-1 0,0 4 13,1-11 1,1 23-38,-1-16 11,1-1 0,0 0 0,0 0 0,1 0 0,0 0 26,7 12-54,-8-18 52,0 1 0,0-1 0,0 0 0,1 0 0,-1 0-1,0 0 1,1 0 0,-1 0 0,0 0 0,1 0 2,0 0 4,0 0 1,0-1-1,0 1 0,0-1 1,0 1-1,0-1 0,0 0 0,0 0 1,0 0-1,0 0 0,0 0 0,0 0 1,0 0-1,0-1-4,8-1 75,0-1 0,0 0 1,8-4-76,-7 2 63,-1 0 1,0-1 0,2-2-64,2-2 73,-1 0 0,0-1-1,0-1 1,9-12-73,-1-1 94,-2-1 0,3-5-94,30-54 107,-40 67-91,-6 7 22,4-6 52,-1 9 6,-6 9-28,-2 3-40,-4 14-58,-9 27-127,11-42 152,-7 24-73,-1 1 51,-23 55 84,14-46-68,13-12 4,4-20 8,0 0-1,0 0 0,-1 0 0,1 0 1,-3 4-1,1-3 0,1-4 0,1 0 0,0 1 0,0-1 0,0 0 0,0 1 0,1-1 0,-1 0 0,1 1 0,-1-1 0,1 1 0,0 1 0,-1 3 12,6-14 56,4 0 5,5-2 0,-6-1-59,1-6-53,-2-1-36,3-7-57,9-16-118,-5-1-44,-5 16 57,2 1-74,3-9-207,-10 24 173,-3 9 337,-1 0 1,0 0-1,0 0 0,0 0 0,0 0 0,0 0 0,0 0 0,0 0 0,1 0 0,-1 0 0,0 0 0,0 0 0,0 0 0,0 0 1,0 0-1,0 0 0,1 0 0,-1 0 0,0 0 0,0 0 0,0 0 0,0 0 0,0 0 0,0 0 0,1 0 0,-1 0 1,0 0-1,0 0 0,0 0 0,0 0 0,0 0 0,0 0 0,0 0 0,1 0 0,-1 0 0,0 1 0,0-1 8,3 7-239,-1 7 54,-3 17 50,1 19-73,2-16 109,5 8 67,0-22 69,1 0 43,-4-12-114,0 0 70,-1-1 58,3 2 130,1-1 67,-6-8-247,0 1 1,0 0 0,0 0-1,0-1 1,1 1 0,-1 0-1,0-1 1,0 1 0,0-1-1,1 0 1,-1 1 0,0-1-1,1 0 1,-1 0-45,7 0 180,1-1-33,3-4 79,0-1-40,10-12 86,-6 0-123,5-8 15,3-10-61,-3-2-47,-1-4 9,11-39-65,-2 10 46,-12 31-7,4-18-39,12-71-17,-16 61-19,9-49 3,-7 3 77,-12 68-76,-2 21-58,-4 12-9,0-1-48,-2 6-44,-2 10 83,-4 13-17,6-12 106,-26 65-275,2 3 93,7-17 100,1 0 34,-10 51 5,15-39 69,4 0 33,0-1 19,1-12 22,0 28-81,7-60 41,1 0 0,2 15-41,7 14 136,-4-32-51,2-1 69,6 6 174,4-5 77,-15-15-327,0-1 0,1 0-1,-1 0 1,1 0-1,-1 0 1,1-1 0,0 1-1,0-1 1,-1 0-1,1 0 1,3 0-78,12 0 247,2-4-43,-15 2-172,1-1-1,-1 0 1,0 0-1,0-1 1,0 0 0,0 0-1,2-2-31,-2 1 26,0-1 0,0 0 0,6-5-26,16-17 18,-12 12 36,0-1 1,11-14-55,-8 0 17,-9 11 1,6-12 7,-8 10 28,-3-2 35,-3 12-65,1 0 1,0 1-1,0 0 0,4-8-23,-5 11 3,-2-3-49,0 8 38,0 1 0,0-1 1,0 1-1,0-1 0,0 1 1,0 0-1,0-1 0,1 1 1,-1-1-1,0 1 0,1-1 8,3-4-25,-3 5 19,-1 0 0,1 0 1,0 0-1,-1 0 0,1-1 0,-1 1 1,1 0-1,-1 0 0,0 0 0,1-1 0,-1 1 1,0 0-1,0 0 0,0-1 0,0 0 6,0-5-7,-1 4 7,1 1 1,0-1 0,0 0 0,0 0 0,0 1 0,1-1-1,-1 0 1,1 1 0,0-2-1,5-17 53,0-1 38,-2 10-39,-3 9-41,0 1 1,0 0-1,0-1 1,-1 1-1,1-1 1,-1 0 0,0 1-1,1-2-11,-1 0-6,0 1 0,0-1-1,1 0 1,0 0 0,0 1 0,0-1 0,1-1 6,2-9-60,-3-4-45,1-10-59,5-16-136,-2 10 76,5-11 45,0-1 97,-5 12 52,2-10-2,-5 16-39,-2 23 52,0 1 1,1-1-1,0 1 1,0-1 0,0 1-1,1-3 19,-1 4-15,0-1 0,0 1-1,0-1 1,0 1-1,-1-1 1,1 0 15,-2-3-110,0 4-54,-2 6-230,1 3 140,0-1 139,1-1 71,1 0 58,-4 15-225,-1 0 61,1-2 8,-1-1 0,-3 5 142,-6 15-116,1-1 50,1 1 42,1-1 33,-2 8 34,-33 129 215,36-133-243,-1 0-38,-12 43 98,-9 32 129,25-84-136,0 14-68,4-17 32,-6 17-32,9-31 2,0-13-3,0 0 1,0 0 0,0 1-1,0-1 1,1 0 0,-1 0-1,0 0 1,0 0 0,0 0-1,0 1 1,0-1 0,1 0-1,-1 0 1,0 0 0,0 0 0,0 0-1,1 0 1,-1 0 0,0 0-1,0 0 1,0 0 0,1 0-1,-1 0 1,0 0 0,0 0-1,0 0 1,1 0 0,-1 0-1,0 0 1,0 0 0,0 0-1,0 0 1,1 0 0,-1 0 0,2-1-11,0 0 0,0 0 0,0-1 0,0 1 0,0 0 0,0-1 0,-1 1 1,2-2 10,19-22-114,-2-4 37,18-32 0,-16 24 62,14-17-22,-23 35-20,1 0 0,1 1 0,2 0 57,-16 17-13,0 0 0,0 0 0,0 0-1,0 0 1,0 0 0,0 0 0,1 1 0,-1-1 0,0 0 0,1 1 0,-1-1-1,2 0 14,-3 1-2,0 0-1,1 0 1,-1 0-1,0 0 0,1 0 1,-1 0-1,0 0 1,1 1-1,-1-1 1,0 0-1,0 0 0,1 0 1,-1 0-1,0 0 1,1 1-1,-1-1 1,0 0-1,0 0 0,1 0 1,-1 1-1,0-1 1,0 0-1,0 0 0,1 1 1,-1-1-1,0 0 1,0 1-1,0-1 1,0 0-1,0 1 0,0-1 1,1 0 2,1 17-16,-3 4 58,1-6 28,-2 16 53,1 12 132,2-21-74,2 0 44,9 33 122,-4-41-283,9 1-40,-10-9 5,-4-3 20,0-1 1,0 0-1,0 0 0,0 0 0,0 0 1,1-1-1,-1 1 0,1-1 1,-1 0-1,1 0 0,0 0 1,-1 0-1,2-1-49,8 3 154,-1-2-14,-1-1-39,10-6 18,-8 3-69,4 0-122,-3 0 4,-1 0-34,4-1-120,-3 0-67,-7 2 99,0 0-34,1-1-109,0-1-66,0 0-72,-1-1-78,0 0-86,0-1-90,-1 0-99,0-1-105,2-2-284,5-6-720</inkml:trace>
  <inkml:trace contextRef="#ctx0" brushRef="#br0" timeOffset="240.9999">815 539 7296,'-1'-1'458,"-1"-1"-37,1 0-34,0 0-33,1-1 259,0-1-115,1 1-102,0 0-90,2-1-77,0 1-65,2-1-5,1 0-93,7-3 28,-5 3 51,-7 3-110,15-6 29,0 0 0,7-1-64,1 0 11,-11 5-47,1 0-45,-1 1-52,1-1-63,-3 2-22,1-1-56,-1 1-63,1 0-66,-1 1-74,0-1-78,1 1-85,-1 0-90,1 0-41,0 0-36,23 0-1743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6:39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24 343 5888,'-4'9'808,"2"-4"-297,0-2-116,0 0-40,1-1 24,1 0-68,-1 0-61,1 2-54,0-2-248,1 0 87,-1 3 98,0 0 77,0 16 690,-1-13-574,0-4-193,0 0-63,-2 7 69,-1-1-47,3-6-69,1 1 0,-1-1 0,1 1 0,-1-1 0,2 4-23,-1-5 5,0 0-1,0 0 0,1 0 0,0 0 1,-1 0-1,1 0 0,0 0 0,1-1 1,-1 1-1,1 2-4,0 1 2,-2-1-120,0-2 4,1 0-39,-1 0-42,1 0-43,0-2 348,-1 0-36,1 0-23,0 1-122,0-1-109,0 0-96,-1 0-83,1-1-70,0 1-59,0-1-426,1-4-1379,-2 2 1635,0-1 59,0-1-478,0-3-411</inkml:trace>
  <inkml:trace contextRef="#ctx0" brushRef="#br0" timeOffset="517.035">107 1 4736,'-5'0'773,"3"1"-296,1-1-115,1 1-42,0 0 8,1 1-95,0-1-112,0 0-108,0 0-34,0 0-57,0 0-61,-1-1 139,1 0 0,-1 1 0,0-1 0,1 0 0,-1 0 0,0 1 0,1-1-1,-1 0 1,1 0 0,-1 0 0,1 1 0,-1-1 0,0 0 0,1 0 0,-1 0 0,1 0 0,-1 0 0,1 0 0,-1 0 0,1 0-1,-1 0 1,5 1-30,3 4-41,-1 3 48,-5-6 30,-1 0 1,1 0-1,-1 0 0,1-1 0,0 1 1,0-1-1,0 1 0,0-1 1,0 0-1,2 1-7,6 1 29,1 0-18,4 5-57,-11-6 30,0 1 0,0-1 0,1-1 0,-1 1 0,1 0-1,0-1 1,1 0 16,38 6-24,-11-3 76,-19 0 24,19 6-26,-22-4 13,-1 1 68,-2 1 96,-5-3-70,0 1 35,-1 1 185,-4-2-43,-1 1-40,-3 0-34,-1 1 8,2 1-36,-10 19 107,-4 1-91,9-10-129,0 8-31,5-13-55,-3 9 29,2 0-56,3-11-33,0 0 1,2 0 0,-1 0 0,1 6 26,1-14-6,0 0 1,0 0-1,0 0 1,0 1-1,1-1 1,-1 0-1,1 0 1,0 0-1,0 0 1,0 0-1,2 2 6,1 5-3,-3-7 5,1 0 1,-1 0 0,1 0-1,0 0 1,0-1-1,0 1 1,0-1 0,0 1-3,20 15 66,-1 0 44,3 1 164,0-7 100,-7-4-69,3 2 75,1 1-34,-11-7-155,1 1 107,-5-3-100,1 0 39,1 2 229,0 3 47,6 7 608,-9-8-443,-3-4-251,-4 0-59,-1 1-108,-2 0-46,1 0-42,-1-1-37,-2 0-15,1 0-40,-5 1-15,0-1-44,-6 2-11,14-3-42,-13 3-144,5-2 14,2 0-19,0 0-53,2 0-10,-1 0-52,1-1-59,-1 0-64,2 0 15,0 0-54,0 0-58,-1-1-61,1 1-66,0-1-68,0 1-75,-1-1-76,4 0 208,0 0-34,-4 0-1500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6:37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84 257 5632,'0'-4'756,"0"-1"-39,0 0-44,0 1-54,0 2-59,0 2-68,0 2-74,0 4-83,-1 2 174,0 0-120,0-1-102,-1 0-86,-1 3-42,1 1-77,-1 15 82,3 3-50,-1 20-3,-19 101 108,18-121-188,0 4 34,-2 1-1,-2 2-64,-3 7 63,-2 12-59,6-27-62,1-1-57,1-10 1,2 1-36,-1-2-38,2 1-43,0 12-469,0-20 435,0-1-44,0-1 7,0-1-51,0-1-59,0-1-69,0-2 110,0 0-37,0-1-488,2-2-975,0-1 821,1 0 322,-1-1 34,1 1 30</inkml:trace>
  <inkml:trace contextRef="#ctx0" brushRef="#br0" timeOffset="278.9481">355 68 5376,'7'-27'1226,"-4"20"-861,-1 1-36,1 1 79,1 2-95,-1 2-34,3 2 14,-2 3-48,-1 0-51,-1-1 17,-1 0 64,1 4-32,1 1-34,1 2 53,-1 1-51,-2-6-112,1 0 0,-1 0-1,-1 0 1,1 0 0,0 3-99,-4 22 328,0-9-144,0 7 5,1 1-40,-2 18 19,-1 3-55,4-41-99,-9 70 156,3-5 344,1 42-514,4-49 128,-2-24-84,0 9-82,3-27-32,0 0-42,1-3-122,-1-8 41,0-3-8,0 0-51,-1-2-5,1 1-52,-1-1-58,1 2-65,0-6 155,0 1-41,1 0-48,0 0-56,-1-1-63,1 1-69,0 0-77,0 0-84,1-1-110,-1 1-102,0 0-278,0 2-459</inkml:trace>
  <inkml:trace contextRef="#ctx0" brushRef="#br0" timeOffset="545.2296">131 481 8320,'-5'0'917,"2"0"520,3 0-37,3 0-548,-1 0-372,0 0-51,0 0-60,0 0-69,1 0-78,-1 0-86,0 0-96,0 0-105,13 0 456,0 0-126,0 0-123,0 0-119,-1 0-114,1 0-110,0 0-106,0 0-101,-1 0-97,1 0-94,-1 0-88,1 0-84,0 0-80,0 0-77,-1 0-71,1 0-67,32 0-1963</inkml:trace>
  <inkml:trace contextRef="#ctx0" brushRef="#br0" timeOffset="1386.0979">899 517 5632,'-7'-7'1226,"5"5"-861,1 1-36,0 0 20,0 0-62,1 1-55,0 0-44,-2-2 393,-4-3 139,0 1-126,-1 2-112,1 2-102,0 0-89,0 2-78,-1 1-65,1 0-55,-4 5-25,-10 12-58,14-14 34,1 0 54,-3 5-68,0 0-1,0 1 1,-1 3-30,-5 13 81,-7 21-81,-7 14 49,20-47-7,-1 0 36,-9 18 125,8-11-107,3-3-81,2 1-92,1 13-141,0-13 79,4-18 125,0-1-1,0 1 0,0-1 0,1 1 0,-1-1 0,1 1 0,-1-1 0,1 1 1,0 0 14,0 2-33,-1-5 31,0 1 0,0-1 0,1 1 0,-1-1 0,0 0 1,0 1-1,0-1 0,0 0 0,0 1 0,0-1 0,0 0 0,0 1 1,1-1-1,-1 0 0,0 1 0,0-1 0,0 0 0,1 0 0,-1 1 1,0-1-1,1 0 0,-1 0 0,0 1 0,0-1 0,1 0 0,-1 0 1,0 0-1,1 1 0,-1-1 0,0 0 0,1 0 0,-1 0 0,1 0 1,-1 0-1,0 0 0,1 0 0,-1 0 0,0 0 0,1 0 0,-1 0 0,0 0 1,1 0-1,-1 0 0,1 0 0,-1 0 0,0-1 0,1 1 0,-1 0 1,0 0-1,1 0 0,-1 0 0,0-1 0,0 1 0,1 0 2,6-3-14,0 0-1,0 0 0,0-1 1,-1 1-1,1-2 1,2-1 14,1-3-4,0 0 1,0-1 0,-1 0 0,0 0-1,5-7 4,2-8 9,0 0 1,0-3-10,9-21-27,-17 32 52,9-15-28,-9 24-13,-8 7 17,0 1 0,0 0 1,0 0-1,1 0 0,-1 0 0,0 0 1,0 0-1,0 0 0,0 0 0,0 0 0,0 0 1,0 0-1,1 0 0,-1 0 0,0 0 1,0 0-1,0 0 0,0 0 0,0 0 0,0 1 1,0-1-1,0 0 0,1 0 0,-1 0 1,0 0-1,0 0 0,0 0 0,0 0 0,0 0 1,0 0-1,0 0 0,0 0 0,0 0 1,0 1-1,0-1 0,0 0 0,1 0 1,-1 0-1,0 0 0,0 0 0,0 0 0,0 0 1,0 0-1,0 1-1,0 19 184,0-12-129,-1 8 38,-3-1-41,-1 3-26,-6 39 54,9-49-86,1 1 0,0 0 0,1 7 6,1 6 39,2-5 46,-3-16-81,0-1 0,1 1 0,-1 0 0,1 0 0,-1 0 1,1-1-1,-1 1 0,1 0 0,-1 0 0,1-1 0,0 1 0,-1-1 0,1 1 0,0-1 0,0 1 0,0-1 0,-1 1 0,1-1 0,0 1 0,1-1-4,0 1 22,1-1 0,-1 1 0,1-1 0,-1 0 0,0 0 1,1 0-1,-1 0 0,2 0-22,0 0 38,-1-1 0,1 1 0,-1-1 0,0 0 1,0 0-1,1 0 0,-1-1 0,0 1 0,0-1 0,0 0 1,2-1-39,9-15 202,-2-2-93,0 1-42,18-34 52,-9 7-22,11-40-97,-21 56 56,18-57 106,-17 43-75,-2-2 0,-2-1-87,3-29 56,14-79-5,-19 120 0,-3 7-85,-1-19 34,-1 25 56,-1-1 79,-1 15 36,-2 6-42,0 5-40,0 4-35,-1 20 4,-12 65-70,6-39 32,2-3 52,1 7 93,-3 22 29,-8 57 119,14-108-381,1 1 75,-2 66 231,5-54-190,0-20-71,0 0-43,0 0-53,0 0-62,0 6-145,0-14 116,0 1-34,0-4 5,0 1-113,1-1-95,0 1-78,0-2 1,0 1-37,5 20-1365,-2-17 1135,-4-12 906,1 0 33,0 1 243,0 0 118,0-1 111,0 1 99,1-1 92,-1 0 83,1 0 72,-1-1-146,0 1 37,1-1 950,1 1 489,1-1 1289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5:17.2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23 4224,'-25'-1'966,"13"-1"-418,6-3-219,5 3-216,0-1-43,-1 0-52,0 1-84,0 0-103,-1 1-93,0 0 17,1 1-35,-3 0-353,5 0 633,-3 0-927,3 0-551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7:24.2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296 587 3328,'0'-4'495,"-1"-1"-88,1 2-163,0-1-37,0-3 114,1 1-102,1 0-69,3-9 353,-1-2 37,-3-3 145,-1-13 392,0 11-320,-2 8-281,2 10-347,-1 1 0,0 0 0,0 0 0,0 0 0,0 0 0,0 0 0,-1 1 0,1-1 1,-1 0-1,0 0-129,-6-5 418,-2 4-76,-2 3-108,5 3-168,-1 1-40,5-1-14,0 0 0,1 0 0,-1 0 0,0 0 0,1 0 0,-3 3-12,-22 30 32,16-20-24,-23 33-25,3 2-83,-6 15 100,0 8 5,28-54 13,1 0 0,1 0-1,1 1 1,0 0-1,0 9-17,0 14-26,4 1-78,2-37 78,1 15-46,-1-21 71,0 0 0,1 0 0,-1 0 0,0-1 0,1 1 0,-1 0 0,0 0 0,1 0 0,-1 0 0,1 0 0,-1-1 0,1 1 0,0 0 0,-1-1 0,1 1 0,0 0 0,-1-1 0,1 1 0,0 0 0,0-1 1,0 1 2,-1-1 0,1 0 0,-1 0 1,1 0-1,-1 0 0,1 0 0,-1 0 0,1 1 0,-1-1 0,1 0 0,-1 0 0,1-1 0,0 1 0,-1 0 0,1 0 0,-1 0 0,1 0 0,-1 0 0,1-1 0,-1 1 0,1 0 0,-1 0 1,1-1-1,-1 1 0,0 0 0,1-1-2,9-6 37,-1-2 1,0 1 0,5-7-38,1-1 25,19-18-60,4-9 35,-7 1 1,-4-4 49,-8 6-8,-3-3 39,0 7-39,-10 25-25,-4 7 94,-1 6-37,-4 12-3,-3 9-35,2-13 18,-5 19 132,5 2-43,4-1-57,3-2-69,-1-24-17,-1 0 0,0 0 1,1 0-1,0 0 0,0-1 0,0 1 0,0-1 0,1 1 0,-2-3 2,0 1-1,0-1 1,1 0-1,-1 1 1,0-1 0,1 0-1,-1 0 1,1 0 0,-1 0-1,1 0 1,0 0-2,-2-1 3,1 0 0,0 1 0,-1-1 0,1 0 0,-1 0 1,1 0-1,0 0 0,-1 0 0,1 0 0,0 0 0,-1 0 0,1 0 0,-1 0 0,1 0 1,0-1-1,-1 1 0,1 0 0,0 0-3,34-22 267,-31 20-255,-1 0 1,0 0-1,0-1 1,0 1-1,0-1 1,0 1-1,0-1 1,-1 0-1,1 0 1,-1-1-1,1 0-12,4-9 59,0 1 0,2-10-59,-2 5 78,1 1 36,1 2 46,2 1 54,-9 11-27,-2 4-129,0 13-54,0-8 8,1 1 1,-2 0-1,1-1 1,-2 7-13,-2 0-1,3-7-5,-1 0 0,1 1-1,0-1 1,0 0 0,1 2 6,-1 2 0,1 21 120,0-31-112,0 1 1,0-1-1,1 0 0,-1 0 0,0 1 0,1-1 1,-1 0-1,0 0 0,1 0 0,-1 0 1,1 1-1,0-1 0,-1 0 0,1 0 1,0 0-1,0 0 0,0 0 0,-1 0 0,1-1 1,0 1-1,1 0-8,-2-1 3,1 1 1,-1-1-1,1 0 1,0 0-1,-1 0 0,1 0 1,0 1-1,-1-1 1,1 0-1,0 0 0,-1 0 1,1 0-1,-1-1 1,1 1-1,0 0 1,-1 0-1,1 0 0,0 0 1,-1-1-1,1 1 1,-1 0-1,1-1 1,-1 1-1,1-1-3,14-13 69,-8 7-55,11-16 15,5-18 149,-7 10-27,11-19 85,-7 11-68,-6 14-130,1 7-31,-12 16-7,-1 0-1,0 0 1,0-1 0,0 0 0,0 1 0,2-4 0,-3 5-1,-1 2 0,-3 7 0,-3 12 14,4-5-15,1 0 1,0 0-1,2 15 2,0-5-5,-1-24 5,0 0 0,0 0 0,0-1 0,0 1 0,1 0 0,-1 0 0,0-1 0,0 1 0,1 0 0,-1-1 0,0 1 0,1 0 0,-1-1 0,1 1 0,-1 0 0,1-1 0,-1 1 0,1-1 0,-1 1 0,1-1 0,0 1 0,-1-1 0,1 0 0,0 1 0,17 5 0,-13-4 0,-3-2 0,-1 1 0,1-1 0,-1 0 0,1 0 0,-1 0 0,1 0 0,-1 0 0,1 0 0,-1 0 0,1 0 0,-1-1 0,1 1 0,-1-1 0,1 1 0,-1-1 0,0 1 0,1-1 0,-1 0 0,0 0 0,2 0 0,3-3 0,12-5 3,7-3 22,-1-1 1,1-3-26,-18 12 5,0-1 0,0 0 1,-1 0-1,0-1 0,0 0 0,-1 0 0,0-1 1,0 1-1,0-2-5,16-32 22,-12 24-14,0-1-1,2-1-7,-4 5 34,-2 5-59,-8 18 6,-6 9 1,-3 0-42,0 2-17,10-18 61,-11 20-52,0 2 34,-2 5 29,10-18 24,1 0 0,-3 11-19,-6 22-10,-5 20 9,16-56 15,1 0 0,0 0 1,0 5-15,1-7-7,0 1 0,1-1 0,0 0 1,1 5 6,0-4 26,2-1 40,1 1 54,2-1 68,-7-7-180,0 0-1,0 0 1,0 1 0,1-1 0,-1 0 0,0 0 0,0 0-1,0 0 1,0 0 0,0 0 0,1 0 0,-1 0-1,0 0 1,0 0 0,0 0 0,0 1 0,0-1-1,1 0 1,-1 0 0,0 0 0,0 0 0,0 0 0,0 0-1,0 0 1,1 0 0,-1 0 0,0-1 0,0 1-1,0 0 1,0 0 0,1 0 0,-1 0 0,0 0 0,0 0-1,0 0 1,0 0 0,0 0 0,0 0 0,1 0-1,-1-1 1,0 1 0,0 0 0,0 0-8,15-10 326,-2-2-69,-2-4-59,-1-1-48,4-14 10,3-17-25,-6 17-55,27-85 53,-22 60-47,-2-9-86,13-74 97,-4 1-71,-14 53-7,-3 30 4,0 14 31,-4 9 15,-2 20-82,0 12 10,0 14-77,-1 20-59,-3 1 35,-8 40-18,4-23 66,0 18 56,5-14-5,-3 31 24,1-31-76,1-23-49,1 1-48,1-1-66,-1 0-86,2-11 45,1 0-51,-1 0-59,1 0-63,0-4 20,0 0-52,0 0-54,0 1-58,1-1-61,0 1-65,0-1-67,0 1-71,2 14-580,4 17-772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7:25.0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97 105 5120,'0'-1'45,"0"-1"38,0-1 185,0 0 39,0 0 56,0-8 960,0 7-813,0 2-290,0 1-37,0-1-43,0 1-52,0-1 177,0 2 430,0 0-250,0 4-52,-2 6 30,-1 2-86,1 0-117,-1 1-38,-1 15 82,1 1-103,0 1-75,-1-1-42,-4 19-23,-7 25-62,-1 1-19,8-25 49,-13 110 61,18-95-116,3-35-73,-1-9 10,1 8-147,-1-15 85,1 1-43,1-1-49,-1 0-54,2-1-62,-1-1-66,3 4-396,-1-9 380,0-1-44,2 1-407,2 2-594</inkml:trace>
  <inkml:trace contextRef="#ctx0" brushRef="#br0" timeOffset="274.5461">321 11 5888,'0'0'808,"0"0"-297,0 0-116,0 0-40,0 0 24,0 0-67,0 0-59,0 2-50,0 1-21,0 0 58,1 2 135,-2 10 589,0-10-694,0 1-35,-1 5-7,-1 0-40,0 12 81,0 1-112,0 1-77,-4 33 1,-3 1-55,-6 45 4,8-33-81,7-55-38,-2 12-86,1 0-34,0-1-43,0 1-49,1-1-58,-1-1-66,2 1-72,-1-2-81,1 8-328,-1-18 410,0 0-38,-2 9-404,-4 11-586,7-35 1517</inkml:trace>
  <inkml:trace contextRef="#ctx0" brushRef="#br0" timeOffset="580.3607">132 530 7040,'-1'-1'89,"0"0"32,-1 0 235,1-1 97,-2-2 1131,3 3-1217,0 1-43,1-1-57,0 1-74,0 0-113,0 0-44,0 0-49,0 0-52,3-2 283,4-4-189,4 3-71,1 1-62,3 1-58,-1 1-51,0 1-45,10 2-368,-11-1 261,-1 0-74,0 1-82,1 0-87,-1-1-92,0 1-99,1-1-106,-1 0-112,1 0 9,7-2-442,-21 0 1444</inkml:trace>
  <inkml:trace contextRef="#ctx0" brushRef="#br0" timeOffset="1087.8919">628 507 6656,'-2'-3'672,"0"0"-99,0 0-84,0 0-72,1 0-44,-1 0-48,-6-3 603,4 5-500,-1 1 91,1 1-214,1 1 36,-12 6-94,1 2-53,1 0-50,0 2-42,-12 14-8,3 3-109,10-11-71,1 1-1,0 1 1,-4 12 86,0 7-37,12-29 15,0 1 1,0 0-1,1 0 1,1 1 21,0-8-20,1 0-1,0 0 1,0 0 0,1 0 0,0 4 20,3 5-88,3-3-32,-6-10 109,-1 1 0,1-1-1,-1 1 1,0-1 0,1 1 0,-1-1 0,1 1 0,-1-1 0,1 0-1,-1 1 1,1-1 0,-1 0 0,1 0 0,-1 1 0,1-1-1,-1 0 1,1 0 0,0 0 0,-1 1 0,1-1 0,-1 0-1,1 0 1,0 0 0,-1 0 0,1 0 0,-1 0 0,1-1-1,0 1 1,-1 0 0,1 0 0,-1 0 0,1 0 0,0-1-1,-1 1 1,1 0 0,-1-1 0,1 1 0,-1 0 0,1-1-1,-1 1 1,0-1 0,1 1 0,-1 0 0,1-1 0,-1 1 0,0-1-1,1 1 1,-1-1 11,13-10-168,-6 6 81,1 0 0,-1-1 0,0 0 1,-1 0-1,1-1 0,2-3 87,7-16-167,15-39 12,-1 0 97,-18 43 77,-2 11 42,-10 12 176,0 4-103,1 0-71,-2 7 20,-3 2-72,1 1 0,1-1 0,0 0 0,1 1 0,1-1 1,0 7-12,1 7 42,0 11 94,0-17-114,0-19-26,-1-1 0,1 1 0,0 0 0,0 0 1,1 0-1,-1-1 0,0 1 0,1-1 0,-1 1 1,1-1-1,0 0 0,0 1 0,0-1 0,1 1 4,-2-3 1,-1 1-1,1-1 1,-1 1-1,0-1 1,1 0-1,-1 1 1,1-1-1,-1 0 1,1 1-1,0-1 1,-1 0-1,1 1 1,-1-1-1,1 0 1,-1 0-1,1 0 1,0 0 0,-1 0-1,1 0 1,0 1-1,-1-1 1,1-1-1,-1 1 1,1 0-1,0 0 1,-1 0-1,1 0 1,-1 0-1,1 0 1,0-1-1,-1 1 1,1 0-1,-1-1 1,1 1-1,-1 0 1,1-1-1,-1 1 1,1 0-1,-1-1 1,1 1-1,-1-1 1,0 1-1,1-1 1,-1 1-1,0-1 1,1 0-1,-1 1 0,4-7 11,-1 1-1,0-1 1,0 1-1,1-6-10,4-6 14,18-40 4,5-30-57,11-63-46,-28 98 93,1 1 37,20-97 151,-24 100-87,0 3 39,-7 27 7,6-26 99,-7 32-147,0 1 38,-1 1 80,0 1 86,-1 4 105,-1 3-162,0 2 34,-1 28-187,-3 0-49,-4 7-40,-5 16-55,-6 24-26,-8 100-37,17-98 52,3-25 54,3 1 0,3 5 0,-1-17 36,-4 17 75,4-36-66,1-15-35,1 1 0,0-1 0,0 0 0,0 0 0,2 6-10,4 16-20,-5-26 17,0 3-17,1 4-44,2-1-46,4-5-53,4-8-61,1-6 79,-2-3 48,6-16 4,3-6 70,4 6 2,6-9-22,-7 5-38,-10 16 62,0-3 66,-11 17-61,5-7 48,-4 7-58,0-1-62,0 0-90,-1 0-117,0 2 21,-1 1-73,-1-1-79,0 0-88,0 2 25,0 0-73,0 1-182,0 0-450</inkml:trace>
  <inkml:trace contextRef="#ctx0" brushRef="#br0" timeOffset="1374.3296">1219 22 6144,'-8'7'1399,"3"-4"-538,3-2-543,0 0-33,0-1-38,-1 0-45,3 0 74,-1 1-68,1 0-56,-1 1-47,1 1 0,0 2 29,0-5-74,0 5-56,0 0-97,0-2-39,0 0-70,0 1-85,0-1-97,0 0-110,0 0-123,0-1 259,0-1-35,0 1-38,0-1-38,0 4-916,0 2-830</inkml:trace>
  <inkml:trace contextRef="#ctx0" brushRef="#br0" timeOffset="1767.5324">1408 448 9472,'-11'-5'1753,"6"2"-1026,-1 1 28,0 0-82,2 2-307,0-1-49,0 0-58,0 1-62,0 1-71,0-1-77,1 1-84,-1 1-91,-2 1 123,3-2-10,1 0 0,-1 0 0,0 1 0,1-1 1,-1 1-1,1-1 0,0 1 0,0 0 0,-1 0 1,1 0-1,0 1 13,-4 6-45,-12 18-59,9-7-56,6-7-21,3-1-86,4 1-107,-1-8 140,2 1-33,1 2 113,-1 1 62,-1 2 40,0 8 36,-1-7 5,2 12 60,-1-6 10,0-1 51,5 17 515,-7-24-363,-1-1-1,0 1 0,0 0 0,-1 0 1,-1 0-1,-1 5-261,-2 11 534,-4 0-45,-2 0-65,-2 1-85,7-17-259,-5 9-33,-1-5-110,8-12 51,-1 0-43,-1-1-43,0 1-45,0-1-45,0 0-45,0 1-45,0-1-47,1 0-52,0 0-47,-2 0-162,0-1-58,0 1-67,0-1-79,1 0 98,1 0-45,-2 0-191,-2 0-512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7:30.9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222 61 5376,'0'-5'741,"0"1"-105,1 0-102,-1-1-81,0 1-70,-1 0-60,1 0-66,0 1-35,-1-3 97,-3-6 357,2 8-429,0 2 44,0 0 11,0 1-56,0 1-51,0 0-44,0 0-39,0 1-33,-2 1 2,-4 6-54,6-5 76,-5 8-50,2-1-41,-5 11-73,-5 8-97,-2 2-13,1-1 39,-15 31-40,-3 15 81,16-29 38,-6 27 53,18-49-56,2 1-89,5-5-18,-1-18 132,1-1-1,-1 1 0,1 0 0,0-1 0,-1 1 0,1-1 0,0 0 0,1 1 0,0 1 32,1 0-139,2-2 34,5-2-25,-8 0 117,-1 0-1,1-1 0,0 1 1,-1-1-1,1 1 1,0-1-1,-1 0 1,1 0-1,0 0 14,24-27-90,-6 9 76,17-19 20,-30 30 18,0 0 0,-1 0 0,5-9-24,4-16 121,-4 9 50,3 2 86,-1 5 40,-8 6-37,-1 2 18,-1-3 71,3-2 98,-1 6-86,-1 1 14,1 2 90,-3 3 53,-2 2-215,1 8 10,0 0-57,-1 0-52,0-1-45,0 3-19,0-1-44,0 2-24,-1 6-12,0 8 41,1-8 61,0 3-159,0 3 27,0-8-62,1-3-64,0 1-88,0-2-56,1 0-94,0 0-109,1 1-122,-2-7 145,-1 0-59,1 0-151,-1 4-378,0-9 1001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7:31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551 36 5376,'-7'-13'1226,"5"9"-861,1 1-36,-2-4 784,2 4-593,1 1-33,-1 0-69,1 1-40,0 0-45,-1 1-51,-1 0-55,0 0-62,0 1-67,-2 0-71,-3 2 208,-1-1-43,-7 2 44,-2 1-83,5 0-130,0 1 0,1 0-1,-1 1 1,-6 6-23,2-1 17,0 1 0,-10 12-17,-11 17 37,-26 36-37,51-62 14,-43 57-86,-29 53 72,62-89-134,-13 34 134,13-14-122,4 2-46,16-50 142,1-1 1,-1 1 0,1 0-1,1 0 1,0 0 0,0-1 0,1 1-1,0 3 26,0-6-5,1-1 0,-1 1-1,1-1 1,0 0 0,0 0 0,1 2 5,-1-4 5,1 1 0,-1-1 0,0 1 1,1-1-1,-1 0 0,1 0 0,0-1 1,0 1-1,1 0-5,-3-2-5,1 0-1,0 0 1,-1 0 0,1 0-1,0 0 1,0 0 0,0-1-1,0 1 1,0-1 0,0 1-1,0-1 1,0 0 0,0 1-1,0-1 1,1 0 5,11-1-14,1 0-42,0-1-41,0 0-36,16-4-229,0-2-108,-7 0 34,1-1-38,43-19-1047,-33 12 527,15-6-640,-50 22 1628</inkml:trace>
  <inkml:trace contextRef="#ctx0" brushRef="#br0" timeOffset="393.6995">988 225 8704,'-4'-2'687,"0"0"-50,0 1-48,-1-1-48,1 0-48,0 1-46,-1 0-44,0 0-46,1 0-43,-1 1-42,0-1-42,0 2-41,1-1-40,-1 1-39,0 0-38,0 0-37,-6 3 138,1 0-51,-1 0-43,-1 1-37,-8 5-34,13-5-31,0-1 0,0 1 0,0 0 0,0 1 0,-1 1 23,-39 42-99,2 5-41,34-40 79,0 1-1,2 1 1,0-1-1,0 1 1,2 1-1,-4 10 62,8-17-17,1 0-37,1 12-144,3-1-79,-1-16 184,0 0 0,0 0 0,1 0-1,0-1 1,0 1 0,0 0 0,0-1-1,2 3 94,6 4-199,0 0 37,14 5-39,3-1 53,1-2 57,0 0 62,-13-7 12,1-1 0,9 2 17,4 1 12,4 3 58,-20-6 20,0-1-30,-4-1 12,-2 1 26,0 0 46,1 1 121,-2 1 117,-3-2-140,-2 0 38,0 0 41,0 0 45,-1 1-20,-1-1-58,0-1-52,0 0-44,-2 1-11,1-1-44,-7 5 136,2-2-102,3-2-10,0 1 22,0 0 59,3-4-189,0 1 0,-1 0-1,1 0 1,0-1 0,-1 1 0,0-1-1,1 1 1,-1-1 0,0 0 0,0 0 0,0 1-1,0-1-52,-17 6 320,9-4-229,-1 1-36,-15 4-1,8-4-69,3-3-48,0 0-59,2-2-35,1-1-57,-1 0-65,1-1-73,2 0-3,0-1-59,1-1-64,0 0-69,0-1-74,0 0-76,0-1-82,1 0-86,3 1 165,-1-1-41,0-1-190,-2-5-510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7:29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25 284 6784,'-2'7'383,"0"-1"-66,-1 8 574,1-6-446,1-2-142,0 1 57,0 1 69,-1 3 80,0-5-401,0 3-51,-1 4-32,1-3 55,1 2 80,1-5-35,0 1 35,0-2-214,0 0 41,0 6 88,0-1 71,0 15 281,0-18-327,0 0-35,0 0-48,0 0-60,0-2-25,0-1-37,0 0-39,0 1-44,0-2-4,0 1-35,0-1-38,0 0-38,0 1-42,0-1-44,0 0-45,0 0-48,0-7 74,0 0 55,1 0 50,-1 0 45,1 0-1,-1 0 46,1-1 6,1 0-41,0-3-26,-1 3 61,0-1-8,0 0-59,0-2-109,-1 1 45,1-2 42,0 1 42,-1 0 39,1-1 37,-1 1 36,0-1 33,0-3 2,0-1 66,0 0 58,0 0 54,0 0 46,0 0 40,-1-11 247,0 6-18,1-21 579,0 11-144,1 2-99,0-7 119,-1 13 62,-1-1 0,-2-12-897,0 12 533,0 1-89,1 1-110,0 0-92,2-4-78,0 19-233,0-1 41,0 0 32,0-7 88,0 6-78,1 2-45,0-1-61,1 1-45,-1 1-66,1 0-76,0 0-88,1 0-98,0 1-109,1 0-119,-2 1 297,1 0-33,-1 0-291,5-1-1028,-3 0 750,0 0 405,0-1 55,2-1-55,2-1-238</inkml:trace>
  <inkml:trace contextRef="#ctx0" brushRef="#br0" timeOffset="337.611">485 248 8064,'-3'0'712,"-1"0"-59,1 0-56,0 0-55,-1-1-51,1 1-49,0-1-46,0 1-43,-1-1 18,0 0-54,1 0-49,-1 0-43,-1 0 39,-1-1-73,0 0-56,1 0-41,-13-3 107,10 2-74,-1 1 105,4 1-65,0 0 41,-9-2-54,-6-2 30,-3 3-52,1-1-129,2-3-47,17 5 31,2 1 4,0-1 1,0 1-1,0 0 0,1 0 0,-1 0 0,0 0 1,0 0-1,0 0 0,1 0 0,-1 0 0,0 0 0,0 0 1,0 0-1,1 0 0,-1 1 0,0-1 0,0 0 1,0 1-1,1-1 0,-1 0 0,0 1 0,1-1 0,-1 1 1,0-1-1,0 1 9,-4 3-94,-2 0-165,4 3-209,4-4 243,2 2 33,3 2 24,1 0-33,-1 1 56,0-1 46,-1 1 33,18 21-69,10 1-62,-20-18 159,0 0 44,-1 1 56,0 0 68,1 4 142,-1 0 104,1 4 179,1 10 414,-13-27-800,0 1 1,0-1-1,0 0 0,-1 1 1,1-1-1,-1 2-169,-4 17 641,-3-4-161,-6 0-75,-7 6-113,4-11-170,2-3-124,7-6-48,-1-1-41,-2 1-85,0-2-80,0 0-91,-1-1-99,0-1-111,0-2-119,5 1 289,0-1-33,1-1-35,-1 0-37,-3-1-303,0-2-38,-8-6-932,16 11 1756,-13-10-1477,-7-4-804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7:27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318 178 5120,'0'-7'1022,"1"-1"-99,0-1 51,-1-1-118,-1 1-105,0 0-93,-2 1-81,-2 2-70,-3 2-56,-1 3-45,-10 3-117,0 3-101,0 2-80,1 3-58,4-2-45,1 2 0,-6 4-5,2 1 32,-1 1-13,2 0-1,-12 16-18,4-3-16,4-4-58,2-2 4,1 4-51,15-24 99,0 0 0,0 0 1,1 1-1,0-1 0,-1 0 0,1 1 1,0-1-1,1 1 0,-1 0 0,1-1 1,0 1-1,-1-1 0,2 1 0,-1 0 1,0 0 21,1 0-20,0-1 1,1 1 0,-1-1-1,1 0 1,-1 1 0,1-1 0,0 0-1,0 0 1,0 0 0,1-1-1,-1 1 1,1 0 0,0-1-1,1 2 20,19 11-91,3-2 42,-13-7 44,18 9-10,6 3 51,-18-6 31,2 4 47,4 7 74,-14-12-56,0 0 87,-3-3-3,-2 0 96,-1-1 54,-5-5-275,1-1 0,0 1 1,-1 0-1,1 0 0,-1-1 1,0 1-1,1 0 1,-1 0-1,0 0 0,0 1-91,-1 5 252,-1 1-34,-4 7 207,-3 0-36,-2-2-48,-3-1-59,-1-2-70,-1-1-82,-1-2-93,1-3-104,11-4 102,0-1-97,0-1-89,-1 0-80,1-1-72,-1 0-63,0-1-54,1 0-47,-1-1-142,1-1-39,3 3 426,1 1 1,0-1-1,0 1 1,-1-1-1,1 1 1,0-1-1,0 0 1,1 0-1,-1 0 1,0 0 221,0-6-904,1 4 501,1 0-1,-1 0 0,1 0 0,0 0 0,1 0 1,-1 0-1,1 0 404,9-21-2800</inkml:trace>
  <inkml:trace contextRef="#ctx0" brushRef="#br0" timeOffset="290.0837">460 450 6144,'-3'0'670,"1"1"-93,0 0-87,0 0-79,1 1-73,0 1-64,0-1-59,1 1-50,-1 2 11,1 0-82,1 8-12,-1-9-22,0-1 68,0 5 175,0 0-50,-1-1-46,0-1-39,-1 6 68,0-1-97,-3 20 80,4-14-43,1-4-96,-1 3 29,2-6-68,0-1-50,0-2-57,1-3-83,0 1-82,0 0-96,1 0-111,-1-3 173,-1-1-34,1 1-34,-1-1-38,0-1-39,1 0-41,-1-1-42,0-1-44,0-1-91,0-4-380,1-3-305,1 1 221,4-5-412,-7 14 1497</inkml:trace>
  <inkml:trace contextRef="#ctx0" brushRef="#br0" timeOffset="291.0837">519 71 6784,'-9'-7'1802,"6"5"-1096,0 1-357,1 0-41,-1 1-49,-1 0-57,4 0-196,0 0 74</inkml:trace>
  <inkml:trace contextRef="#ctx0" brushRef="#br0" timeOffset="557.7747">507 83 6560,'12'24'-3584</inkml:trace>
  <inkml:trace contextRef="#ctx0" brushRef="#br0" timeOffset="841.8861">885 390 7040,'0'-1'531,"0"-1"-45,0 0-43,-1 0-40,0 0-39,1 1-37,-2-3 228,1 2-280,-1 1-39,-1-3 135,2 2-203,-1 0-33,-1-1 20,0 1-36,1-1 1,0 2 230,0 0-65,1 0-57,-1 1-49,-1 0-18,0 0-46,-5 0 103,4 1-68,1-1 9,-10 1 180,-1 2-100,-1 1-85,0 1-65,1-1-50,-5 1-30,13-4-30,1 0 0,0 1 0,-1 0 0,1 0 0,0 0 0,0 1 1,1 0-1,-1 0 0,0 0 0,0 2 21,-10 5-89,13-9 75,1 0 1,0 1-1,-1-1 1,1 0 0,0 0-1,0 1 1,0-1-1,0 1 1,0-1 0,0 1-1,1 0 1,-1-1-1,0 1 1,1 0-1,-1-1 1,1 1 0,0 0-1,0 0 1,-1-1-1,1 1 1,0 0 0,1 0-1,-1-1 1,0 1-1,0 0 1,1 0 0,-1-1-1,1 1 1,-1 0 13,2 2-44,-1 1 0,1-1 0,0 1 0,0-1 0,3 4 44,6 7-117,-7-12 86,1 0 0,-1 0 0,0 0-1,1-1 1,-1 1 0,1-1 0,1 0 31,1 1-27,-1 0 0,1 1 1,-1 0-1,0 0 27,7 5-21,7 6 31,0 2 82,-11-8-2,-1 0 37,-1 1 41,-3 0 49,-3-8-140,-1 0 0,1 0 0,-1 0 1,1 0-1,-1 0 0,0 0 1,0 0-1,0 0 0,0 0 0,0 0 1,-1 0-1,1 0 0,-1 2-77,-8 12 608,1-7-273,-1-2-44,-2 1-55,0-1-61,-1 0-62,-2 1-78,4-5-78,1-2-56,0-1-74,2-1-40,0-1-70,0-2-82,1-1-88,2 1-68,0 0 45,-9-8-925,8 6 775,2 2 138,0-1-50,2 1 42,-1 0-53,1 0-61,1-1-68,0 1-76,0-1-85,1-1-94,1 1-99,1-3-166,3-6-495</inkml:trace>
  <inkml:trace contextRef="#ctx0" brushRef="#br0" timeOffset="1121.3702">1015 24 6784,'0'-3'769,"0"-5"1169,0 6-1413,0 0-79,0 1-242,0 0-38,0 0-41,0 0-48,0 0-50,0 1-56,0-1-60,0 1-65,0-2 288,0 2 255,0 0-199,0 2 41,0 18 44,1 0-68,-1 0-60,0 0-53,1 8-35,-1 0-69,0 0-44,-1 39-128,-2-25 121,-6 153-143,8-112 77,2-39 15,0-16-21,-1-9-6,0-1-49,1 1-60,-1 0-69,-1 0-81,1 0-89,-2 2-100,0-1-111,1-8 219,-1 0-39,-4 23-1167,6-35 1685</inkml:trace>
  <inkml:trace contextRef="#ctx0" brushRef="#br0" timeOffset="1732.6821">921 390 7040,'0'-3'763,"0"0"-109,0 2-100,0 1-90,0 1-82,0 0-71,0 1-61,0 1-52,0 1-16,0-1-43,0 9 208,0-9-143,0-1-66,1 0-40,1 1 2,1-1-83,2 1-35,-4-3 40,6 3-42,-5-2 9,0 0-1,0 0 1,-1 0-1,1 0 1,-1 0 0,1 0-1,-1 0 1,1 0-1,-1 1 12,1-1-6,-1 0 0,1 1 1,-1-1-1,1 0 0,0 0 0,0 0 0,-1-1 0,1 1 0,0 0 0,0-1 0,0 1 0,0-1 0,0 1 1,0-1-1,0 0 0,0 0 0,1 0 6,10 1-33,13 4-18,9 0-85,21 7 136,-25-5-4,15-3 70,-5-1 27,-21 0-16,0 1-59,45 13-106,-40-10 108,-13-2-24,0 2 74,-4-3 13,-1 0 38,1-1 39,-1 0 46,1-2 49,0 0 52,-1-2 58,0-2 61,-2 1-190,18-11 742,-20 10-805,0-1-35,0-3 49,0 0-43,1-6 43,-2 1-104,0-19-6,-3 24-129,0 2-34,-3-4-173,-5 1-165,-8 3-330,-2 5 27,6 3 349,3 1 177,5-2 150,1 1 39,-18 17-248,3 5 106,4-1 75,9-12 42,1 0 1,0 0-1,-2 9 37,5-13-18,1 0 0,0 1 0,0-1 0,1 1 0,0-1 0,0 0 0,1 1 0,1 5 18,3 3-58,2-3 38,8 8 62,-10-16-11,8 7 124,-11-11-127,1-1-1,-1 1 1,0-1-1,1 0 1,-1 0-1,1 0 1,-1-1-1,1 1 0,0 0 1,1-1-28,1 1 60,7 1 127,-1-3-34,1-1-3,6-4 31,-10 3-100,14-4 134,-1-2-78,-1-1-62,-2-1-43,21-20 16,-17 16-19,-8 5 27,0 0 0,0-1 0,1-3-56,0-1 35,-8 7-31,1 0 0,0 0 0,1 1-4,9-4-38,2 7-35,-20 4 74,0 0-1,1 0 1,-1 0 0,1 0-1,-1 0 1,1 1 0,-1-1-1,0 0 1,1 0-1,-1 0 1,1 0 0,-1 0-1,0 1 1,1-1-1,-1 0 1,0 0 0,1 1-1,-1-1 1,0 0 0,1 0-1,-1 1 1,0-1-1,1 0 1,-1 1 0,0-1-1,0 1 1,0-1-1,1 0 1,-1 1 0,0-1-1,0 1 1,0-1 0,0 0-1,0 1 1,0-1-1,0 1 1,0-1 0,0 1-1,0-1 1,0 0-1,0 1 1,0-1 0,0 1-1,0-1 1,0 0 0,0 1-1,0-1 1,-1 1-1,1-1 1,0 1-1,-14 29-11,7-15 34,-1 3 91,-1 0 56,-5 8 164,-2 0 63,-20 38 588,34-61-1046,0 2 101,-1-1 44,1 0 38,-3 3 203,0 3 447,6-12-478,2-2-202,0-1-48,11-25 207,-2 5-97,6-2-42,2 2-45,23-20-38,-9 15-72,0-1-95,-32 29 138,7-6-38,-1 0-64,0 0-63,0 1-60,1 1-60,-1 0-57,1 1-55,1 0-54,0 1-99,0 0-62,0 0-81,0 0-103,-2 0 74,1 0-63,2-1-219,6-3-570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7:34.0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90 7168,'-7'-1'894,"-3"1"204,2 0-400,3 2-156,0 1-52,3 0-414,-1 0-44,-4 7-44,-2-2 37,7-7-11,1 1-1,-1 0 1,0 0-1,1 0 1,-1 0-1,1 0 1,-1 0-1,1 1 1,0-1-1,-1 1-13,-6 14-4,0 2 54,-5 16 121,-13 51 341,20-61-414,1 0-66,4-21-17,0 1 0,0-1-1,1 1 1,0-1 0,0 1 0,0-1 0,1 1-1,-1-1 1,2 3-15,-2-6 3,0-1 0,0 1 0,0-1 0,0 1 0,1-1 0,-1 0 0,0 1 0,1-1 0,-1 1 0,0-1 0,1 1 0,-1-1 0,0 0 0,1 1 0,-1-1 0,1 0 0,-1 1 0,1-1-3,7 0 9,14-13-74,-11 6 19,-5 3 19,0 0 0,0-1-1,0 0 1,2-3 27,22-25-50,0 0 39,-17 20 25,36-37 95,-35 34 0,-1-1 0,5-7-109,-17 22 5,7-10 58,-1 7 59,0 3 78,-2 1-55,0 1 35,-5 0-174,0 0 0,0 0 0,1 0 0,-1 0 1,0 0-1,0 0 0,0 0 0,0 0 1,0 0-1,0 0 0,0 0 0,0 0 1,1 0-1,-1 0 0,0 0 0,0 0 0,0 0 1,0 1-1,0-1 0,0 0 0,0 0 1,0 0-1,0 0 0,0 0 0,0 0 0,0 0 1,1 0-1,-1 0 0,0 0 0,0 1 1,0-1-1,0 0 0,0 0 0,0 0 0,0 0 1,0 0-1,0 0 0,0 0 0,0 0 1,0 1-1,0-1 0,0 0 0,0 0 0,0 0 1,0 0-1,0 0 0,0 0 0,0 0 1,-1 0-1,1 0 0,0 1 0,0-1 0,0 0 1,0 0-7,0 8 171,0 3-64,0 2-50,0-1-45,2-1-39,0-3 14,-1-3 10,0-1 0,0 1-1,0-1 1,1 0 0,0 1-1,0-1 1,0 0 0,1 1 3,-2-4-7,0 0 1,-1 0 0,1 0-1,0 0 1,0 0 0,0-1-1,0 1 1,0 0 0,1 0-1,-1-1 1,0 1 0,0-1-1,0 1 1,1-1 6,10 1-88,2-4-38,-5 0 90,-1-1 0,0 0 0,0 0 0,7-5 36,16-13-58,-6 4 52,1 1 49,-11 9-5,30-18-9,19-9-96,-40 21 40,-8 5 59,-16 9-28,0-1 0,0 1-1,0 0 1,1 0-1,-1 0 1,0 0 0,0-1-1,1 1 1,-1 0 0,0 0-1,1 0 1,-1 0 0,0 0-1,0 0 1,1 0 0,-1 0-1,0 0 1,1 0-1,-1 0 1,0 0 0,0 0-1,1 0 1,-1 0 0,0 0-1,1 0 1,-1 0 0,0 0-1,0 0 1,1 1 0,-1-1-1,0 0 1,0 0 0,1 0-1,-1 1-3,0 9 124,-5 4-33,1-5-67,-9 19-8,3 0-42,7-17-11,0 1 1,0 0-1,1 0 1,1 1-1,0-1 1,1 0 36,0-7-12,0 0 1,1 0 0,0 0 0,0-1 0,1 4 11,0-2-1,0 0 1,0-1-1,1 1 0,0 0 1,4 4 0,-6-9-19,0 1-1,0-1 1,0 0 0,0 0 0,1 0 0,-1 0-1,0 0 1,1 0 0,-1 0 0,1 0-1,-1-1 1,1 1 0,-1-1 0,1 1-1,0-1 1,-1 1 0,1-1 0,-1 0 0,1 0-1,0 0 1,-1 0 0,2 0 19,19-2-177,-1-3 60,-4 1 87,-11 3 26,1 0 1,-1 0-1,0 0 0,0-1 0,0 0 0,-1 0 0,1-1 0,0 1 0,-1-1 0,0-1 1,4-2 3,47-32 0,52-40 0,-3 0 64,10-7 5,-108 79-132,0 0 56,1-1 55,0-2 98,-5 5-24,-4 3-10,-5 3-34,-6 5-55,-9 6-19,1 1 0,-7 6-4,15-9 23,0 0 0,0 0 1,1 2-1,0 0-23,-10 14 78,-41 51 281,39-46-232,4 4-52,4 1-54,3-4-57,8-15-5,3 0-68,5-3-104,0-9 54,1-2-39,0-3 19,1-2 57,1-2 44,0-1 35,15-15 12,2-10 60,-2-5-37,5-7-61,-9 14-9,0-1-70,40-72-506,-38 60 451,-18 36 183,-4 4 8,2 0 12,-1 0 1,1 0-1,-1 0 0,1 0 0,-1 0 1,1 0-1,-1 0 0,0 1 1,1-1-1,-1 0 0,1 0 1,-1 1-1,1-1 0,0 0 0,-1 0 1,1 1-1,-1-1 0,1 1 0,-2 0 7,2 0 0,-1 1-1,0-1 1,0 0-1,0 1 1,0-1 0,1 1-1,-1-1 1,1 0-1,-1 1 1,1 0-7,-3 21 165,1-8-13,-2 14 154,0 1-81,3-1-73,0-1-67,1 38 59,0-45-130,0-2-39,2 1-48,-2-17 80,1 1 1,0 0-1,1-1 1,-1 1-1,1-1 0,0 3-7,0-5 9,-1 1 0,0 0 0,0 0 0,0-1 0,1 1 0,-1-1-1,1 0 1,-1 1 0,1-1 0,0 0 0,1 1-9,-2-1 2,1 0 0,-1-1 0,1 1 1,-1-1-1,1 0 0,-1 1 0,1-1 0,0 0 0,-1 0 1,1 0-3,14-3-33,0-5-49,1 0-38,-12 6 93,0-1 0,0 1-1,0-1 1,-1 0 0,1 0 0,1-1 27,0-3-38,1 1 1,-1-1 0,0 0-1,4-8 38,15-18-108,-3 7 101,23-29 62,-4 4-69,-24 30 12,10-15 2,4-5 1,21-13 65,-43 45-59,-3 5-172,-6 4 159,0 0 0,0 0 1,0 0-1,1 0 1,-1 0-1,0 0 1,0 0-1,1 0 1,-1 0-1,0 0 1,0 1-1,0-1 1,1 0-1,-1 0 1,0 0-1,0 0 1,0 0-1,1 0 1,-1 0-1,0 1 0,0-1 1,0 0-1,0 0 1,0 0-1,1 0 1,-1 1-1,0-1 1,0 0 5,3 13-224,-5 7 64,-1 0 97,-2 12 36,-1 39 43,-4-19 15,-8 21-31,3-11 6,-26 99 49,6-42 102,-5-1-1,-10 10-156,32-88-23,-4 3 23,2-8-40,2-8-29,-1-2-48,-1-2-58,-2-3-73,8-11 22,13-8 194,0-1 0,0 1 1,0-1-1,-1 1 0,1-1 1,0 0-1,0 1 0,0-1 1,0 0-1,-1 0 1,1 0-1,0 0 0,-1 0 32,1 0-17,0 0 0,1 0-1,-1-1 1,0 1 0,1 0 0,-1 0-1,1-1 1,-1 1 0,0-1-1,1 1 1,-1-1 0,1 1 0,-1-1-1,1 1 1,-1-1 0,1 1-1,-1-1 1,1 1 0,0-1 0,-1 0-1,1 0 18,-5-14-140,5 11 78,-1 0 1,1 0 0,0-1 0,0 1-1,1 0 1,-1 0 0,1 0 0,0-2 61,5-14-283,2-2-33,-2 6 93,0 0-4,0-1-35,6-18-348,27-76-1524,-23 74 1521,-8 19 355,1 0 42,3-2 69,0-1 82,0 1 74,0 0 63,0 2 45,-1 0 39,9-18 241,4-5 263,0 4 34,54-66 1498,-60 81-1739,14-16 345,3 2-81,0 1-86,3 2-89,-19 15-342,6-7 12,5-5 11,-6 9-26,-24 21-195,29-25 202,-21 15-103,0-1 40,4-2 215,-5 4 49,-7 9-398,0 0 1,0 0 0,0 0-1,1 0 1,-2-1 0,1 1-1,0 0 1,0 0 0,0 0-1,0 0 1,0 0-1,0-1 1,0 1 0,0 0-1,0 0 1,0 0 0,0 0-1,0 0 1,0 0 0,0-1-1,0 1 1,-1 0 0,1 0-1,0 0 1,0 0 0,0 0-1,0 0 1,0 0-1,0 0 1,0 0 0,-1-1-1,1 1 1,0 0 0,0 0-1,0 0 1,0 0 0,0 0-1,-1 0 1,1 0 0,0 0-1,0 0 1,0 0-1,0 0 1,-1 0 0,1 0-1,0 0 1,0 0 0,0 0-1,0 0 1,0 1 0,0-1-1,-1 0 1,1 0 0,0 0-8,-2 0 121,-2 2-40,2-1-72,-14 7 22,-1 2-45,0 3-40,2 2-35,-9 18-22,17-22 91,1-1 1,1 1-1,0 0 1,0 0 0,1 1-1,0-1 1,1 1 0,0 2 19,1-2-38,1 0 1,0 1-1,0 1 38,2 1 28,3 6-28,-3-20 0,-1 0 0,1-1 0,-1 1 0,1 0 1,-1 0-1,1-1 0,-1 1 0,1 0 0,0-1 0,-1 1 0,1-1 0,0 1 1,-1-1-1,1 1 0,0-1 0,0 0 0,0 1 0,-1-1 0,1 0 0,0 1 0,0-1 1,0 0-1,0 0 0,0 0 0,-1 0 0,1 0 0,0 0 0,0 0 0,0 0 0,0 0 1,0 0-1,-1-1 0,1 1 0,0 0 0,0-1 0,0 1 0,0-1 0,3 0 12,18-7 13,-20 7-30,0 0 0,0-1 0,0 1 0,-1 0 0,1 0 1,-1-1-1,1 1 0,-1-1 0,1 1 0,-1-1 0,0 0 0,0 0 0,0 1 0,1-3 5,16-37-234,-10 21 76,1-2-95,0-1-3,-6 1 101,-1 9 103,6 3 95,-8 9-39,2 0 37,-2 4-13,0 6-30,1 0-1,0 0 0,0 0 1,1 0-1,0 0 0,0 0 1,1-1-1,1 1 0,-1-1 1,4 5 2,-1-3-29,1 1 0,1-1 0,-1 0 1,8 6 28,2-1 9,3-3 43,-15-9 25,0-1 0,0-1 0,0 1 0,0-1-1,0 1 1,0-2 0,0 1 0,0 0 0,0-1 0,0 0-1,0 0 1,5-1-77,19-7 338,-14 1-188,0-2-37,-2-3-44,-1-1-50,-2-1-6,18-26-77,-19 27 83,-5 7 0,0 0 25,-12 4 21,7 2-56,-1 0-1,1 1 1,0-1-1,-1 0 1,1 1 0,0-1-1,-1 1 1,1-1 0,0 1-1,0-1 1,-1 1 0,1 0-9,-21 20 17,14-12-10,-2 1 3,3-4-7,0 1-1,0 0 0,1 1 1,0 0-1,0 0 0,1 0 1,0 1-3,-2 3-3,-2 0 96,5-6-1,-1-1 34,1 0 40,-1 0 42,5-5 27,0 0-50,0 0-43,-1-1-38,1-1 14,1-3-3,-1 3 5,7-10 36,0 0-34,8-9 37,4-3-82,12-9-75,-9 9 4,-6 6 37,2-3-34,2 1 1,0 0-1,1 2 0,8-5-9,27-11-3,-31 21-79,-12 7 11,0 2-88,1 1-102,0 2-114,-7 0 140,0 1-34,0 0-35,1-1-37,-1 2-39,0-1-40,0 0-42,1 0-45,0 0-86,0 1-54,0-1-57,-1 0-58,11 0-622,10 0-800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9:01.8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0 639 4480,'0'0'966,"0"0"-418,0 0-270,0 0-46,0 0 133,0 0 64,0 0-218,0 0 130,0 0 235,0 0 342,2 0-54,1-1-595,-1 0-32,2-2 143,-1-3-106,0 0-89,1-3-40,1 1-83,12-10 109,-14 15-139,-1-1 0,1 0-1,-1 0 1,0 0 0,0 0 0,0-2-32,37-78 177,-16 37-94,-2-3-49,-1-6 13,34-110 298,-33 97-273,-11 37-61,-2 10 79,0 7 64,1 3 92,-8 11-217,-1 1 1,1-1-1,0 1 1,0-1-1,0 1 1,-1 0-1,1-1 1,0 1-1,0 0 0,0 0 1,0-1-1,0 1 1,0 0-1,0 0 1,-1 0-1,1 0 1,0 0-1,0 0 0,0 0 1,0 1-1,0-1 1,0 0-1,0 0 1,-1 1-1,1-1 1,0 1-1,0-1 0,0 0 1,-1 1-1,1 0 1,0-1-1,-1 1 1,1-1-1,0 1 1,-1 0-1,1-1 1,-1 1-1,1 0 0,-1 0 1,1-1-1,-1 1 1,0 0-1,1 0 1,-1 0-1,0 0 1,1 0-30,9 58 1256,-6-17-465,1 1-68,1 0-86,0-6-137,-3 0-71,3 13 22,3 3-108,0 7-164,-7-38-177,-1-2-71,-1-14-98,0 0 43,3 19-279,-2-18 197,1 0-109,-1-1-27,0-1-107,-1-2 179,1 0-34,-1-1-35,1 1-39,-1 0-39,0-1-44,1 1-45,-1 0-46,0 0-51,0-1-51,0 1-54,0 0-56,0-2-813,0 0-926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9:03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30 6144,'-7'-6'1361,"5"5"-805,1 1-130,0 1-46,1 1-60,-1 0-73,4-1 252,3 0-69,1 0-94,-2 0-119,-3-1-160,-1 0-38,13 6 257,0-3-54,1-1-46,1-1-38,11-3 21,13-3-2,-1 0-6,-15 3-1,23-2 43,-2-4-72,3-1-56,-13 5-129,-27 2 66,-1 1-83,-1 0-91,-1 1-97,0 0-105,0 1-110,0 0-119,1 1-126,1-1-498,0 0-756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9:04.1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26 5248,'-14'6'1170,"11"-4"-820,0-1-36,1 1 22,0-2-56,2 0 160,0 0 3,1 0-104,0 0-86,0 0-71,2 0 19,1 0-7,-3 0-76,0 0 94,3 1 217,1-1-42,3 0 189,12-3 688,-5-1-863,0 1-53,1 1-48,0 1-43,17 1 151,0 1-107,-9 0 24,0-1 1,21-3-326,-28 0 94,9-1 37,-5 2-22,1 1 0,2 1-109,-4-2 46,-7 0-43,-2-1-31,0 0-36,-8 2-154,-1 0 60,1 1 51,-1-1 44,2 1 31,5-1 101,-7 1-104,1 0-68,-2 0 0,1 1-38,-1-1-43,0 0-48,1 0-92,0 0-73,-1 1-81,1-1-89,0 0-94,0 0-103,-1 0-110,1 0-116,-4 0-104,-4 0-1599,5 0 1977,1 0 36,-1 0-1241</inkml:trace>
  <inkml:trace contextRef="#ctx0" brushRef="#br0" timeOffset="357.0211">48 144 6144,'4'0'842,"-1"0"-310,-1 0-121,-1 0-42,0 0 25,0 0-73,-1 0-64,0 0-55,0 0-20,2 0 174,9 0 299,1 0-63,-1 0-59,0 0-56,1 0-52,-1 0-48,0 0-45,1 0-41,3 0 55,1 0-65,0 0-52,0 0-44,5 0 8,38 0 234,-34 0-207,-2 0 42,0 0 89,7-1-197,-11-2-85,-2 0-45,0-2-41,-12 3-67,0 1 39,11-3 3,-8 3-15,-1 0-81,-4 0 25,1 1-36,0-1-64,0 1-58,1 0-64,-1 0-72,0-1-78,1 1-86,-1 0-92,1 0-100,-2 0 83,1 0-41,7-2-1752,-6 0 1440,0-1 106,0 0 49,0-2-126,4-3-448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30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4224,'0'-1'966,"0"-1"-418,0 0-325,0 1-59,0-1-49,0 1-39,0-2-21,0-4-4,0 4 7,0 0 53,0 0 84,0 0 114,0 1-103,0 1 37,0-1 42,0 0 44,0 1 49,0-1 51,3 6 451,2 1-559,15 14 503,-11-2-342,-5 1-202,-1 1-64,3-1 3,2 9 122,-5-3-60,-2 1-43,-1 28 132,-1-12-161,1-1-27,1 2-33,0 47 70,-2-31-38,-3 17-181,-10 27 64,11-49-62,-1-3-47,-4 9-100,3-23 2,2-13 20,0-2-43,0-2-39,1-1-37,-3 15-337,0-3-111,3-16 242,1-2-43,2-2-57,1-2-72,0-2 67,2-1-45,0 0-162,3 3-427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9:03.0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188 461 3584,'0'0'817,"0"0"-354,0 0-230,0 0-38,0 0 113,0 0 10,0 0-66,0 0 72,0 0 222,0 0 275,0-1-85,0 0-592,0-3 231,-1-11 607,0 10-658,-1 0-45,-1 2-65,-2 2-84,4 1 31,-1 2-65,0-1-45,-1 3-53,-1-1-15,3-1 43,-8 3-13,6-4-11,1 1 0,-1-1-1,1 1 1,-1 0 0,1 0 0,-1 0 0,1 0 0,0 0 0,0 0 0,-1 2-2,-53 77-2,37-52-22,2 1-36,11-18 37,0 1 0,2-1 0,-1 1-1,2 0 1,-2 9 23,0-2-44,4-5 38,1-13 9,1-1 1,-1 0-1,0 1 0,1-1 1,-1 0-1,1 0 0,0 1 1,-1-1-1,1 0 1,0 0-1,0 0 0,-1 0 1,2 1-4,-2-2-2,1 1 1,-1-1 0,1 0-1,-1 0 1,1 1-1,-1-1 1,1 0 0,-1 0-1,0 0 1,1 0 0,-1 1-1,1-1 1,-1 0-1,1 0 1,-1 0 0,1 0-1,-1 0 1,1 0 0,-1 0-1,1-1 1,-1 1 0,1 0-1,-1 0 1,1 0-1,-1 0 1,1-1 0,-1 1-1,1 0 2,1-1-4,2-1 2,1 0-1,-1 0 1,0 0-1,0-1 1,0 0-1,0 1 1,-1-1 0,1-1-1,1-1 3,31-37-84,-19 20 51,-2 4 8,0 0-62,12-17 87,-8 8-5,-10 16 31,-1-1-1,-1 0 0,0 0 0,2-7-25,3-3 58,10-3-78,-20 24 38,-2 4 17,-1 10 49,-2 1 45,-3 3 70,-4 11 157,-6 16 220,9-17-291,1-2-75,1 5-31,-3 16 18,-1 3 15,3-11-20,2 0 1,1 1-1,2 2-192,2-8 73,2-1-51,-2-26-13,0 1 0,0-1 0,1 0 0,0 0 0,0 0 0,1 0 0,-1 0 0,4 5-9,-4-8 9,0 0-1,0-1 1,1 1 0,-1 0 0,0-1 0,1 0 0,0 0-1,0 0 1,-1 0 0,1 0 0,0 0 0,0-1-1,1 0 1,-1 1 0,0-1 0,3 0-9,-3 0 5,0-1 1,0 1 0,0-1-1,0 0 1,0 0-1,0 0 1,0 0 0,1-1-6,10-2-28,1-3-35,-2 0-37,0-2-39,0 1-41,-3-1-43,6-5-313,-1 0 0,3-4 536,1-2-521,-9 8 193,0-1-38,0 1-44,1-2-52,-2 3 44,0-1-43,0 0-47,1 0-50,10-11-509,14-12-665,-33 33 1694</inkml:trace>
  <inkml:trace contextRef="#ctx0" brushRef="#br0" timeOffset="353.2708">566 13 5888,'-9'-8'1560,"6"6"-947,0 1-309,1 0-34,0 1-41,0 0-48,0 0-57,2 0 40,2 0 225,-1 0-371,0 0 1,0 0-1,0 0 0,0 1 0,1-1 0,-1 0 0,0 1 0,0-1 0,0 1 0,0-1 0,0 1 0,0 0-18,22 19 193,1 2-32,1-6-68,8 4 43,-1 7 40,-10-3 181,10 14-357,11 14 321,-32-39-231,17 18 348,2 6-438,-21-26 84,-2 1-1,1 1 0,-1 0-83,20 48 300,-4 2 94,-11-30-132,1-1 46,1 10 107,-12-32-280,0 1 1,0-1 0,-1 0 0,-1 1 0,0-1 0,0 1 0,-1-1 0,-1 5-136,-6 22 317,3-23-142,1 0-1,-2 0 1,0-1 0,-7 12-175,8-18 96,0 0 0,0 0 0,-6 5-96,6-7 48,0 0 0,-1 0 0,0 0 0,-5 2-48,-2 1 66,-1 0-67,-1-1-69,1 0-69,-1-1-70,0-1-71,0-1-70,-1-1-73,1-1-72,0-1-73,0-2-73,0-1-75,0-1-75,1-3-75,0 0-77,0-3-77,4 1 129,-9-11-1270,12 12 1427,2 0 50,-1 0 44,1-1-88,-4-5-316,9 13 1036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18:59.5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12 626 3840,'-2'4'258,"-5"8"624,5-10-420,1-6 58,1 2 3,0 2-231,0 0 227</inkml:trace>
  <inkml:trace contextRef="#ctx0" brushRef="#br0" timeOffset="345.9478">12 614 8928,'5'-9'418,"-1"-1"-45,0 0-41,1 0-40,-1-1-37,0 1-32,4-11 132,1-1-82,0-1-90,1 2-62,15-27 90,-6 21-15,-6 11-97,0 2-39,0 2-16,0 0 0,7-4-44,1 1 73,-8 8-5,-11 6-67,0 1-1,0-1 1,-1 1-1,1 0 1,0-1 0,0 1-1,0 0 1,-1 0-1,1 0 1,1 0-1,-2 0 0,0 1 0,0-1 0,0 0 0,1 1 0,-1-1 0,0 1 0,0-1 0,0 1 0,0-1 0,0 1 0,0 0 1,0-1-1,0 1 0,0 0 0,0 0 0,7 14 58,-7-11-38,-1 0-1,1 1 1,-1-1-1,1 0 1,-1 0 0,-1 4-20,1 8 26,-1 9-21,1 2 58,1 16 88,3-2 4,2-17-86,-3-13-50,0 0-37,-1-3 14,0-2 37,0 0 29,1 1 43,-2-6-89,-1-1 1,1 1-1,-1-1 1,0 1-1,1 0 1,0-1-1,-1 1 1,1-1-1,-1 1 1,1-1-1,0 1 1,-1-1-1,1 1 1,0-1-1,0 1-16,12 2 208,-4-1-66,2 2 85,1 0-2,2-5-47,-3-2-19,-1-1 0,0 0 0,0-1 1,0 0-1,1-2-159,4-2 178,0-1-28,-2 0-58,1-1 36,-2-1-39,20-20 41,-6 5-35,-20 21-73,-1-1 0,0 1 0,0-1 0,-1 0-1,1-1-21,0-1-16,0-1-39,0 2-38,0-1-50,-1 1-58,1 0-66,-2 4-51,0 1-81,0-1-67,0 1-53,0 0-98,1 0-34,1-2-443</inkml:trace>
  <inkml:trace contextRef="#ctx0" brushRef="#br0" timeOffset="1275.096">1111 71 3712,'7'-21'1231,"-5"14"-851,-1 0-43,0 2-101,-1-1-51,0 1-60,0 1-70,0 0 199,-2 2 223,1 0-358,-1 1 51,0 0 43,0 0 36,-2-2 314,-8 1 863,8 3-1040,0 0-59,0 1-76,0 1-105,3-2-119,-1 2-33,1-1-38,-1 1-39,-12 35 543,3-5-120,-6 9-64,-22 65 232,35-94-441,-14 46 297,-23 80 599,30-98-706,1 1-47,2-6 11,2-1-48,1 1-40,1-1-36,2 1 27,2 13-124,1-13 23,3-1 1,4 21-24,4-2-38,-6-38-5,0 1-33,-1-4-20,1 1-37,1 1-42,0 0-48,7 9-326,-5-15 231,-6-6 142,1-1-36,1 0-40,-1-1-46,1-1-51,0-1-59,0-1-63,0-1-70,3-2-187,-4 3 389,0 0-44,0-1-65,0 0-83,-1 1 122,-1 0-52,0-1-55,1 0-63,0-3-227,3-3-469,-2 4 497,3 0 1,-1 1 266,-1 1 35,-1 1 187</inkml:trace>
  <inkml:trace contextRef="#ctx0" brushRef="#br0" timeOffset="1801.0271">1229 449 6656,'-4'0'611,"1"0"-72,1 0-69,-1 1-64,1-1-59,0 1-53,0 0-50,0-1-45,-1 2 63,1 0-101,-1 1-52,-1 4-39,2-4-12,1 0 173,0-1-48,0 1-43,1-1-35,-1 1-20,1-1-33,1 4-1,0-1 2,-1-2 45,1 26 272,-1-8-143,0 2-34,-3 22 105,-3 31 315,2 35-613,4-76 132,0 51 253,0-33-219,0-16-137,0-2-112,2-44-54,3-4-10,0-2 31,3-22-47,-4-2 55,-2 13 59,2-18 38,9-79-71,-4 61 0,3 1-41,3 1-46,4 2-57,6 3-63,6 2-73,-17 36 258,-12 14 68,1 1-1,-1 0 0,1 0 0,0 0 1,0 0-1,0 0 0,3-1 37,7-1-104,1 6 60,-4 2 63,-1 3 50,5 9 224,-2 2 87,-1 4 163,0 14 385,-5 1 38,-4-11-354,-1-4-149,-1 0-61,0-9-137,-1 2-32,-1-1-35,-1 1-37,-2 0-40,-2-2-41,-1-1-42,-4-3-47,7-5-32,1-1-8,-2 1-37,-2 1-119,2-2-76,3-2 94,0-1-35,-10-1-506,7-1 392,-2 0-105,0 0-107,1-1-20,4 2 239,0-1-33,1 1-38,-1-1-38,1 0-43,0 0-46,-1-1-218,0 0-73,-3-2-941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48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24 188 2688,'0'0'613,"-2"-2"-266,-5-3 89,6 6-175,1 2-58,0 0-2,-1 1 36,0 0 44,-1 0 52,-1 3 93,-2 8 662,5-10-780,-1 0-34,1 3 33,-1-3-202,1-1-37,0 16 330,0 24 382,2-15-348,2-5-158,2-1-100,0-1-30,2 29 130,-5-23-70,2 0 101,1-10-18,2 1 83,-7-17-329,4 8 174,-2-6-58,1 0 37,1-1 40,0-2 44,2-2 47,0-3 50,2-3-76,0-3-35,8-13 164,-1-5-125,-1 1-112,-7 12-127,-1 1-34,41-74 120,-4-1-99,-18 38-66,-1 1-34,2 0-32,2 0-34,-26 44 108,1 0-52,0 0-51,0 1-51,0-1-50,0 1-49,0 0-49,1 0-48,-1 1-48,1-1-47,-1 1-45,1 1-46,0 0-45,0 0-44,0 0-43,1 1-43,-2 1-303,7 2-1542,-3 3 1205,6 2-537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49.0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24 307 3840,'-13'0'855,"7"0"-366,4 0-112,1 0-93,0-1-82,0 0-66,1 0-59,1-1-34,1-2 8,-2 3 12,0 1 64,4-3 375,0-1 85,0-2-295,6-9 265,4 3-121,2 1-105,0 2-91,-4 3-111,-2 0-35,-4 2 72,1 0-34,15-7 154,-8 7-114,-4 3-22,-2 1 10,0 2 43,10 8-39,-2 0-72,-10-7-26,-4-1-32,-1 0 1,1 0-1,0-1 1,-1 1-1,0 0 1,1 0-1,-1 0 1,0 0-1,0 1 1,0-1-35,2 3 66,-3-4-58,0-1 0,0 1 0,1-1 0,-1 1 1,0-1-1,0 1 0,1-1 0,-1 1 0,0-1 1,1 0-1,-1 1 0,1-1 0,-1 0 0,1 1 1,-1-1-1,1 0 0,-1 0 0,0 1 0,1-1 1,0 0-1,-1 0 0,1 0 0,-1 0 0,1 0 1,-1 0-1,1 1 0,-1-1-8,2 0 11,12 8 123,-4-2-19,1 0 47,-1-4 21,-1 1-1,1-1 1,5 0-183,2 0 293,-7 0-98,0 0 44,1 1 5,24 4 540,-23-7-572,1-2-55,7-2 31,14-5 90,-22 5-174,0 0 0,0-1 1,4-2-105,-4 2 45,-8 3-28,1-1 1,0 1-1,-1-1 0,1 1 1,-1-1-1,3-3-17,2-4 3,3-3-84,4 3-102,-4 3 11,-3-1-112,-1-1-124,-5 4 153,1 0-34,5-6-702,7 2-397,-8 4 572,-2 0-8,2-2-453</inkml:trace>
  <inkml:trace contextRef="#ctx0" brushRef="#br0" timeOffset="680.2783">1159 47 4096,'0'-11'896,"1"-4"223,-2 6-280,-1 4-256,0 1 56,-3 2 66,0 1 76,0 1-515,0 1-56,0 0-46,1 1-43,0 0-20,-1 0-39,-9 9 5,8-6-44,-1 1-1,0 1 0,0 0 1,-5 7-23,-7 10 74,0 0 53,-2 0 85,5-8 19,0 1 1,2 1 0,0 0-1,-8 15-231,16-23 89,0 1 0,1 0 0,1 0 0,-1 4-89,-3 16 122,6 1-49,4-9-39,4-4 65,-4-14-56,-1 0 15,3 2 153,6-5 107,3-4-66,-3-2-86,2-3-56,3-8-60,6-5-36,-6 10-14,-10 6 4,0 0 0,1 0 0,-1 0 0,-1-1 0,1 1 0,-1-1 0,0 0 0,0-1-4,14-23 72,-2-2 0,6-16-72,3-7 32,-22 48-13,-1 1 1,0-1-1,-1 1 1,1-1-1,0-5-19,2-9 57,4 0-73,-7 19-55,-1 4 48,-1 5 5,-10 21 25,-2 0 59,-3 8 72,11-24-54,1 0 1,0 1-1,0 2-84,-2 15 305,-4 14 105,2 2-38,2-7 280,0 14-652,5-36 124,0 0-1,2 0 1,0 1 0,0-1 0,2 0 0,0-1 0,2 1 0,0-1-1,2 5-123,3-2 290,3-1-38,4-6-41,-15-12-194,0 0-1,0-1 1,-1 1-1,1 0 1,0-1-1,0 0 0,0 1 1,0-1-1,0 0 1,0 0-17,17-2 73,2-3-76,0-3-62,-1 0-52,-9 2 50,0-1-37,1 0-38,-1 0-36,1-1-36,-1 0-35,0 0-36,1 0-33,3-2-179,-5 3 240,-1 0-55,1-1-51,-1 1-46,0-1-44,0 0-40,0 0-37,0 0-33,2-2-151,0 0-36,9-10-836,39-43-3418,-48 51 4244,-1 1 90,1-4-47,6-6-261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46.8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13 427 2816,'-3'-1'300,"0"1"-77,2 0-53,-2-2 171,1 0-67,2 0-87,0 1 44,0-1 53,0 0 63,0 2-68,2 0 434,0-1-338,0 0-34,3-3 249,1-3-104,-1 0-82,0 0-88,3-2 100,0 0-168,-2 0-95,6-6 59,-4 7-8,1 1 0,1 0-1,6-4-203,-4 2 196,2 0 48,3-3-27,-13 10-169,0-1-1,0 2 0,0-1 1,1 0-1,-1 1 0,1 0-47,17-10 172,1 0-73,-10 10-108,0 4-55,0 8 14,-10-8 55,-1 0 1,0 0 0,-1 0-1,1 0 1,0 0 0,0 4-6,5 20 59,-6-11-65,-1-14 8,0 1 1,1-1-1,-1 1 1,0-1-1,1 1 1,0-1-1,-1 0 0,1 1 1,1 1-3,2 7 5,3 11 29,-6-19-16,1 0-1,-1 0 1,1 0 0,0-1 0,0 1-1,1 0 1,-1-1 0,2 2-18,-2-2 31,8 8 134,0-3 41,-9-6-179,1-1 1,-1 1 0,0-1 0,1 1 0,-1-1 0,1 0 0,-1 0 0,0 1-1,1-1 1,-1 0 0,1 0 0,-1 0 0,1 0 0,-1-1 0,0 1 0,2-1-28,8-2 221,-3 1 24,-1 0 0,0-1-1,-1 1 1,7-5-245,-3 1 213,1-2-53,3-3 66,8-6 62,-1-4-82,-3-3-156,21-35 248,-26 37-275,-4 7-71,0 1-65,0 0-81,0 0-94,-7 12 214,-1 0-38,2-3-217,-1 1-117,0 0-96,0 1 48,0-1-35,3-4-1291,-2 5 1073,-2 2 105,0 0-38,1 1-37,0 0-39,10 0-1454,-6 0 1343,-3 0 353,0 0 46,0 0-49,1 0-208</inkml:trace>
  <inkml:trace contextRef="#ctx0" brushRef="#br0" timeOffset="541.4913">757 190 4864,'-4'0'526,"1"1"-71,1-1-64,2 1-58,-1 0-51,2 1-44,1 2 135,1 0-116,1 11 274,-3 1-170,3 2-50,-2-9-156,0 0 0,-1 0-1,0 1 1,0 0-155,-1 6 178,1 0-34,1 8 21,1 0-42,1 25 86,-2-15-31,-1 33 175,7 31 20,-6-75-239,-1 0 1,-1 7-135,-1 1 147,2-17-55,1-6 38,1-2 63,1-1 106,-4-5-289,0 0 0,0 0 0,0 0-1,0 0 1,0 0 0,0 0 0,0-1-1,0 1 1,0 0 0,0 0 0,0 0-1,0 0 1,0 0 0,0 0 0,0 0-1,0 0 1,0-1 0,0 1 0,0 0-1,0 0 1,0 0 0,0 0 0,0 0-1,0 0 1,0 0 0,0 0 0,1 0-1,-1 0 1,0 0 0,0-1 0,0 1-1,0 0 1,0 0 0,0 0 0,0 0-1,0 0 1,0 0 0,0 0 0,1 0-1,-1 0 1,0 0 0,0 0 0,0 0-1,0 0 1,0 0 0,0 0 0,0 0-1,0 0 1,0 0 0,1 0 0,-1 0-1,0 0 1,0 0 0,0 0 0,0 0-1,0 0 1,0 0 0,0 0 0,0 0-1,0 0 1,1 0 0,-1 1 0,0-1-1,0 0 1,0 0 0,0 0 0,0 0-1,0 0 1,0 0 0,0 0-10,5-12 246,-2 0-83,-1-8-38,-2-2-95,2-18-45,16-90-30,-3 28 32,-8 47-19,-1 3-42,5-25-81,-7 54 92,2 0 0,0 0 1,2 1-1,3-9 63,4-3-114,6-14 36,-20 45 74,0 0 0,0 0 0,1 0 0,-1 0 0,1 1 0,0-1 0,0 1 0,0-1 0,0 1 0,0 0 4,10-5 21,3 5 72,-15 2-93,1 0 8,-1 0 0,1 0 0,-1 0-1,1 0 1,0 0 0,-1 0 0,1 0 0,-1 0-1,1 0 1,-1 0 0,1 1 0,0-1 0,-1 0-1,1 0 1,-1 1 0,1-1 0,-1 0 0,1 1-1,-1-1 1,1 0 0,-1 1 0,0-1 0,1 0-1,-1 1 1,0-1 0,1 1-8,0 1 32,0 1 0,0-1 0,0 0 0,0 1 1,0-1-1,0 1 0,0 1-32,2 23 299,0-8-87,-2-12-156,3 23 354,-1 1-1,-1 0-409,-3-11 129,0 1-45,-11 71 225,11-85-274,-1 0 0,0-1 0,0 0-1,0 1 1,-1-1 0,0 0 0,0 0 0,0 0 0,-3 2-36,-12 24 88,15-27-317,0 0 79,0-1 55,-6 8-66,2-6 1,3-2 6,0-1-62,1-1 42,0 0-33,0-1-38,0 1-41,0-1-45,0 0-49,0 0-53,0-1-55,0 1-60,0-1-64,-1 0-67,1-1-70,0 1-75,0-1-79,-1 0-81,1-1-86,-2-1-287,-2-4-521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52.5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1 237 2048,'0'2'46,"0"0"46,0-1 42,0 0 36,0 0 75,0 0 36,2 0 685,0-2-4,-2 0-685,1 1-36,0-1-74,0 0-38,0 0-42,-1 0-47,1 1-46,0-1-33,0 0-38,-1 0-38,5-5 451,0-3 269,-1 1-111,0 3-196,-1 2-86,2-1-45,10-9 286,-5-2-80,2-2-31,5 0 7,-4 6-144,20-27 183,-13 16-208,0 0-38,2 3-44,3 4-52,-11 9-32,1 2 38,13 2 148,-27 2-188,0 0 0,0 0 0,0 0 0,0 0 0,-1 0 0,1 0 0,0 1 0,0-1 0,0 0 0,0 1 0,0-1 0,-1 0-1,1 1 1,0-1 0,0 1 0,-1-1 0,1 1 0,0-1 0,-1 1 0,1 0 0,0-1 0,-1 1 0,1 0 0,-1-1 0,1 1 0,-1 0-1,0 0 1,1 0-12,0 2 49,0 1-1,0 0 0,-1-1 0,1 1 0,-1 0 1,0 1-49,3 14 176,2-3-46,1-1-47,0-1-65,0 2-62,6 10 17,-1-9 59,-1-4 67,1-2 96,-8-9 138,1-1-104,1-1-82,4 0 110,-5-1-23,6 0 80,0-1-55,0-2-50,-1-1-44,9-8 59,-1 0-106,-6 4-74,1-1-107,1 0 93,15-13 146,-16 13-127,2-1-67,-7 6-31,0 0-34,4-4-145,-5 5 66,0 0-36,-1 0-39,1 0-43,-1 0-44,1 0-49,-3 2-43,0 0-38,3-1-544,-1 1-60,6 0-1482,-8 2 1804,1 0 47,-1 0-65,0 0 45,1 0-99,0 0-355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54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1 366 4864,'0'9'839,"0"1"-69,0 0-67,0-1-63,0 1-62,0 0-58,0 0-56,0 0-53,0 0-50,0 0-48,0-1-44,0 1-42,0-1-40,0 0-37,0 8 52,1 6 39,4 5 13,-1-2-29,-3-7-27,-1-8-105,0 1 40,0 31 487,2-26-394,-1-13-206,3 9 116,2 0 110,-6-13-225,1 1 0,-1-1-1,1 1 1,-1-1 0,0 1-1,1-1 1,0 1 0,-1-1-1,1 0 1,-1 1 0,1-1-1,-1 0 1,1 0 0,0 1-1,-1-1 1,1 0 0,0 0-21,0 0 30,0 0 0,0 0 0,0 0 0,0 0 0,-1 0 0,1 0 0,0-1 0,0 1 0,0 0 0,0 0 1,0-1-1,0 1 0,0-1 0,-1 1 0,2-1-30,13-12 250,0-2-71,-2-2-55,0-2-38,-4 6 8,1 1 0,9-12-94,16-7 102,-1 1-114,-14 11-35,23-29 24,-31 33-13,1 0-37,1-1-67,-1-1-79,1 0-99,-1 1-116,-6 8 82,8-9-414,-9 12 464,0 0-65,0 0-62,1-1-145,-3 4 243,-1-1-36,1 0-37,0 1-40,-1-1-45,1 1-46,1-2-468,6-2-1519,-3 4 1197,5 2-513</inkml:trace>
  <inkml:trace contextRef="#ctx0" brushRef="#br0" timeOffset="781.9478">816 532 4096,'3'-4'528,"0"0"-73,-1 0-67,1-1-62,-1 1-57,0-1-52,-1 1-46,1 0-42,0-2-1,-1 2-62,1 2 362,-1-1-77,-1 0-65,1 1-55,-1-1-13,0 1-46,-1-5 242,1 5-210,-1 1 68,1-1 576,0 2-392,0 0-203,0 0-58,-2 0 32,-4 0-3,1 2-35,-7 2 99,1 3-102,0 3-78,-1 2-48,-12 19 15,18-23-19,1-1 38,0-2-49,1 0 0,0 0 0,0 1 0,1 0 0,-1 0 0,1 0 0,1 0 0,-1 0 0,0 6-45,-10 25 167,3-10-73,2 0-36,6-20-61,1-1 1,0 1 0,1 0-1,-1 3 3,1 1 24,0 16 62,0-26-81,0 0-1,1 0 1,-1 0-1,0 0 0,0 0 1,1 0-1,-1 0 1,1 0-1,-1 0 0,1-1 1,-1 1-1,1 0 1,-1 0-1,1 0 1,0 0-1,-1-1 0,1 1 1,0 0-1,0-1 1,0 1-1,0 0-4,-1-1-1,1 0 1,0 0 0,-1 0-1,1 0 1,0 1-1,-1-1 1,1 0-1,0 0 1,-1 0-1,1 0 1,0-1-1,-1 1 1,1 0-1,0 0 1,-1 0-1,1-1 1,13-5-41,6-11-65,4-13-24,-10 13 106,2-4-30,12-21 54,-11 12-74,-5 7 9,3-1 65,13-23 38,-27 41-55,-2 1-136,-4 4 7,0 5 142,-4 10-35,1 5 66,-1 3 70,0-4 28,-23 48 420,22-43 65,-6 24-610,1 2 339,-6 21 20,7-18-155,5-3-34,7-32-115,0-1 3,0 1 1,1-1-1,0 1 1,2 6-59,2-4 93,1 2 43,-3-19-123,-1 0 0,1 0 0,0 0 0,0 1 0,0-1 0,0 0 0,0 0 0,0-1 0,1 1 0,-1 0 0,1 0 0,1 1-13,-2-2 8,0 0 1,0-1-1,0 1 1,0 0 0,1 0-1,-1-1 1,0 1-1,1-1 1,-1 0-1,0 1 1,1-1-1,-1 0 1,0 0 0,1 1-1,-1-1 1,1 0-1,-1-1 1,0 1-1,1 0 1,-1 0 0,2-1-9,3-1 38,0 0 0,0 0 0,0 0 0,3-3-38,6-4 31,1-1-37,-2-2-43,0 0-47,-1 0-54,0 0-58,-2 0 15,-1 0-67,0-1-59,0 0-52,1-3-131,0 0-49,1-4-157,5-10-398,-10 16 603,0 0-90,-1 0-78,-1 0-69,0 2 83,0 0-33,3-6-395,0 1-40,5-3-230,8-9-554,-21 29 1909</inkml:trace>
  <inkml:trace contextRef="#ctx0" brushRef="#br0" timeOffset="1109.2901">1064 0 6144,'0'0'842,"0"0"-310,0 1-121,0 0-42,0 2-10,0 1-38,1-1-34,0 1-33,1 3 163,0-1-107,2 3-56,1-1-105,1 2-67,3 4-57,2 2 32,-5-5 95,15 21-28,13 14 1,-2-3 32,-12-13 24,29 43 403,-30-46-124,0 1 0,12 25-460,-1 9 1000,5 21-1000,-24-54 417,3 20-417,-5-9 153,-4 1-49,-4-26-123,0 1 39,0 17 114,-1 1 85,-1-8 395,-5 27-614,1-29 156,-1 0-40,-2 3-52,-3-1-105,5-14-26,-1 0-36,-1-1-39,0 0-41,-1-1-46,0 0-48,-1-1-51,-1 0-54,-1-2-58,0 0-61,-2-1-64,0-1-67,-8 1-687,-15-2-770,18-5 377,1-1 0,-14-3 1712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53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273 24 5248,'-3'-5'341,"1"0"38,-7-5 954,4 8-807,-2 1-74,4 0-272,-1 1-37,3 0 197,1 1-76,-1 0-67,1-1-56,-1 2 5,1 0-101,-1 1 3,1-2 7,0-1 43,-4 2 129,-4 2-17,-9 8-86,2 1-52,3 0-38,7-6-27,0 0-1,0 0 1,0 0-1,1 1 1,0 0 0,1 0-1,0 0 1,0 0-7,-8 29 67,-1 1 47,0 6 55,-2 1 41,6-23-101,-14 48 262,6 6 60,3-1-62,5-27-151,0 1 41,0 0-70,3 0-58,1 0-50,2 29-25,4-47-59,0-1 0,7 27 3,1-17-14,0-13-58,1-5-61,1-1-92,-4-9 28,1 0-50,1-1-56,0 0-62,2-2-68,0-1-73,1-1-79,0-2-85,2-2-69,-6-2 212,3 1-143,1 1-255,8 4-587,-20-7 1459</inkml:trace>
  <inkml:trace contextRef="#ctx0" brushRef="#br0" timeOffset="531.4482">462 591 5632,'-14'-1'1226,"10"1"-861,0-1-36,2 0-81,0 0-63,0 0-51,1 0-37,-3-1 128,3 2-89,0 2 36,1 0 76,0 1 100,0-1-131,0 1 34,0 167 778,0-112-631,0 0 71,0-9-6,0-1 82,0 0 96,0-1 113,1-59-706,2-3-47,2-5-34,1-33-65,2-10 25,16-58-181,-2 41 156,-14 51 78,12-33-54,-15 49 43,1 0 0,1 1 0,0 0-1,1-1 32,-4 6-26,2-1-1,-1 1 0,1 0 1,0 0-1,5-3 27,-10 8-7,1 1 0,1-1 1,-1 1-1,0 0 0,0-1 0,0 1 1,1 1-1,-1-1 0,0 0 0,1 0 1,-1 1-1,2-1 7,-2 1-3,1 0 1,-1 0-1,1 0 1,-1 1-1,1-1 1,-1 0-1,0 1 1,3 0 2,4 2 16,1 1 37,-1 0 40,-3-1 43,0 12 216,-1 15 320,-5-23-520,-1 0 1,-1-1-1,1 0 0,-1 1 0,0-1 1,-1 1-153,-5 18 436,-8 21 70,5-23-287,0 1-33,-5 6-2,1-3-90,2-9-123,6-10-29,-1-2-59,0-1-95,6-3 91,-2 0-125,1 0-45,0-1-42,1 0-39,-1-2-38,1 0-33,-4-7-536,-2-5-563,2-1 98,1-1 98,2 2 100,1-12-1714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56.3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95 3328,'-3'0'383,"-7"0"941,6 0-829,2 0-321,1 0-38,0 0-46,1 0-52,-2 0 308,2 0 524,0 0-339,0 0-76,0 0-40,2 0-40,2 0-114,-1-1-42,3-3 117,-1 2-139,-3 1-157,-1 0 0,1 1 0,-1-1 0,1 1 0,0-1 0,-1 1 0,1 0 0,0 0 0,-1-1 0,2 1-40,10 1 123,2-1 122,0 0 0,11-3-245,60-8 461,-41 5-256,-3 0-55,-2-5-6,-7 2-74,-16 6-60,-5 2-45,1-1-68,0 0-89,0 0-114,-6 0 104,-1 1-37,0 0-41,0-1-42,0 1-46,0-1-49,0 0-51,-1 0-55,0 0-58,0 0-60,-3 0 180,-1 1-43,0-4-1133,-1 5 1637,0-2-2667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5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25 4096,'-5'0'1451,"4"0"-771,3 0-36,0 0-38,1 0-43,1 0-47,1 0-50,1 0-54,-1 0-57,0 0-61,1 0-65,-1 0-68,-1 0-73,0 0-76,-2 0-79,12-1 252,-2 0-43,10-3 51,-13 2-121,1 0-1,0 1 0,0 0 1,0 1-72,11-1 78,13-4-10,3 0-4,-13 4 8,-19 1-161,-1 0 33,5 0 26,-1 0 76,12 0 159,-8 0-157,-6 0-88,0 0-60,0 0-73,0 0-88,-1 0 14,-1 0-56,0 0-61,1 0-65,-1 0-71,1 0-76,0 0-80,-1 0-85,1 0-221,2 0-572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31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96 2560,'0'-8'308,"0"0"94,0 0 82,0 0 71,0 1 15,0 0 42,0-4 484,0-14 1560,0 18-1881,0 1-47,-1 10-424,-1 1-73,-3 5 9,-2 1-88,2-4-87,-8 13 82,0 1-33,-26 41 95,33-55-192,-8 13 44,1 0-1,-9 18-60,4 1 55,2 2 1,2 0-1,-2 12-55,-6 35 181,2 8-181,11-42 60,2-1 0,1 18-60,5-46-19,2 0 1,2 13 18,4 5-69,5 0-41,-9-35 101,0 0 0,0 0 1,0 0-1,1 0 0,1 0 9,-2-5 5,-1 1-1,1-1 1,0 0-1,0 0 1,0 0-1,1 0 0,-1-1 1,1 1-1,0-1 1,-1 0-1,3 1-4,12 7 68,8 3 65,-23-11-102,1 0-1,0-1 0,0 1 0,0-1 0,0 0 1,0 0-1,0-1 0,3 1-30,-1-2 37,0 0 1,0-1-1,0 1 0,0-2 1,0 1-1,-1 0 0,1-1 1,-1 0-1,1 0 0,-1-1 1,0 0-1,0 0 0,0-1-37,-1 1 48,0-1-1,0-1 1,0 1 0,1-5-48,1 0 55,9-17 77,-3 0 34,-4-4 43,-5-4 52,-3 7-26,1 0 524,-4-24-759,2 43 152,0-1 1,-1 1-1,-3-8-152,-8-11 277,10 22-229,0 1-1,-1-1 1,0 1 0,0 0 0,0 0 0,0 0 0,-1 1 0,0 0 0,0-1 0,0 2 0,0-1 0,-1 1 0,-2-2-48,-7-2-32,-25-8 18,26 10-22,-8-2-90,11 3 18,0 0-38,0 0-43,0-1-49,0 0-55,0 0-60,-19-8-809,17 10 634,-2 0-117,1 2-90,5 1 218,1 1-55,-1 0-60,0 1-68,1 1-76,0 1-81,-1 0-90,1 1-97,2-1 242,1 0 44,0 1-110,-3 2-385,8-7 1249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56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24 3200,'-24'0'1221,"14"0"-623,8 0-242,2 0 93,0 0-120,0 0 515,0 0-280,0 0-40,0 1 71,0 0-235,0 2-107,0 6 674,0-5-610,0-3-223,0 0-38,0 0-45,0 0-53,0 0 235,1-1-37,0 1 61,1-1-125,-1 0-34,4 0 42,-3 0-21,-2 0-4,14 0 514,-1 0-112,-1 0-139,-1 0-68,1 0-59,-1 0-51,1 0-28,1-1-38,28-2 102,-24 0-83,4-2 113,17-2-81,15 4-46,10-1 9,-51 3-71,0-1-43,5 0-92,0 0-119,-8 1 59,0 0-35,0 1-38,0 0-39,5 0-177,1-1-89,-6 1 107,0-1-74,1-1-82,-1 0-69,3 0-198,5-2-502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58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0 780 5120,'0'0'1170,"0"-1"-820,0 0-36,2-6 341,0-1-101,3-2-91,0 1-81,1 0-72,0-1-62,0 2-53,0 0-42,5-7 18,-1 0-38,10-14 44,-5 6-97,10-13-6,9-13-49,-3-2 0,-1-1 0,16-42-25,-12 22 25,49-114 142,-79 175-129,0 1 0,1 0 0,1-1 1,-1 2-1,3-3-38,9-7 6,-17 18-4,0 1-1,1 0 1,-1-1 0,0 1-1,1 0 1,-1 0 0,0-1-1,1 1 1,-1 0 0,0 0 0,1 0-1,-1-1 1,1 1 0,-1 0-1,0 0 1,1 0 0,-1 0-1,1 0 1,-1 0 0,1 0-1,-1 0 1,0 0 0,1 0-1,-1 0 1,1 0 0,-1 0-1,1 0 1,-1 1-2,11 9 133,-9-6-47,1 1-1,-1 0 1,1-1 0,0 6-86,3 10 188,0 2 37,-2 0 170,-1 0 1,0 0 0,-1 20-396,-1 28 792,0-10-157,-1-20-268,-2-7-116,0 0-62,-2-2-58,2-12-94,0-1-37,1 1-46,0 0-54,1 4-105,0-16 94,0 1-46,0-2-18,0 0-51,0 1-57,0-1-66,0-1 1,0 0-56,0 0-62,0 1-65,0-1-72,0 0-75,0 0-81,0 1-85,0 7-2585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59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46 343 3456,'-5'4'430,"1"-2"-39,1-2-44,0-1-48,-1 1 16,-1 1-102,4 0-169,0 0 1,0 0 0,0 0 0,0 1-1,0-1 1,0 0 0,0 1 0,1-1 0,-1 0-1,0 1-44,1-1 319,-1 0-77,0 0-64,0 0-56,-1-1 3,-2 1-21,3-2-4,0 1 83,1 0-21,0 0 46,0 0 54,0 0 59,5-1 70,-1 0-94,0-2-80,0-1-65,1-3-8,3-5-42,-3 2-13,15-20 34,-10 18-75,-1 0 0,2 0-1,0 2 1,9-8-48,2-2 92,10-12 115,-17 17-90,3-1 6,-11 11-73,0 1 0,0 0 0,0 1 0,6-3-50,12-5 184,-11 5-70,13-1 200,-23 7-253,0-1-1,-1 1 1,1 0 0,0 0 0,-1 0-1,2 1-60,6 4 205,-9-3-150,-1 1 0,1-1 0,-1 1 0,0-1 0,0 1 1,0 0-1,0 2-55,3 5 169,0 0 39,1 0-113,-4-7-80,0-1-1,-1 0 0,1 1 0,0-1 1,-1 1-1,0-1 0,1 1 1,-1-1-1,0 2-14,0-2 6,0 1-1,0 0 1,1 0-1,-1-1 1,1 1-1,-1 0 1,1-1-1,0 1 1,0 0 0,1-1-1,-1 1 1,0-1-1,1 0 1,-1 1-1,1-1 1,0 0 0,0 0-6,1 1 4,0 0 0,0-1 0,1 1 1,-1-1-1,1 0 0,0 0 1,-1 0-1,1 0 0,4 0-4,-7-1 4,1-1-1,-1 0 0,0 1 1,1-1-1,-1 0 0,1 0 1,-1 0-1,1 0 0,-1 0 1,1-1-1,-1 1 0,0 0 1,1-1-1,-1 1 0,1-1 1,-1 1-1,0-1 0,0 0 1,1 1-4,7-4 59,-1 1 2,-1 1 1,1-2-1,-1 1 1,0-1-1,0 1 0,6-6-61,19-15 209,-12 7-100,-1 1-32,3-4 10,-2-1-61,-3-1-58,0 0-54,-10 12 32,-5 7 90,1-1-43,-1 0-46,0 0-47,0-1-50,0 1-52,0 0-54,0-1-56,0 2-29,-1-1-52,1 0-53,0 1-55,-2 3 274,0-1 48,0 1 42,0 0 35,0-1 19,0 0 34,0 0 3,0 0 7,0 0-29,0 0-32,0 1-49,0-1-21,0 1-49,0-1-55,1 1-61,-1-1 5,0 1-51,0-1-54,1 1-58,-1-1-61,0 0-65,1 1-69,-1-1-72,2 0 125,0-1 49,0 0-71,2-2-276</inkml:trace>
  <inkml:trace contextRef="#ctx0" brushRef="#br0" timeOffset="712.4771">1097 95 2304,'-4'-1'451,"1"-1"-99,0-3-18,1-6 92,1 5-200,1 0 39,0 1-57,0 0 34,0-2 251,1 3-196,-1 0 39,0 0 160,0-1 78,0 1 87,1 0 95,-2 1-338,0 0-43,-2 1-40,0 1-39,0 0-36,-1 0-33,-6 2 130,1 1-111,-1 2-96,2 0-80,2 0-63,-11 18 116,3-9-82,6-5-26,-1 0 0,1 1 0,1 0 0,-2 3-15,-7 13 189,1 0-1,1 1 0,-7 22-188,14-29 113,1 0-1,-2 10-112,2 5 65,4-1-45,2-31-16,0 1 1,0 0-1,1-1 0,-1 1 1,1-1-1,-1 1 1,1-1-1,0 1 0,0-1 1,0 0-1,0 1 0,1-1 1,-1 0-1,2 2-4,-2-3-1,0 0 0,-1 0-1,2 0 1,-1-1 0,0 1-1,0 0 1,0 0 0,0-1-1,0 1 1,1 0 0,0-1 1,-1 1-7,0-1 0,1 0 0,-1 1 0,0-1 0,0 0 0,1 0 1,-1 0-1,0 0 0,0 0 0,1-1 0,-1 1 0,0 0 0,1-1 7,0 0-15,0 1-1,0-1 1,0 0 0,-1 0-1,1 0 1,0-1-1,-1 1 1,2-1 15,10-12-73,-5 5 35,10-13 3,2-14 52,1-1 27,-4 7 22,2-17-20,4-6-14,-18 42-23,-1 0-35,-2 0-36,-1-1-35,-1 10 55,-2 6 26,-10 21 60,1 1 51,-1 6 72,-5 16 151,-8 19 160,7-23-215,-2-3 0,10-23-118,2 0 1,0 1-1,-1 5-145,-6 37 301,11-42-135,1 2 0,1-1 1,1 13-167,0-12 117,1 10 79,2-3 72,-1-26-246,-1-1-1,0 0 1,1 1 0,-1-1 0,1 0 0,-1 1-1,1-1 1,0 0 0,-1 0 0,1 0 0,0 0-1,0 1 1,0-1 0,0 0 0,0-1 0,0 1-1,0 0 1,0 0 0,0 0 0,1-1-1,-1 1 1,0 0 0,0-1 0,1 1 0,-1-1-1,0 0 1,1 1 0,-1-1 0,0 0 0,1 0-1,-1 0 1,1 0-22,2 0 42,-1 0 0,0 0-1,0-1 1,0 1 0,1-1 0,-1 0-1,0 0-41,10-4 97,0-3-47,13-8 17,13-8 4,-11 3-86,3-5-121,-1-2-84,-1-3-110,-15 16 116,0-2-38,0 1-40,-1-1-43,1 0-48,-1 0-50,0 0-53,-1 0-56,1 0-61,-1 0-62,-2 4 45,-1 1-58,2-2-190,6-8-497,-17 22 1355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0:57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19 341 3712,'-15'-1'2482,"13"0"-1710,1 0-58,1 0-306,0 0-34,1 0-38,0-1-44,1 1-47,0-1-52,0 0-57,0 0-60,0 0-64,1-1-57,0 1-62,-1-1-64,11-9 371,0 0-51,3-2-22,10-6-2,-1-1-17,-16 14-66,1 0-1,0 0 0,0 1 0,0 1 1,4-2-42,31-17 28,-34 18-27,0 1 0,0 0 0,5-2-1,-9 5 17,0 0-1,0 0 0,0 0 1,1 1-1,-1 0 0,4 1-16,-10 0 10,0 0-1,0 0 0,1 0 0,-1 0 0,0 0 0,0 0 1,1 1-1,-1-1 0,0 1 0,0-1 0,0 1 0,1-1 1,-1 1-1,0 0 0,0 0-9,5 2 49,2 5 120,-3 12 205,-4 5 24,-2-10-186,0-7-125,1-1-42,0 2 48,1 0-37,4 20-9,2-15-25,0-7 27,1-3 26,2-3 42,-3-1-16,8 1 111,-13-1-174,0 0 0,0-1 0,-1 1 0,1 0 0,0 0 0,0-1 0,-1 1 0,1-1 0,0 1 0,1-2-38,15-16 342,-3 8-163,4 1-35,13-9 39,-1-3-45,14-9 35,-16 12-132,-22 14-148,-1 0 46,9-9-22,-9 8-2,0 0-104,-3 2 40,0 0-44,1 0-52,0 0-56,0 0-64,1 0-70,0 0-13,0 0-43,0 1-57,0 0-72,-2 1 67,0 0-45,0 1-162,1 0-427</inkml:trace>
  <inkml:trace contextRef="#ctx0" brushRef="#br0" timeOffset="517.4105">835 105 5632,'0'4'600,"0"0"-76,0-1-71,0 0-66,0 1-61,0-1-56,0 0-51,1 0-47,-1 0-34,0 1-41,0 2 0,0 0-90,0 9-78,0-10 91,-1 0 48,0 2 99,0-4-41,1 1 34,-5 23 107,2-9-136,1 1-38,-4 25 102,0-10 20,-2 12 90,-2 30 70,-5 34 166,13-85-366,2-13-55,-2-2 33,-6 4 221,6-9-96,2-5-85,3-4-72,1-2-55,1-4-41,6-14-52,15-81-32,17-42 54,-23 71 8,3 6-39,-14 46-7,2-1 1,1 1-1,1 1 1,8-11 42,-8 16-56,-10 14 35,0 0 0,1 1-1,-1-1 1,1 1-1,0 0 1,0 0 0,0 0-1,1 0 1,0 0 21,13-3-40,-16 6 34,0-1 0,-1 1 1,1 0-1,-1 0 0,1 1 0,-1-1 0,1 0 1,-1 0-1,1 1 0,-1-1 0,1 1 0,-1-1 1,1 1-1,-1 0 0,0 0 0,1-1 0,-1 1 1,0 0-1,0 0 0,1 0 0,-1 0 0,0 1 1,0-1 5,14 19-81,-8-8 60,-3 7 57,-2-10 8,-1 0 15,2 7 73,-2 2 40,-2 8 126,-4 14 192,2-10-137,1-14-100,-1 0 1,-2 6-254,3-13 94,-1-1 0,0 0 1,-3 6-95,2-6-16,0 0 33,-2 5 61,-10 15 168,10-18-197,-3 2-65,4-7-35,0 0-35,-1 0-39,0-1-45,-1 0-49,0 0-54,-13 3-825,7-7 320,3-2 87,0-2-51,2-1 77,1-1-49,0-1-55,2-1-62,-9-26-1963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30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2 237 3712,'-1'-4'485,"1"0"819,0 5-897,0 1-90,1-1-204,-1 0-36,1 1-40,0-1-47,-1 1 132,4 6 473,-1 0-85,-1 0-87,-2 4-89,1 0-30,0 0-45,2 13 155,2 11-4,-3 2-92,-1 2-85,-1-4-82,1-1-37,3 9 34,0 10 317,-2 4-465,4 84 429,-2-67-283,-3-37-114,0 0-36,-1-28-88,-1 6 34,1-2 7,-1-4-25,1-2-34,1 0-59,-1-1-27,1-1-59,0 0-67,0 0-77,-1-4 102,1 0-36,1 1-418,5 2-1772,-5-6 1736,0 0 51,1-1-99,1-2-364</inkml:trace>
  <inkml:trace contextRef="#ctx0" brushRef="#br0" timeOffset="274.2577">309 131 6400,'-4'10'845,"2"-3"-84,2 0-102,1 1-118,-1 1-160,1-4-239,-1 0-37,-1 11 50,-1 2 115,0-5-20,0 2 55,1 1 56,1 1 58,0 6-97,2 0-88,0-1-71,0 1-52,1 17 147,0 14-258,-2-5 94,3 6-94,1-3 6,-3 7-42,-2-46 30,0 0-45,0 1-47,0 1-53,0 0-54,0 0-58,0 0-63,0 1-64,0-1-69,0 0-72,0 0-76,0 0-78,0-1-83,0 0-85,0-1-89,0 0-93,0 4-281,0 5-504</inkml:trace>
  <inkml:trace contextRef="#ctx0" brushRef="#br0" timeOffset="542.7954">13 651 7936,'0'0'1059,"0"0"-390,0-1-153,0 0-51,0-1-77,1 0-63,-1 0-56,1 1-50,0 0-12,1 1-49,0-1-18,2 1 13,4-1 108,-5 0-128,1 0 41,4-2-18,1 0-47,7-4-5,10 1-52,2 2-92,-7 2-123,23-6 163,-29 4-28,0 0-57,-1 1-63,0 0-68,0 0-73,0-1-78,1 1-83,-1 0-89,-4 1 149,0 0-38,0 0-41,0-1-42,12-1-624,13-4-726,-35 8 1855</inkml:trace>
  <inkml:trace contextRef="#ctx0" brushRef="#br0" timeOffset="1018.1527">769 486 4096,'0'3'503,"-1"0"-48,0 0-50,-1-1-49,1 0-49,-2 0-49,1 0-49,-1 0-49,1-1-59,0 1-37,0-1-39,0 1-36,-6 8 409,-1 8 260,-2 1-24,1-1-188,-1 1-43,0-1-40,0 1-41,-3 7 53,-1 0-73,0-1-71,0 0-70,6-10-37,1 1-1,1 0 1,-1 5-124,-5 10 135,-1-2-38,12-26-87,0 0 0,1 0 0,-1 0 0,1 0 0,-1 1 0,1-1-1,1 0 1,-1 1 0,0-1 0,1 1 0,-1-1-10,1 6 63,0 1 37,0-7-68,1 4 100,3-4-43,-3-3-84,-1 0 0,1 0 0,0 0 1,0 0-1,-1-1 0,1 1 0,0 0 1,0 0-1,-1-1 0,1 1 0,0-1 0,-1 1 1,1 0-1,0-1 0,0 0-5,25-23-34,-22 19 30,15-18-115,-3-2-41,-11 13 37,0 0-1,0-1 1,-1 1-1,-1-1 1,1-5 123,3 2-73,-2 7 58,3-3 71,-8 11-49,0 1 1,1 0-1,-1 0 1,0-1-1,0 1 1,0 0-1,0 0 1,0-1-1,0 1 1,0 0-1,0-1 1,1 1-1,-1 0 1,0-1-1,0 1 1,0 0-1,0 0 1,0-1-1,-1 1 1,1 0-1,0-1 1,0 1-1,0 0 1,0-1-1,0 1 1,0 0-1,0 0 1,-1-1-1,1 1 1,0 0-1,0 0 1,0-1-1,-1 1 1,1 0-1,0 0 1,0 0-1,0-1 1,-1 1-1,1 0 1,0 0-1,-1 0-7,1 0 8,-1 0-1,1 0 0,0 0 0,-1 0 0,1 1 1,-1-1-1,1 0 0,0 0 0,-1 0 0,1 1 1,0-1-1,-1 0 0,1 1 0,0-1 0,0 0 1,-1 0-1,1 1 0,0-1 0,0 1 1,-1-1-1,1 0 0,0 1 0,0-1 0,0 1 1,0-1-1,0 0 0,0 1 0,0-1 0,0 1 1,0-1-1,0 0 0,0 1 0,0-1 0,0 1 1,0-1-1,0 1 0,0-1 0,0 1-7,-2 19 204,-2 0-36,2-15-130,1 0 1,0 1 0,0-1-1,0 1 1,1-1-1,0 1 1,0-1-1,0 1 1,1-1 0,0 5-39,1-4 0,0-1 0,0 1 0,1-1 0,-1 0 0,1 0 0,0 0 0,1 0 0,-1 0 0,1 0 0,14 14 80,-6-11 89,-8-7-118,-1 0 0,1 0 0,0 0 0,-1 0 0,1-1-1,0 1-50,3-1 102,-1 0-1,1-1 0,-1 1 1,1-1-1,4-1-101,-9 1 14,0 0 1,0 1-1,0-1 0,0 0 1,0 0-1,0 0 1,0 0-1,0-1 0,0 1-14,2-3 22,0 0-1,-1 0 0,1 0 0,2-4-21,1-2 21,-6 9-20,25-35 6,-22 30-20,-1 0-1,0 0 1,0 0-1,-1-1 1,1-1 13,12-49-213,7-24-198,-10 43 89,-2-1 1,-2 0-1,-2 0 0,-1 0 0,-2-8 322,-1-14-369,-3 1 35,-2-1 47,-1-1 59,3 12 111,0 17 67,-1 0 41,1 29 17,-1-10 42,0-1 38,-2 1 43,1 4 46,3 10-168,-1-1 0,1 1 1,0 0-1,-1-1 1,1 1-1,0 0 1,-1-1-1,1 1 0,-1 0 1,1 0-1,-1 0 1,1-1-1,0 1 0,-1 0 1,1 0-1,-1 0 1,1 0-1,-1 0 0,1 0 1,-1 0-1,1 0 1,-1 0-1,1 0 1,-1 0-1,1 0 0,-1 0 1,1 0-1,-1 0 1,1 0-1,0 1 0,-1-1 1,1 0-1,-1 0 1,1 0-1,-1 1 0,1-1 1,0 0-1,-1 1 1,1-1-1,0 0 1,-1 1-1,1-1 0,0 1 1,0-1-1,-1 0 1,1 1-1,0-1 0,0 1 1,-1-1-1,1 1 1,0-1-10,-1 13 83,0 0 1,0-1 0,2 12-84,-1 5 111,0 30 167,0 72 475,2-79-461,0-12-69,8 103 567,-6-95-567,1-1-38,3 12-25,3-2-99,-5-28-74,1-1-33,1 0-36,0-1-38,-6-22 125,0 0-64,0-1-67,0 1-70,1-1-71,0 0-77,0 0-77,0-2-81,0 1-83,0-2-87,0 0-89,1-1-93,-1-2-94,1 0-98,0-2-101,-1-1-103,0 2 554,-1-1 48,1-2-85,1-2-315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33.7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4992,'-1'1'232,"-1"1"47,-4 4 775,3-3-632,1-1-206,1 0-37,-1-1-38,0 1-64,1-1-76,0 0-85,1-1 83,0 0 1,-1 0-1,1 0 0,0 1 0,0-1 1,0 0-1,0 0 0,0 0 0,0 0 1,0 0-1,0 0 0,0 0 0,0 0 1,0 0-1,0 0 0,0 0 0,-1 0 1,1 0-1,0 1 0,0-1 0,0 0 1,0 0-1,0 0 0,0 0 0,0 0 1,0 0-1,0 0 0,0 0 0,0 0 1,0 0-1,0 1 0,0-1 0,0 0 1,0 0-1,0 0 0,0 0 0,0 0 1,0 0-1,0 0 0,0 0 0,1 0 1,-1 0-1,0 1 0,0-1 0,0 0 1,0 0-1,0 0 0,0 0 0,0 0 1,0 0-1,0 0 0,0 0 0,0 0 1,0 0-1,0 0 0,1 0 0,-1 0 1,4 6-167,-2-3 71,-1-1-15,0 0-42,1 0-52,0 0-65,0 0-76,0 0-87,1-1-98,1 1-111,4 1-294,6 4-560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35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97 564 7808,'-6'3'800,"-6"3"545,5-1-531,2 1-246,2-3-335,1 2-41,-1 0-117,1 1-48,-3 10-71,4-13 60,1-1 0,-1 0 0,0 1 0,1-1 0,-1 0 0,0 0 0,0 0 0,-1 0 0,1 0 0,0 0 0,-2 2-16,-6 10 123,1 21 164,5-18-191,-2 0-36,-1 3-1,0 15-18,5-32-29,1 1 1,0 0 0,0 0 0,0 0 0,1-1-1,0 1 1,0 3-13,0-5 15,-1 0 0,1-1-1,0 1 1,0 0-1,0-1 1,0 1 0,0-1-1,0 1 1,0-1 0,0 1-15,9 10 156,-6-7-25,1-6-106,2-3-44,12-11-27,-11 5-28,0-3-35,12-14-70,2 0 65,-2 3 63,-1-2 48,-6 5 20,-3 5-3,1 0 0,3-2-14,7-2 72,-18 18-46,0 0-1,0 0 1,0 0 0,0 0 0,0 1 0,3-1-26,-6 1 23,1 1 1,0 0-1,0-1 1,-1 1-1,1 0 1,0 0-1,0 0 1,-1 0-1,1 0 1,0 0-1,0 0 1,-1 0-1,1 0 0,0 0 1,0 0-1,-1 1 1,1-1-1,0 0 1,-1 1-1,1-1 1,0 0-1,-1 1 1,1-1-1,0 0 1,-1 1-1,1-1 1,-1 1-1,1-1 0,-1 1 1,1 0-1,-1-1 1,1 1-1,-1 0 1,0-1-1,1 1 1,-1 0-1,0-1 1,1 1-1,-1 0 1,0-1-1,0 1 1,0 0-1,0 0-23,3 6 282,0-1-121,-1 0-33,2 5 47,-3-2-79,-1 16 66,0-11-26,3 7-71,6 9-58,-7-24 1,3 3 23,0-4-50,-4-5 9,0 0 0,0 0 1,0 0-1,0 1 0,0-1 1,0 0-1,-1 0 0,1 0 0,0 0 1,0 0-1,0-1 0,0 1 1,0 0-1,0 0 0,0-1 10,3-1-69,0 0-1,0 0 0,0 0 0,0-1 0,-1 0 0,2 0 70,-1-1-65,19-12-269,0 1 116,-5 4 112,-1-1 47,3-4 34,9-12 41,-7 3 34,23-28 50,-19 17 17,-22 28-61,2-2 26,-2 5 14,0 3 33,1 1 63,-4 1-24,0 1-35,-1 1 40,0 0-93,-1 5-12,0-5 14,-13 28 142,-15 13 43,10-16-67,2 1 85,3 4-163,4 1-77,1 6-68,7-22-41,1 0 0,0 8 64,1-23-8,0 1 1,1-1-1,-1 0 1,0 0 0,1 0-1,0 0 1,-1 0 0,1 1-1,0-1 1,0-1 0,0 1-1,0 0 1,1 0 0,-1 0-1,0 0 1,1-1 0,-1 1-1,1-1 1,0 1 0,-1-1-1,1 0 1,0 0 0,0 1-1,0-1 1,0 0 0,0-1-1,0 1 1,0 0 0,0-1-1,1 1 8,14 2-90,0-5-42,-1-3-59,-3-4-71,7-14-225,-8 6 120,-3 3 16,0-1-55,-5 7 232,3-7-142,-1 0 73,-1-1 102,-4 8 118,-1-1 35,0-3 46,0 3 16,0 3 38,0-1 70,0 6 54,-2 0-111,0 1-81,-5 2-57,6-2 53,0 1-32,0 0 0,0 1 0,0-1 0,0 0 0,0 0 0,0 0 0,0 1 0,0-1-1,1 0 1,-1 1 0,1-1 0,-1 1 0,0-1 0,1 1 0,0-1 0,-1 1 0,1-1 0,0 1 0,0-1 0,0 1-1,0 0-7,1 19 50,2-4-63,-2-13 19,0-1 0,0 1-1,1-1 1,-1 0 0,1 0 0,2 3-6,4 6 68,1-1 37,0-1 25,-2 0 33,-5-7-97,1 0-1,0 0 1,0 0-1,-1-1 1,2 1-1,-1-1 1,0 0-1,0 0 1,1 0 0,-1 0-1,1 0 1,0-1-1,-1 0 1,1 0-1,2 1-65,15 1 298,-4-4-37,3-5 22,-2-3-120,-2-3-103,-1-1-82,7-12-142,8-14-226,-29 36 364,8-9-151,-1-2 0,0 1 0,2-9 177,-1 2-226,-2-1-1,0 0 1,-2 0-1,0-2 227,4-33-436,-5 0 50,-4 19 173,-2 1 45,-2-19 10,1 1 53,0-1 65,-1 1 80,0-1 91,-1 1 102,4 46-152,0 1 0,-1-1 0,0 1 0,0 0 0,0-1-81,-3-2 209,0 5-40,5 5-162,-1 0 1,1 0-1,0 0 0,0 0 1,-1 0-1,1 0 1,0 0-1,-1 1 1,1-1-1,0 0 0,0 0 1,-1 0-1,1 0 1,0 0-1,0 0 0,-1 0 1,1 1-1,0-1 1,0 0-1,-1 0 1,1 0-1,0 1 0,0-1 1,0 0-1,0 0 1,-1 1-1,1-1 1,0 0-1,0 0 0,0 1 1,0-1-1,0 0-7,-5 12 121,1 7 2,4-16-110,-7 45 226,6-35-126,0-1 1,1 1-1,1 3-113,6 71 600,8 72 480,-7-96-815,-2-20-151,0 0-100,-2-21-58,0 0-40,0-1-45,1 1-50,4 11-145,-5-22 166,-1 1-51,-1-5 36,1 1-34,-1-1-37,0 1-42,0 0-47,1 0-50,-1 0-55,0 0-60,3 11-686,2 10-709</inkml:trace>
  <inkml:trace contextRef="#ctx0" brushRef="#br0" timeOffset="290.1336">759 399 7296,'0'2'738,"0"1"-86,1-1-78,0 0-71,1 0-66,-1-1-56,1 1-52,0-1-43,1 0 9,0 0-41,13 3 744,-11-3-683,-1 0 65,1 0 88,-1 0 111,2 1-299,2 1 89,2 0-64,1-2-77,3 0-93,3-1-45,2 0-34,-1-1-40,2 0-49,-1-1-57,0 0-63,0 0-73,0-2-79,2 0-68,-6 1 39,-3 1-29,1 0-103,0-1-117,1 1-101,2-1-234,10-1-566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33.4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12 213 4736,'-2'4'414,"-1"-1"-49,1 0-44,1 0-43,-1 0-38,2 0-37,-1 3 110,1-1-140,1 0-56,0 1-31,2 4-23,0 2-4,-1-3 24,-1-2 42,-1 1 69,2 23 29,2-9-103,-1-3-50,0 1-38,2 4-58,-2-1-88,0-1-105,-2-2-123,-1-11 138,0-2-59,-1 3-181,2-1-115,-1-2-121,1-3 292,0-1-33,2 4-537,4 0-559</inkml:trace>
  <inkml:trace contextRef="#ctx0" brushRef="#br0" timeOffset="572.6147">414 1 5888,'0'2'749,"-1"0"-104,-1 0-94,0 0-86,1-1-167,-1 1-40,-3 1 156,0 0-112,0 0-83,-12 4 215,10-4-210,4-2-59,0 0 38,0 0 49,0-1 57,-8 3 195,2-1-102,1-1-131,0 1-46,-1 0 2,-5 4 69,1 1-80,-1 1-39,-13 9 77,0 2-113,4-1-81,-6 3-93,22-17 26,1 0 1,0 1-1,0-1 1,1 2-1,-3 1 7,6-4 4,0 0 0,-1 0 1,1 0-1,1 1 0,-1-1 0,0 1 0,0 3-4,-2 14-63,7-2-33,-2-16 70,0 0 1,1-1-1,-1 1 1,1 0-1,-1-1 1,1 1-1,0-1 1,0 0-1,0 1 1,0-1-1,1 0 26,3 3-95,0-1 1,0 0-1,0 0 1,4 1 94,27 12-452,-12-6 58,10 6 21,0-1 75,-1-2 70,2-2 65,-7-2 99,-16-4 75,-1 1 40,3 3 95,-2 2 105,-5-3 135,-6-3 83,-2-6-432,0 1-1,0-1 1,-1 1 0,1-1 0,0 0-1,0 1 1,0-1 0,0 0-1,0 1 1,-1-1 0,1 0 0,0 0-1,0 1 1,0-1 0,-1 0-1,1 1 1,0-1 0,-1 0 0,1 0-1,0 1 1,0-1 0,-1 0-1,1 0 1,0 0 0,-1 0 0,1 0-1,0 1 1,-1-1-37,-8 2 567,4-2-325,0 1-39,-3-1-8,1 0-105,3 0-97,-24-1 185,2-1-101,1-5-112,13 1-29,-1-2-33,3 1 15,1 1-42,0-2-58,0 1-73,3 3 58,1-1-35,-1 1-40,1 0-43,3 2 303,0 1-54,-1-1-66,1 0-61,-1 0-59,1 0-55,0 1-54,-1-1-50,1 0-49,0-1-46,0 1-43,0 0-41,1 0-38,0-1-37,-1-1-762,1-2-115,2 4 865,0 0 38,5-5-1146,-6 7 1777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37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262 121 4736,'-6'-12'883,"1"3"-296,1 0-96,0 0-105,1 0-120,2 5-169,0-1 60,-1-1 53,1 1 45,-2-2 100,1 0 41,-9-12 909,3 9-546,2 6-310,0 1-128,0 1-64,0 2-99,0 1-61,0 1-67,-1 1-76,1 0 84,1 1 0,0 0 0,0 0 0,0 0 0,1 1 0,-2 2-38,-8 7 44,4-4-45,0 1 0,1 0 0,0 0 0,0 1 0,-1 4 1,7-10 0,-11 18 2,1 0 0,2 2-2,7-18-3,1 1 1,0 0-1,1 0 1,0 0-1,0 0 1,1 0-1,1 1 1,-1-1 2,1 5-41,-1-11 31,1 0 0,0 0 0,0 0 0,0 0 0,0 0 0,1 0 0,-1-1 0,1 3 10,0-4-5,-1-1 0,0 1 0,0-1-1,1 1 1,-1-1 0,0 0 0,1 1 0,-1-1 0,0 0 0,1 1 0,-1-1 0,0 0-1,1 1 1,-1-1 0,1 0 0,-1 0 0,1 1 0,-1-1 0,1 0 0,-1 0 5,2 0-18,-1 1 1,0-1-1,1 0 0,-1 0 1,0 0-1,0-1 1,1 1-1,-1 0 1,0 0-1,1-1 1,0 0 17,2 0-39,0-1 0,0 0 0,0 0 0,0 0 0,-1-1 0,1 0 0,-1 1 1,1-1-1,-1 0 0,0-1 39,30-37-358,-24 29 257,-4 5 82,8-12 27,-7-4 74,-2 6 23,2 0 55,2-9 142,-1 5-51,0 11-36,-7 10-212,0 0 0,0 0 0,0 0 1,0-1-1,0 1 0,0 0 1,0 0-1,0 0 0,0 0 0,0 0 1,0 0-1,0 0 0,0 0 0,0 0 1,0 0-1,1 0 0,-1 0 1,0 0-1,0 0 0,0 0 0,0 0 1,0 0-1,0-1 0,0 1 0,0 0 1,0 0-1,0 0 0,1 0 1,-1 0-1,0 0 0,0 0 0,0 0 1,0 0-1,0 0 0,0 1 0,0-1 1,0 0-1,0 0 0,0 0 1,1 0-1,-1 0 0,0 0 0,0 0 1,0 0-1,0 0 0,0 0 1,0 0-1,0 0 0,0 0 0,0 0 1,0 0-1,0 0 0,0 0 0,0 1 1,0-1-1,0 0 0,1 0-3,2 4 91,0 0 0,-1 0-1,1 0 1,-1 0-1,1 0 1,-1 1 0,-1-1-1,1 1 1,-1 0-1,1-1 1,-1 1-91,3 9 181,0-1-51,2 0-65,2-1-83,-3-4 27,1 0 0,-2 1 0,1 0-1,-1-1 1,0 1 0,1 7-9,-3-12 11,-1 0-1,1 0 1,0 0-1,0 0 0,0-1 1,1 1-1,0 0-10,5 5 4,-4-3-35,1-1-36,0 3-122,0-2-39,0-1-55,0 0-72,-1-2 72,-1 0-45,1 0-47,0 0-53,0-1-102,-2 1-69,2-1-189,0 3-470,-4-5 1249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41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13 225 6784,'-4'23'948,"2"3"-115,0 0-122,1-13-404,0 0-35,0 0-34,1 0-38,0-1-36,-1 0-39,1-1-40,0-1-41,0 0-42,0-1-43,0 17 396,1-4-96,1-1-37,2 7 15,-1-11-105,-2-5-48,4 18 111,4 11 54,-3-32-74,0-5-40,2-6-36,0-2-33,9-11-21,-5 0-95,-11 14 44,10-16-18,0 0 0,-1 0 1,-1-1-1,-1-1 0,-1 1 0,5-15 24,14-37-60,-13 43 8,1 1-1,5-7 53,15-19-10,-31 49 13,-3 2-1,0 1 0,0 0-1,0 0 1,0-1 0,0 1 0,0 0-1,1 0 1,-1-1 0,0 1 0,0 0-1,0 0 1,0 0 0,1-1-1,-1 1 1,0 0 0,0 0 0,0 0-1,1 0 1,-1 0 0,0-1-1,0 1 1,1 0 0,-1 0 0,0 0-1,0 0 1,1 0 0,-1 0-1,0 0 1,0 0 0,1 0 0,-1 0-1,0 0 1,0 0 0,1 0 0,-1 0-1,0 0 1,1 0 0,-1 0-1,0 0 1,0 0 0,1 1-2,5 12 112,2 33 170,-6-32-176,3 13 275,-2 2 1,-1 19-382,0-28 188,3-3-58,-2-5-70,-3-10-55,1-1 7,-1 1 0,1 0-1,-1 0 1,1 0 0,-1-1-1,1 1 1,0 0 0,0-1-1,0 1-11,0-1 7,0-1 0,-1 1-1,1-1 1,0 1-1,0-1 1,0 1 0,-1-1-1,1 0 1,0 0 0,0 1-1,0-1 1,0 0-1,0 0 1,0 0 0,0 0-1,0 0 1,0 0 0,0 0-7,8-1 70,-2-2-35,-5 2-36,0 0 0,-1 0 0,1 0 0,-1-1 0,1 1 0,-1 0 0,1-1 0,0-1 1,4-4-7,12-14-54,3-11-97,-11 14 63,19-29-144,-7 11 83,0 0 41,-7 14 73,0 2 34,-1 4 50,-14 16-39,0-1-1,0 1 1,0-1-1,1 1 0,-1 0 1,0-1-1,1 1 1,-1 0-1,0-1 1,1 1-1,-1 0 1,1 0-1,-1-1 0,0 1 1,1 0-1,-1 0 1,1 0-1,-1 0 1,1-1-1,-1 1 1,1 0-1,-1 0 0,0 0 1,1 0-3,0 1 14,0 0 0,-1 1-1,1-1 1,-1 0 0,0 0 0,1 1 0,-1-1 0,0 0-1,0 1 1,1-1 0,-1 0 0,0 1 0,0-1-1,-1 0 1,1 1 0,0-1 0,0 0-14,-7 33 272,2-12-150,2 2 16,-4 23 17,6-36-120,0 1-1,0 0 1,1 0 0,2 8-35,2 6 47,-3-17-37,2 1 0,-1-1 0,1 0-1,0 0 1,2 3-10,-4-9 1,1-1 1,-1 0-1,0 0 0,1 0 0,0 0 0,-1 0 0,1 0 0,0 0 1,0 0-1,0-1 0,0 1 0,0-1 0,0 1 0,1-1 1,-1 0-1,0 0 0,1 0 0,-1 0 0,3 0-1,-2 0 1,1-1 0,-1 1 0,0-1 0,1 0 0,-1-1 0,0 1 0,1 0 0,-1-1 0,0 0 0,0 0 0,1 0 0,-1 0 0,0 0 0,0-1 0,0 1 0,1-2-1,36-23-38,-16 8-47,0-1 0,16-18 85,-21 18-38,9-14 38,-6 7 3,28-38 45,-23 29 93,14-27-141,-37 55 51,0-1 1,0-1-1,0 1 0,-1 0 0,1-9-51,-3 17 11,-1-1 0,0 1-1,0-1 1,0 1 0,1-1 0,-1 0 0,0 1-1,0-1 1,0 1 0,0-1 0,0 1-1,0-1 1,0 0 0,-1 1 0,1-1-1,0 1 1,0-1 0,0 1 0,0-1-1,-1 1 1,1-1 0,0 1 0,-1-1 0,1 1-1,0-1 1,-1 1-11,1-1 12,-1 1-1,0 0 1,1-1-1,-1 1 1,0 0 0,0 0-1,1 0 1,-1 0-1,0 0 1,1 0 0,-1 0-1,0 0 1,0 0-1,1 0 1,-1 0 0,0 0-1,1 0 1,-1 1-12,-16 5 138,4 3-71,7-1-28,-1 0 1,1 1 0,1 0-1,0 0 1,-3 6-40,-4 8 58,-1-1-9,-20 40 107,29-53-111,0 1 0,0 0 1,1 0-1,0 0 1,0 7-47,1-2 49,0-4-15,0 1 0,1-1 0,1 9-33,0-16 6,1 0-1,-1 0 1,1 0 0,0 0-1,1 0 1,-1 0-1,0 0 1,1 0-1,0-1 1,0 1-1,2 2-5,-4-6-5,1 1-1,-1 0 1,1 0-1,-1-1 0,1 1 1,-1-1-1,1 1 0,0-1 1,-1 1-1,1-1 0,0 1 1,-1-1-1,1 1 0,0-1 1,0 0-1,-1 1 1,1-1-1,0 0 0,0 0 1,0 0-1,-1 1 0,1-1 1,0 0-1,0 0 0,0 0 1,0 0-1,-1-1 0,1 1 1,0 0-1,0 0 0,0 0 1,-1-1-1,1 1 1,0 0-1,0-1 0,-1 1 1,1-1 5,7-1-64,10-4-66,-2-3-36,1-5-70,7-13-168,-17 17 171,-1-1-1,1 0 1,2-9 233,5-16-401,-12 31 351,8-23-150,-8 24 175,0-1-1,0 1 1,0 0-1,0 0 1,1 0 0,0 0-1,0 1 1,0-1 25,-1 3-2,-2 4 20,0 11 0,0 0 39,-1 15 140,2 0 90,-1-11 64,2 0-1,0 0 1,4 15-351,-4-19 132,5 12 2,-7-25-127,1 0 0,-1 0 0,1 0 0,0 1 0,-1-1 0,1 0 0,0 0 0,0 0 0,0 0 0,0 0 0,0-1 0,0 1 0,0 0 0,0 0 0,0-1 0,1 1 0,-1-1 0,0 1 1,0-1-8,18 2 109,3-6-61,-1-5-78,-4-3-97,-12 6 20,1 0 0,-2 0 0,1 0 0,0-2 107,1-3-181,0 1 0,-1-1 0,0 0 0,0-3 181,4-17-348,-2-1 41,-2 12 137,-1-1 35,0 1 42,0 0 52,16-100-595,-19 110 568,0-16-146,-1 21 172,0 1 1,0 0-1,1-1 0,-1 1 1,1 0-1,0-3 42,3-3-64,0 4 45,-4 6 21,0 0-1,0-1 1,0 1-1,0 0 1,0 0-1,0 0 1,1 0-1,-1-1 1,0 1-1,0 0 1,0 0-1,0 0 1,0 0 0,0 0-1,1 0 1,-1 0-1,0-1 1,0 1-1,0 0 1,0 0-1,1 0 1,-1 0-1,0 0 1,0 0-1,0 0 1,0 0-1,1 0 1,-1 0-1,0 0 1,0 0 0,0 0-1,1 0 1,-1 0-1,0 0 1,0 0-1,0 0 1,0 0-1,1 1 1,-1-1-1,0 0 1,0 0-2,2 3 30,-1-1-1,0 1 1,0 0 0,1 0 0,-2 0-1,1 0 1,0 0 0,-1 0 0,1 0 0,-1 2-30,4 26 205,0 3 60,2 20 223,2 2 100,-1-3-92,-2 5-71,-1 1-97,-2-30-208,0-1-32,-1-1-35,2 53 43,-3 36-41,-1-38 7,-2-1 38,-4-4 88,7-62-135,-2-1 1,1 1-1,-2 0 0,1-1 1,-1 1-1,-1-1 0,0 0 1,-1 2-54,-8 14 127,8-18-171,-2 1-47,-1-2-62,0-2-82,-1-3-100,1-4-118,4-1 176,1-2-36,0-1-38,1-1-42,-1-10-139,3 0 40,1-1 42,2-1 46,0-1 48,2 1 48,0 0 52,0 0 54,0 3 72,3-11-582,11-25 712,4 0-410,-1 9 134,0 0 76,-4 9 109,-1 0 62,26-48 85,-18 36 40,-2 0 67,-9 19-5,11-24 249,-4 18-49,1 1 38,16-25 392,-11 8-130,-1 2 35,-12 24-293,2 2 51,-6 9-205,-7 9-168,-1 0 1,1 0-1,-1 0 0,1 0 1,-1-1-1,0 1 0,0-1 1,-1 1-1,1-1 1,-1 0-79,1-6 113,2-3-4,2 2-102,-6 11-234,-1-1 89,0 1 64,-5 2-29,4-1 21,-6 8-98,-1 3 59,-9 14 1,1 3 90,3 2 35,0 8 35,-4 22 61,0-2 12,12-39-87,0 1-1,2 0 1,0 1-26,1 2 15,1-1 0,2 9-15,-1-31-3,1 0 1,0 0-1,0 0 1,0 0-1,1 0 1,-1 0-1,0 0 1,0 0-1,0 0 1,1 0-1,-1 0 1,0 0-1,1 0 1,-1 0-1,1-1 1,-1 1-1,1 0 1,0 0-1,-1 0 1,1-1-1,0 1 1,0 0 2,0 0-9,0-1 1,0 1-1,0-1 0,1 0 1,-1 0-1,0 1 0,0-1 1,0 0-1,0 0 0,1 0 1,-1 0-1,0 0 0,0 0 1,0 0-1,0-1 0,1 1 9,3-2-54,0 1 0,1-1 1,-2-1-1,1 1 0,0-1 0,0 1 0,2-4 54,-2 3-51,-1-1-1,-1 1 1,1-1-1,-1 0 1,1 0 0,-1-1-1,0 1 1,0-1-1,-1 0 1,1 0 51,3-11-221,1-1 0,0-7 221,9-22-361,-7 29 267,0-4 17,-2-9 35,0 3 57,-4 20 21,0 4 40,-3 3-67,0 0 0,1 1 1,-1-1-1,0 0 1,0 0-1,1 0 0,-1 0 1,0 1-1,0-1 0,1 0 1,-1 0-1,0 1 1,0-1-1,0 0 0,0 0 1,1 1-1,-1-1 0,0 0 1,0 1-1,0-1 1,0 0-1,0 0 0,0 1 1,0-1-1,0 0-9,4 26 534,0 1-64,4-2-112,-3-10-196,-1-1-42,0 0 42,0-2-60,2 2-42,6 5-48,-4-10-27,2-4-33,2-4-46,8-6-94,-15 3 121,0-1 0,0 0-1,0 0 1,0-1-1,0 0 68,9-9-161,-1-1-48,-1-1 1,-1 0-1,8-14 209,5-7-251,2 5 45,-12 19 132,-5 10 79,-7 3 61,-2 2 44,0 4-7,0 2 46,0 0 1,0-1-1,-1 1 1,-2 5-150,0-2 172,-2 1 48,1 2 54,1 0 55,2 1 45,0 0 35,-3 24 776,-1-20-460,1-6-190,3-2-57,1-10-205,1 0-63,-1 0-56,1-1-47,2 1-5,3 0-84,-6-1 14,1-1 36,-1 0-66,5-2 128,1-2-40,1-3-22,3-4-15,-3 3-16,11-13-4,3-11-57,-11 14 5,13-18-13,-5 9 22,0 2 1,7-6 9,-3 7-48,2 2-45,5-1-1,3 2-113,2 0-100,-3 3-83,-16 10-156,-1 1-1,12-4 547,-4 4-521,-9 3 192,0 0-37,0 0-46,1 1-52,5-2-280,-9 2 322,1 0-37,7-1-321,1 1-42,-6 1 238,0 1-36,1-1-96,-1 0-61,-5 1 213,0-1-35,14-5-1320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6:59:33.7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62 21 9600,'-4'0'207,"0"0"106,-1 0 90,1 0 76,-1 0 49,0 0 42,-10 0 1417,8 0-1168,0 0-62,4 0-421,0 0-37,3 0-125,0 0-46,0-3 34,0-2-100,0 2-67,0 0-43,0 0-52,0 1-105,0 1-83,0 1-70,0 0-54,1 0-203,0 0 62,0 0 56,0 0 54,0 0 50,0 0 44,0 0 43,0 0 37,-1 0 8,1 0 36,0 0-133,0 0 88,2 0-280,-2 0 344,-1 0-43,1 0-125,0 0-108,2 0-1466,-2 0-1112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38.7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26 587 6400,'-2'7'436,"0"1"-36,1-1-35,0 1-33,-2 8 240,1 0-112,0 0-98,0-1-84,0 0-72,1 0-57,-1 0-34,0 5-4,1-8 167,0 0-35,-1 9 147,2 2-50,1 7 9,0 9 41,-1 8-69,0 1-88,0-1-96,0-3-103,0-43-29,0 1-1,0-1 1,0 1 0,0-1-1,0 1 1,1-1 0,-1 1-1,1 0 1,-1-1 0,1 0-1,-1 1 1,1-1 0,0 1-5,-1-2 1,0 0 0,0 1 0,0-1 1,0 0-1,0 0 0,1 0 1,-1 0-1,0 0 0,0 0 0,0 0 1,0 0-1,0 0 0,0 0 0,0 0 1,1 0-1,-1 0 0,0 0 0,0 0 1,0 0-1,0 0 0,0 0 0,1 0 1,-1 0-1,0 0 0,0 0 1,0 0-1,0 0 0,0 0 0,0 0 1,1 0-1,-1 0 0,0 0 0,0 0 1,0 0-1,0 0 0,0 0 0,0 0-1,5-9 58,-2 2-60,0 0 0,1 0 0,0 1-1,1-2 3,7-14-1,12-30 3,-3 0-47,19-41-94,-29 70 114,10-19-11,-19 39 35,0 0-1,0-1 0,1 1 0,-1 0 1,1 0-1,0 0 0,0 1 1,2-3 1,-4 4 2,-1 1 0,1 0 0,0-1 1,-1 1-1,1 0 0,-1 0 1,1 0-1,0-1 0,-1 1 0,1 0 1,0 0-1,-1 0 0,1 0 0,0 0 1,-1 0-1,1 0 0,0 0-2,9 6 99,-8-5-72,-1 0 1,1 1-1,-1-1 0,0 1 1,0 0-1,1-1 0,-1 1 1,0 0-1,-1 0 0,2 0-27,4 23 296,-2 1-59,-3-19-178,3 32 223,-1-7-92,-2-27-165,0 0 1,0 0-1,1 0 0,-1 0 0,1-1 0,1 1 1,-1 0-1,0-1 0,2 2-25,-1-1 33,-3-4-24,1 0-1,-1 1 1,1-1 0,0 0-1,0 0 1,0 0 0,-1 0-1,1 0 1,0 0 0,0 0-1,1 0-8,-2 0 5,1-1 0,0 0 0,-1 1-1,1-1 1,-1 0 0,1 0 0,0 0-1,-1 0 1,1 0 0,-1 0 0,1 0 0,0 0-1,-1 0 1,1 0 0,0 0 0,-1 0 0,1 0-1,-1 0 1,1 0 0,0-1-5,15-5-1,0-3-40,1-3-46,8-10-85,-3-3 0,-8 7 87,-2 4 46,-2-1 41,-5 8 17,5-11-4,1-2-3,-3 14-38,3 3-39,-11 3 65,1 0 0,0 1 0,-1-1-1,1 0 1,-1 0 0,1 1 0,-1-1 0,1 0 0,-1 1 0,0-1 0,1 0 0,-1 1-1,1-1 1,-1 0 0,0 1 0,1-1 0,-1 1 0,0-1 0,1 1 0,-1-1 0,0 1-1,0-1 1,1 1 0,-1 0 0,0-1 0,0 1 0,0-1 0,0 1 0,0-1-1,0 1 1,0-1 0,0 1 0,0 0 0,1 14 16,-2 1 42,1 1 69,0-4-92,0 3-34,0 32-79,0-46 70,0 0 1,0-1-1,1 1 1,-1 0-1,1 0 0,-1-1 1,1 1-1,-1 0 1,1-1-1,0 1 1,0-1-1,0 1 1,0-1-1,0 1 1,0-1-1,1 0 1,0 1 7,7 2-27,-5-5 26,-1 0 0,1-1 1,-1 0-1,1 0 0,-1 0 1,0 0-1,2-2 1,0 1 0,14-11 30,0-1 1,-1-1-1,3-3-30,8-10 11,-27 27-12,9-11 11,0 0 1,-1-1-1,0 0 1,-1 0-1,6-15-10,2-2 55,-8 15 2,-5 12-36,-1-1 1,0 0-1,-1 0 1,1 0-1,-1-1 1,0 1-1,0 0 1,0-1-1,-1 0 0,0 1 1,0-4-22,-1 7 144,-2 5 32,-32 55 97,5-10-39,12-14-26,6-9-79,2 0 98,1 0-1,1 3-226,0 6 163,3-3-70,2-2-73,2-27-20,0 4 9,0-1 1,1 1-1,0 0 0,0 5-9,0-9-3,-1-1 0,1 0 0,-1 1 0,1-1 0,0 1 0,-1-1 1,1 0-1,0 1 0,0-1 0,0 0 3,0 0-7,-1-1 0,1 1 0,0-1 0,-1 1 0,1-1 0,0 1 0,-1-1 0,1 1 0,0-1 0,0 0 0,0 0 0,-1 1 1,1-1-1,0 0 0,0 0 0,0 0 0,0 0 0,0 0 7,6-1-50,-1-1 1,1 0-1,0 0 1,-1-1-1,0 0 1,1 0-1,2-2 50,1-1-65,-1-1 0,0 0 0,0 0 0,-1-1 0,0 0 0,0 0 0,-1-1 0,0 0 0,-1 0 0,1-1 65,12-26-171,-6-2 64,-8 23 59,1 1 0,3-6 48,-2 3-59,0 0-47,-5-1-57,-2 15 123,0 11 19,-1 9 16,1-9 7,0-1 0,0 0 0,0 0 0,1 0 0,1 1-2,0 4-2,0-1 49,0 1 33,8 26 265,-2-15-136,-1-10-102,-1-3-51,2-1-39,-5-7 11,0 1 0,0 0-1,0-1 1,0 0 0,0 0 0,1 0 0,-1 0 0,1 0 0,0-1-28,-3 0 7,0-1 0,-1 0 1,1 0-1,0 0 1,-1 0-1,1 1 0,0-1 1,-1 0-1,1 0 1,0 0-1,-1 0 1,1 0-1,0-1 0,-1 1 1,1 0-1,-1 0 1,1 0-1,0-1 0,-1 1 1,1 0-1,0-1 1,-1 1-1,1-1-7,19-13 169,1-4-35,-7 7-53,0-2 23,-2 1-38,-1-4-25,3-8-21,-4 6-11,16-30-17,-6-1-55,13-56-127,-29 91 169,62-257-277,-50 179 233,-6 2 49,-4 33 46,0 6-87,-5 23 32,0 27 27,-1 1 0,0-1-1,0 0 1,0 1 0,0-1-1,0 0 1,0 1 0,0-1 0,-1 0-1,1 1 1,0-1 0,0 0 0,0 1-1,-1-1 1,1 0 0,0 1-1,-1-1 1,1 1 0,-1-1 0,1 1-1,0-1 1,-1 1 0,1-1 0,-1 1-1,0-1 1,1 1 0,-1-1-1,1 1 1,-1 0 0,0-1-2,-1 9-23,0-2 3,-3 19-29,-3 13 39,2 2 75,2 27 462,5 43-527,0-28 214,0-14-107,2 3-54,2 0-67,-1-5-80,-3-64 90,3 41-172,0-15-28,0-6-52,0 0-102,0-5 2,-1 0-83,-1 0-93,1-1-102,-1 1-113,0 0-123,-2-9 386,1 1-34,-1-1-37,0 1-36,0 3-553,0 10-1675,0-18 2069,0-1 36,0 5-1304</inkml:trace>
  <inkml:trace contextRef="#ctx0" brushRef="#br0" timeOffset="498.0388">1054 623 6144,'-5'-17'808,"3"7"-297,0 3-116,1 1-40,0 4 143,1 2-113,-1-1-95,1 2-81,0 0-90,0 0-33,-1 3 44,2-1-63,-1 0 11,0-1 26,0-1 51,1 0 23,-1 0 52,0 0 61,1-1 68,3 0-56,-1 0-46,0 1-44,-1-1-39,3 2 70,-2-1-111,1 1-76,8-3-77,-6-1 68,1-1 68,17-9 87,0 1-35,4-3-13,0 0-37,29-16 31,-33 15-106,0 0 0,-1-1 1,13-13-44,8-12-129,-4-3-96,-21 20 67,-1-1-33,0-1-37,-2-3-41,12-22-20,-16 27 205,2-2 77,-8 14 52,-1 1 39,0 0 203,-5 11-196,-3 11 150,-5 22 80,-5 18 67,4-9 161,0 5-549,5-9 262,-7 143 1166,9-120-1027,1 2-103,1-46-278,3 21 87,-2-24-107,1-2-37,0 0-47,1 1-56,0-1-67,-3-10 160,1-1 1,-1 1-1,1-1 0,0 1 0,-1-1 1,1 0-1,0 1 0,0-1 0,0 0 1,1 1 46,7 4-366,-3-4 94,1-4-48,0-2-56,0-4-68,-1 0 111,0-1 48,-1 0 42,1 1 38,6-10-107,-1 2 100,2-4 21,-1 4 54,-1 3 50,2 2 44,-1 1 38,2 3-4,1 6 73,-2 6 65,-1 4 57,0 3 48,-2 3 38,9 14 356,-8-10-106,16 23 502,-6-9-328,-10-17-391,0 0-35,0-1-42,0 0-48,1-1-53,0-2-61,-7-7-52,0-1-107,-1 0-97,0-1-87,0-1-77,0 0-65,0 0-58,1 1-45,-3-2 179,6 3-711,4 2-667,-8-4 1067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44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 49 3456,'0'-2'22,"0"0"67,0-1 49,1 0 49,-1 0 43,0 0 38,-1-1 97,1 0 41,0-1 121,-2-2 317,-2-2 583,-1 6-557,-1 3-253,3 1-357,0 0-41,-6 4 4,0 1-88,-9 5-8,15-9-119,0-1 0,0 1 0,0 0 0,0 0 0,1 1 0,-1-1-1,1 0 1,-1 1 0,1 0 0,0-1 0,0 1 0,0 0 0,-1 2-8,-1 4 15,0 0 1,1 1-1,0 0 1,0 0-16,-5 15 27,-14 33 35,11-28-80,0-1 1,-2 16 17,9-25-6,1 0 0,1 1-1,0 9 7,1 9-72,2-23 37,5 8 37,-5-23-1,-1 0 0,1 1-1,-1-1 1,1 0 0,0 0 0,0 0 0,-1 0 0,1 0-1,0 0 1,0 0 0,0 0 0,0 0 0,0 0 0,0 0 0,0-1-1,0 1 1,1 0 0,-1-1 0,0 1 0,0-1 0,1 0-1,-1 1 1,0-1 0,0 0 0,1 1 0,-1-1 0,1 0-1,-1 0-1,1 0 1,-1-1 0,0 1 0,1 0-1,-1 0 1,0-1 0,1 1-1,-1-1 1,0 1 0,1-1-1,-1 0 1,0 0 0,0 1 0,1-1 0,0-1 7,0 0-1,0 0 1,0 0 0,0-1 0,-1 1 0,1 0 0,0-1-7,3-6 41,-1 0 0,0-1 1,2-6-42,-1 4 13,1-3 19,-1 0 1,-1-1-1,0 1 0,-1-1 0,0-9-32,-2-1 100,-3 0 71,-3 1 95,-4 1 119,5 19-291,2 0-23,2 5-70,0 0 0,0 0 0,0 0 0,0 0 0,0 0 0,0 0 0,1 0 0,-1-1 0,0 1 0,0 0 0,0 0 0,0 0 0,0 0 0,0 0 0,1 0 0,-1 0 0,0 0 0,0 0 0,0 0 0,0 0 0,1 0 0,-1 0 0,0 0 0,0 0 0,0 0 0,0 0 0,0 0 0,0 0 0,1 0 0,-1 0 0,0 0 0,0 1 0,0-1 0,0 0 0,0 0 0,0 0-1,1 0 1,-1 0 0,0 0 0,0 0 0,0 0 0,0 1 0,0-1 0,0 0 0,0 0 0,0 0 0,0 0 0,0 0 0,0 0 0,1 1 0,-1-1 0,0 0 0,0 0 0,0 0-1,4 18-42,5 17-64,-5-20 65,0 0 1,4 8 40,-6-19-1,0 0 1,0 0-1,0-1 1,1 1-1,-1 0 1,1-1-1,0 0 1,0 1 0,0-1-1,0 0 1,1 0 0,1 1 0,3 2 1,0 0 1,1 0-1,2 0-1,-7-4 8,-1-1 1,1 1-1,0-1 1,-1 0-1,1 0 0,0-1 1,0 1-1,0-1 1,3 0-9,15-1 84,-3-4-93,3-4-86,8-11-120,-6-1 23,-13 10 106,-2 0 1,1 0-1,1-5 86,-1 3-79,9-9-41,-9 15 69,-10 7 51,0 0-1,0 0 1,1 0-1,-1 0 1,0 0-1,0 0 1,0 0-1,0 0 1,1 0 0,-1 0-1,0 0 1,0 0-1,0 0 1,0 0-1,1 0 1,-1 0 0,0 1-1,0-1 1,0 0-1,0 0 1,0 0-1,1 0 1,-1 0-1,0 0 1,0 1 0,0-1-1,0 0 1,0 0-1,0 0 1,0 0-1,0 1 1,0-1 0,0 0-1,0 0 1,1 0-1,-1 0 1,0 1-1,0-1 1,0 0-1,0 0 1,0 0 0,0 0-1,0 1 1,-1-1-1,1 0 1,0 0-1,0 0 1,0 1 0,-2 29 67,1-23-14,0 0-1,-1-1 1,1 1-1,-4 5-52,1-1 135,0 1 0,1 0 0,-1 9-135,1-7 145,0 0 52,1 1 54,2 7 78,0-14-168,-1 0 95,1-6 65,3-10 398,0 0-319,0 0-65,0-1-37,1-1-51,4-1-46,2-6-18,1-6-37,-1-3-45,5-10-14,-11 25-59,2 1-1,0-1 0,5-7-27,0 3-31,1 0 0,0 1 0,0 1-1,2 0 1,11-8 31,1 3-88,1 3-55,2 4-72,2 4-89,-3 6-503,-11 4 158,-4 1-7,-6-1 277,0 0-39,1 1-167,-1 1-74,1 0-85,-1 1-91,0 0-100,0 0-107,0 0-117,0 1-122,-2-2 577,-1-1 60,2 2-70,3 3-291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47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 0 6528,'-3'0'543,"0"1"-46,0 0-43,1-1-43,-1 2-39,1-1-39,1 1-37,-1-1-34,0 4 164,0-1-116,1 1-103,1 1-88,0 1-72,1 1-81,0 0-68,4 10-210,-4-12 241,0-2 52,0 0 56,3 10-810,2 20-1289,-5-20 1151,2 1-156,-2-6 493,0 0-34,9 26-1877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47.5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269 25 7936,'-3'-3'771,"1"0"-100,0 1-280,0 1-36,-1-3 258,-1 1-111,0 0-90,0 0-5,3 3-328,-1-1-1,1 1 1,0 0 0,0-1 0,-1 1 0,1 0-1,0 0 1,0 0 0,-1 0 0,1 0-1,0 0 1,-1 0-79,-6 2 469,-3 2-161,-1 1-61,-1 0-58,0 1-50,-3 1-24,2 0-63,-9 3 32,3 1-39,-6 7-34,0 2-44,22-17 21,-1 1 0,1 1 1,0-1-1,0 1 0,0-1 0,0 1 1,1 0-1,-1 1 12,-3 14-71,5-3-26,4 0-49,6 1-61,6-1-74,1-3-38,1-1 37,1 0 36,1 0 36,0-1 38,0-1 36,1 1 38,0-1 38,16 10 47,-2 0 130,-26-16-115,0 0 40,0 1 37,-1 0 37,7 8 216,-3 1 122,-4 1 107,-4 1 92,-5 0 77,-6 0 61,-12 6-202,9-14-350,-1-2-48,-1 0-57,1-2-66,-2-1-73,0-2-84,0 0-92,0-1-100,0-1-109,0-1-118,0-1-126,8 1 267,-1-1-35,1 1-37,0-1-36,0 1-38,0-1-40,-1-1-150,1 1-53,-2-1-203,-4-1-537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50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 4480,'0'-6'580,"0"3"480,0 3-634,0 1 6,0 0-259,0 0-38,0 0-43,1 0-47,0 0-55,-1 0-59,3 1 288,-1-1 35,1 1 228,-1 6 328,-2-4-414,1 0-41,0 0-37,1-1-34,2 4 195,0-1-97,1 2-23,0 4 87,-1 3-35,0-1-88,-1 0-61,-1-1-76,-1 2-88,2 21 121,-2-28-205,0-1-34,1 0-31,-1 0-36,0-1-44,0 1-48,-1 0-56,1 0-60,-1 0-68,0 0-72,0-5 233,0 5-380,0-2 126,0-2-29,0-1 191,0 0-41,0 0 19,0-1-35,0 1-40,0 0-41,0 0-47,0-1-48,0 1-52,0 0-56,0 3-762,0 2-555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50.7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12 6656,'0'-3'762,"-1"0"-89,0 1-89,-1 1-89,1 0-89,0 0-90,0 0-89,0 1-89,1 0-94,1 0-51,0 0-58,1 1-60,0-1-59,9 0-411,-2 2-94,1 2-234,5 4-586,5 3-188,23 11-826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50.9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203 1 6656,'-13'8'899,"6"-3"-330,1-1-130,2-1-42,1-1 27,0-1-70,0-1-58,-2 0-42,4 0-352,-2 0 113,-1 0 97,0 0 82,-1 0 50,0 0 46,-4 0 274,-5 0 427,8 0-590,1 0-35,0 0-64,1 1-64,1-1-33,-3 1 117,2 0-145,1 0-44,-2 1 37,-7 3 69,6-4-105,-2-1 67,-12 5-65,13-2-124,0 1-38,0 3-80,3 1-104,3-3 58,1 0-36,1 0-39,1 1-42,3 1-164,1-1 66,6 1-91,2-1 75,8 5-184,-3 2 244,1 3 64,-7-5 140,1-1 48,-1-1 55,1-1 63,-2-2 153,10 8 164,-16-9-214,-1 0 47,1 2 98,0 0 101,-3-3-153,1 1 34,-1 0 37,0 0 39,5 10 548,-7-7-496,0-1-33,-2 1-38,0 0-39,-1-1-41,0 2-44,0-2-74,-3 10 129,0-10-165,-1-1-93,-3 1-91,0-1-180,0 0-40,3-3 69,0-1-35,-5 2-270,5-3 219,0 0-38,-4-1-335,5 0 297,0 0-35,-1-1-37,0 0-41,0 0-41,0-1-44,0 0-50,0 0-34,-14-7-1449,9 4 897,3 2 350,0 0 47,-1 0-122,-3-2-426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53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142 72 5632,'-1'-14'1286,"-1"5"-491,-1 3-229,0 3-330,0-1-37,-5-5 181,6 6-185,1-2 115,0 3-100,1 0 45,0 0 291,0 1-116,-1-1-102,0 1-87,0 0-80,0 0-51,-1-1-4,-1 0 45,2 2-46,1 0 63,-1-1 52,1 0-43,-1 1 72,1 0-101,-4 2-67,-3 3-58,0 1-49,-15 22-197,11-8 101,4-7 95,2-3 60,0-1 63,4-8-79,-10 26 215,3 0-52,2 1-60,1 0-68,0 2-87,4-20 51,0 1-87,3-2-72,1 0-57,3-2-94,-6-6 264,1-1-1,0 0 0,0 1 0,0-1 0,0 1 1,0-1-1,0 0 0,0 0 0,0 0 1,0 0-1,0 1 0,0-1 0,0-1 0,0 1 1,0 0-1,0 0 0,0 0 0,-1 0 0,1-1 1,0 1-1,0 0 0,0-1 0,0 1 0,0-1 1,0 0 30,18-10-571,-2-3 89,-2-3 96,1 0 103,-3 1 125,2 1 96,8-10 137,-16 18-2,-1-1 70,-1 0 50,1 1 85,0-2 101,0 0 118,5-4 252,-8 11-579,-1 0-1,1 1 1,-1 0-1,1 0 1,-1 0-1,1 0 1,2-1-170,-3 1 239,1 0-58,5-3 197,-5 4-180,0 1 23,0 2 72,0 1 94,-1 2 116,7 18 18,-5-15-383,0 1-33,0-1-49,0 0-34,0-1-39,0 1-44,-1-1-33,1 0-41,-1-1-45,0 0-48,0 0-51,0 0-56,0-1-57,-1 0-63,1 0-168,-1-1-111,1 1-255,1 3-615,-4-9 1592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56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49 213 4480,'-7'-14'1021,"4"8"-442,1 0 213,0 2-57,2 2-291,0 1-48,1 1 18,-1 2-105,1 0-199,-1 0-34,0 0-34,0 1-38,0 7 267,-1 0-44,1 0-40,-2 0-36,-1 11 56,-3 1-103,2-5 36,1 0-1,1 1 1,0 3-140,0 6 141,-3 3-1,3-20-85,0 0-1,1 1 1,1 3-55,-1 0 34,1 13 1,3-13-72,-3-14 31,0 0 0,0 1 0,0-1 0,0 0 0,1 0 0,-1 1 1,0-1-1,0 0 0,0 0 0,1 0 0,-1 0 0,0 1 0,0-1 0,1 0 0,-1 0 0,0 0 0,0 0 0,1 0 1,-1 0-1,0 0 0,0 1 0,1-1 0,-1 0 0,0 0 0,0 0 0,1 0 0,-1 0 0,0 0 0,1 0 0,-1-1 1,0 1-1,0 0 0,1 0 0,-1 0 0,0 0 0,0 0 0,1 0 0,-1 0 0,0-1 0,0 1 0,1 0 0,-1 0 0,0 0 6,12-11-290,-11 10 264,-1 1 23,18-18-286,-2 1 66,8-10-15,1-5 79,-4 4 93,1-1 33,49-54 36,-41 43 45,5-6 74,-16 27-12,3 8 48,-14 9 18,-2 6 236,-5 4-8,-1-3-244,-1-2-136,1-2-38,-1 12 423,-2-1-88,-1 1-21,-5 6 49,3-5-48,-7 9 182,4-8-102,7-8-245,3-2-55,3 0-47,1-3-41,6 1-70,3-4-138,9-6-194,-1-2 60,-2-3 54,0-1 49,-1-1 44,-1-1 39,18-16-67,-6 4 108,-20 18 70,0-1 0,8-10 52,12-20-54,-2 3 52,7-8 82,-34 45-79,-1-1-1,0 1 1,0 0 0,0 0-1,0-1 1,0 1-1,1 0 1,-1 0 0,0 0-1,0 0 1,0-1-1,1 1 1,-1 0-1,0 0 1,0 0 0,1 0-1,-1 0 1,0 0-1,0-1 1,1 1-1,-1 0 1,0 0 0,0 0-1,1 0 1,-1 0-1,0 0 1,1 0-1,-1 0 1,0 0 0,0 0-1,1 0 1,-1 1-1,0-1 1,0 0 0,1 0-1,-1 0 1,0 0-1,0 0 1,1 0-1,-1 1 5,0 0 0,1 0 1,-1-1-1,0 1 0,0 0 0,0 0 1,0-1-1,0 1 0,1 0 0,-1 0 1,-1 0-1,1-1 0,0 1 1,0 0-1,0 0 0,0-1 0,-1 2-5,-4 17 80,-2 2 47,-22 49 402,15-43-358,6-8-24,0-1-1,2 1 1,0 0 0,-1 11-147,6-27 5,1 0 1,0 0 0,-1 0 0,1 0-1,1 0 1,-1 0 0,0 1 0,1-1 0,-1 0-1,2 1-5,6 11-70,-2-10-14,1-1-43,1-3 11,-1 1 1,0-2-1,1 1 1,-1-1 0,0 0-1,7-1 116,9-2-203,10-6-38,-3-5 90,-8 3 95,2 0 31,1-2 35,10-7 94,0-2-1,5-6-103,-26 17 51,-1-1 0,5-6-51,12-10 63,-5 5-13,-3 1-79,-12 12-24,-1 3-39,-9 7 67,-9 3-7,-5 4 42,-8 10 54,11-8-21,-27 23 159,22-18-57,0 2 39,-6 5 138,-2 3 105,15-15-228,1 0 0,0 1 0,1 0 0,-4 7-199,-3 8 312,7-10-172,0 0-35,1 0-42,0 0-50,3-6-61,2-7 42,0 1-1,0 0 1,1-1-1,-1 1 1,1 0-1,0 0 1,0 0 6,1 4-52,3-1-46,2-3-67,4-1-83,13-4-261,-17 1 345,0-1 0,0 1 1,-1-1-1,1 0 0,-1-1 0,1 1 0,-1-1 0,4-3 164,5-6-357,-1-1 54,5-11 3,-1-1 67,-3-2 74,-4 0 83,3-15 63,-6 22 48,0 1 40,0-2 100,-7 17 108,0 3-102,-2 0-80,0 1-54,-3 3 5,4-2 31,-2 2-24,1 0 1,-1 0-1,1 0 1,0 0-1,0 0 1,0 1-1,1 0-59,-10 28 343,8-19-206,1 0 0,1 0 0,0 0 0,0 1-137,1-8 98,0 18 215,1-1-34,1 1-36,1 0-34,3-2-38,2-1-37,4-3-38,4-3-39,-2-7-48,3-3-54,-13-4 18,0-1 1,1 1 0,-1-1-1,0 0 1,0 0 0,0-1-1,0 1 1,0-1 0,0 0 0,0 0-1,0 0 27,4-3-101,0 0 0,-1 0 1,0-1-1,0 0 0,0-1 0,3-3 101,0-1-102,-3 0 36,4-11-39,-1-1 40,7-14 11,7-11-13,0-15-98,-11 27 82,20-47-34,-31 76 98,6-18-37,-2 14-6,0 6-46,-6 5 102,1-1 0,-1 1 0,0-1 0,0 1 0,1-1 1,-1 1-1,0-1 0,0 1 0,0-1 0,0 1 0,0-1 1,0 1-1,1-1 0,-1 1 0,0-1 0,-1 1 0,1-1 0,0 1 1,0 0-1,0-1 0,0 1 6,0-1 0,-2 25 35,-2 0 101,-2 2 78,-1 0 54,-10 46 508,10-33-381,-15 56 585,7-36-451,8-29-323,1-2-54,-2 19 101,-5 23 18,-5-1-118,13-55-132,-39 124 142,28-92-157,0-2-47,9-24-75,-7 18-24,8-27 48,0 0-50,1-2-27,-1-1-57,-1 0-67,-1 0-75,3-6 27,1-2 85,0-2 66,2-3 51,0 1 73,1-1 0,0 1 0,0-1-1,0 0 1,1 1 0,-1-1 66,0-5-137,1 0 1,0-1 0,0 1-1,0 0 1,1 0-1,2-7 137,4-12-881,6-15 881,-2 6-439,3-14-85,1-8-76,-2 20 232,5-9-6,-6 25 240,1 1 44,6-8 8,2 0 83,-1 0 82,0 3 80,-10 16-78,-1-1 34,10-10 208,6-2 188,12-12 403,5-4 169,-25 24-666,0 1-34,1-1-34,0 1-33,8-6 84,-1-1-66,-2-1-66,-2-1-63,14-12-110,-4 2-33,-14 8 9,-7 6-150,-8 15-65,-1 1 45,-4-1-2,3 5 94,-1 0 0,1-1-1,0 1 1,-1 0 0,1 0 0,-1 0-1,1 0 1,-1 0 0,1 0 0,-1 0-1,1 0 1,-1 0 0,1 0 0,-1 0-1,1 0 1,-1 0 0,1 0 0,0 0-1,-1 1 1,1-1 0,-1 0 3,-2 2-6,-1 1 0,1 0 1,-1-1-1,1 1 0,0 0 0,0 0 1,0 2 5,-4 3-13,-15 16-96,4 3 50,5-2 23,0 1 1,-1 5 35,11-23-12,-3 7-31,-9 21-19,11-19-63,4-9 13,1-1-42,2 0-120,0 0 39,7 7-147,-9-14 359,0 1 0,0 0 0,0 0 0,0 0 0,0-1-1,0 1 1,0 0 0,0-1 0,0 1 0,1-1-1,-1 1 1,0-1 0,0 0 0,0 1 0,1-1-1,-1 0 1,0 0 0,1 0 0,-1 0 0,0 0 0,0 0-1,1 0 1,-1 0 0,0-1 0,0 1 0,1 0 23,3-2-75,12-3-88,-11 2 60,-1-1-47,9-14-90,4 2 101,-12 2 83,3-7 48,10-14 43,-16 28-48,1-4-22,-6 19 48,2-7-4,0 0 0,0 0-1,0 0 1,-1 0-1,1 1 1,0-1 0,-1 0-1,1 0 1,-1 0-1,1 0 1,-1 0 0,1 0-1,-1 0-8,-4 9 80,4-4-66,0 1 0,0-1 0,1 1 0,0-1 1,0 0-1,0 5-14,1 11 107,-1-14-54,1 1-1,0-1 1,0 0 0,0 0-1,1 0 1,1 0-1,0 2-52,4 11 108,0-3-116,-6-16-5,1 0 0,-1 0 0,0 0-1,0 0 1,1 0 0,-1-1 0,1 1 0,-1-1-1,1 1 1,0-1 0,-1 1 0,1-1 13,0 0-21,-1-1 1,0 1-1,0 0 1,0-1 0,1 1-1,-1-1 1,0 1-1,1-1 1,-1 0 0,0 0-1,2 1 21,13-5-278,-11 2 120,1-2-1,-1 1 1,0-1 0,5-3 158,-1-1-192,-1 2-34,-1 0 0,1-1 0,5-8 226,8-11-372,-12 15 259,0 0 39,1 0 45,0 0 52,-9 9-105,1 0 46,-1 0 42,1 0 38,0-2 136,-1 1 92,1-1 501,-1 6-425,-1 0-209,0 1-34,-1 4 212,0-2-65,-1 1-12,-1 2 52,0 0 37,-1 1 221,1-1-80,-3 12 746,5-8-653,1-6-348,0-5-50,0-6 58,1 2-125,0 0-45,7-3-25,-6 4-4,2-2-16,1-1-1,-1 0 1,-1 0 0,1 0 0,-1-1 0,1-1-8,20-29 22,65-76 31,-81 102-61,33-38-42,18-16 50,-53 58-28,1 0-35,1 1-39,0-1-44,1 1-48,0 1-53,0 0-56,1 0-62,-1 1-66,1 0-70,0 2-75,-1 0-79,1 1-83,-1 0-88,-1 2-93,1 1-96,-3 0 70,3 3-567,1 0-330,-5-4 1039,0-1 44,0 0-109,4-1-387</inkml:trace>
  <inkml:trace contextRef="#ctx0" brushRef="#br0" timeOffset="292.9694">2364 461 13312,'-2'-2'963,"-4"-4"1973,4 3-1737,1 2-705,-1 0-35,1-1-40,0 1-47,0 0-22,0 0-75,0 0-84,0 0-92,0 1-102,1-1-110,-1 0-118,1 1 67,0 0-32,-1-1 157,1 0-36,-1 0-173,0-1-119,1 1-103,0-1-211,0 0-100,1-1-255,1 0-623,0 0 10,0 2 629,-1 0 258,0 0 107,0 0 209,-1 1 109,1-1 122,-1 1 158,0 0 37,1-1-2175,0 0-1199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3-03T07:22:53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163 445 128,'0'0'0</inkml:trace>
  <inkml:trace contextRef="#ctx0" brushRef="#br0" timeOffset="312.4151">317 55 5888,'-20'-7'1264,"15"5"-886,0 0-36,2-1 49,0-7 839,2 6-751,1 2-260,0 0-35,0 0-41,-1 1-48,1 0 16,-1-1 48,-1 1 41,1 0 35,-3-2 299,-5-3 847,6 4-994,0 1-49,0 0-62,0 0-88,1 0-109,1 1-86,0 0-34,-9 3 412,0 3-107,-1 2-90,1 0-72,2-1-58,-15 12 61,16-13-80,1 0 0,0 1 0,0 0 0,0 0 0,1 0 1,-3 7-26,-16 34 157,12-20-40,-1-2 35,-7 9 162,14-21-132,-1 0-1,2 0 1,-4 14-182,3-4 241,-1 4 88,0 6 40,1-1-95,2 1-85,1 0-76,3-1-68,4 1-57,3-1-49,4 0-40,-5-23 11,0 1-96,3-1-89,0 1-82,1-2-75,1-2-66,0-1-61,0-3-51,2-2 79,1-4-68,2-1-91,1-1-114,-7 2 233,1-1-58,-4 3 271,12-5-601,4-2-98,2-3-71,17-10-707,-42 21 1812</inkml:trace>
  <inkml:trace contextRef="#ctx0" brushRef="#br0" timeOffset="702.4541">742 126 7040,'0'-21'968,"0"8"-357,0 4-140,0 1-47,0 3-90,0 1-45,-1 0-40,1 1-34,-2-2 195,-1 0 52,1 2-166,0 1-60,-3-7 1271,1 6-558,-1 3-229,-1 0-88,1 0-301,0 0-31,1 1-61,0 1-54,-1 0-46,0 0-23,0 2-42,-9 6 22,8-6-51,-22 21 119,2 3-48,4 4-47,4 3-46,3 1-46,4 1-45,4 2-45,4-1-44,4-25 152,2-1-73,1-1-67,1-1-62,2-1-55,2 0-51,0 0-43,3 1-38,-3-4-7,0 0 45,1 0 43,-1-1 40,1-1 38,1 0 36,10 2-101,0-1 116,1-1 96,0-1 78,0-1 60,44 8 275,-43-3 104,-14-3-253,-2 0 34,2 2 114,-2 1 88,-3 1 106,-2-3-212,-2-1 34,0 0-103,-1 0-45,0 0-40,-1-1-33,-2 3 70,-4 2-4,2-3 10,-3 4 144,0-1-67,-4 1 39,1-3-79,-15 3 168,16-7-240,-1 1 35,7-2-110,-20 2 142,8-3-107,3 0-63,0-2-60,3 0-57,-1 0-62,0-1-74,1-1-83,4 2 143,1-1-36,1 1-34,-1-1-35,0 0-35,1 0-33,0-1-35,0 1-34,0-1-33,0 0-34,0-1-34,1 1-33,-1-1-33,0 0-33,-4-6-677,4 5 513,1-1-52,-2-1-209,-2-4-559,7 11 1551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5CD4-E32B-4D0F-B001-F873FB67E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F4948-9E94-44A8-A166-C02C90284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2243-DC9B-441A-AD62-2BD26B9B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7C0E-BABB-4022-8694-4E3785A89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CCA6-B8A4-45EA-86E1-C62E8743C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235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C61EE-4D54-49F8-80A7-08378AFD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8C6B2-F939-4F7F-97B0-A20F32CBA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D7965-5DF7-408F-9854-B8383973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522DA-795C-45AD-AD64-C13BD48C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4A146-85FC-4DDF-B5AE-459B051A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3299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45523-E521-4583-93C1-CC3E0C87E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18DFB-80EE-4DBD-AE37-9B0D157AF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3FAD-DC52-441B-9CC0-849C8954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31D3F-0E0C-48F0-928A-4BDF0750F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8D652-3155-4ED5-9E1E-CEC2FCC2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950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8E7DE-BA29-4B3D-9AFC-B44A7056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3294-C99F-4F89-9CA1-415AD5844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2C96-27F9-4EE0-89A7-DB480412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FBD2-FDA2-4C6C-A581-2302DC8F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49A72-2002-4C87-B439-6DD03ECA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224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4030-1F81-46B2-AF31-889DF1B8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A9F8-B9E9-4BDF-9961-5E2C3C279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200B-EF47-4BDB-B122-20C5D57B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221A1-3407-410F-8399-16267F02C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2F968-6DBC-46EC-8D50-CD60B5E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082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7998-76C6-4222-91AF-921F74AE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F759F-6679-4114-8DF9-20F80520E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BD4C0-62F8-4DB0-9945-C97A6AF9A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DAB07-14D2-4E59-9DFB-A5C1A52C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2684F-BFE7-4401-874A-3185C09E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C844C-8667-4241-84EF-C024A246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8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E417-5AE7-4D71-BBBB-B75D0DC51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8BF5E-0EC0-43C9-A68F-5919B30F8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C12599-2F35-4B2F-A56E-098021A5A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D112B-94D2-423E-9B9A-2D8A19B2A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3F78F-ABE8-4424-9143-DEB90C01DA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24B2B6-5AAE-4D8A-BCBA-06A603CD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28770-226F-4227-8D06-C6C0C3FB3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81411-CF3D-4313-9BA8-3F34050A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968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0124-7504-4F02-81F9-9951A8A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7E266-9661-4C13-8AEA-EA6F88A3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C3D43-D478-4AA1-9A86-3BFD3A97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687B-48B3-4EE4-BAC1-DF191BB0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1570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4F900-69DD-43E3-8DD4-93D212B7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A4B72D-60E7-4FAA-9476-F8C566056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3E9EC-BADF-4CF8-9857-8FAF9EA0C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55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A2101-16C9-46A7-AAA2-8B3A3509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2A4C9-34A1-4058-93B6-5A072986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721A0-D1E7-47EC-ADBD-95404F616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4514B-06A3-45D9-B02C-191033AC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25C55-B940-4CA0-B621-E6BA3EDD9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D32D8-A87A-4B38-B442-47A019D8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997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C12C-ED50-4FA5-8604-55EE5132E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972DA-8885-4F1A-BABC-34BD1D815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0FAD0-20BC-43DD-80C8-D71C297C7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F9C24-1A46-40AC-9F86-B84C9AE4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7261-775A-4DC9-BED9-B3603997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BF1A7-3ED6-436E-B8DD-39FB7F5A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112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834AC1-B117-4E6D-8B06-F853590DD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FA2D3-9340-4E11-93F1-E623F772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C0A9E-D17A-4FAD-8431-69FE43725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4C4E7-0B86-475D-AA9C-23453BCDA8A0}" type="datetimeFigureOut">
              <a:rPr lang="en-AU" smtClean="0"/>
              <a:t>3/03/2018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C75B1-0010-44A1-BF7B-3B89BBF65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82C89-6E73-42E4-AAA7-5D610350A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06FA6-420C-423B-989B-F738A13598A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53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12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11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.xml"/><Relationship Id="rId11" Type="http://schemas.openxmlformats.org/officeDocument/2006/relationships/image" Target="../media/image11.png"/><Relationship Id="rId24" Type="http://schemas.openxmlformats.org/officeDocument/2006/relationships/customXml" Target="../ink/ink17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10" Type="http://schemas.openxmlformats.org/officeDocument/2006/relationships/customXml" Target="../ink/ink10.xml"/><Relationship Id="rId19" Type="http://schemas.openxmlformats.org/officeDocument/2006/relationships/image" Target="../media/image15.png"/><Relationship Id="rId4" Type="http://schemas.openxmlformats.org/officeDocument/2006/relationships/customXml" Target="../ink/ink7.xml"/><Relationship Id="rId9" Type="http://schemas.openxmlformats.org/officeDocument/2006/relationships/image" Target="../media/image10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customXml" Target="../ink/ink27.xml"/><Relationship Id="rId26" Type="http://schemas.openxmlformats.org/officeDocument/2006/relationships/customXml" Target="../ink/ink31.xml"/><Relationship Id="rId3" Type="http://schemas.openxmlformats.org/officeDocument/2006/relationships/image" Target="../media/image1.png"/><Relationship Id="rId21" Type="http://schemas.openxmlformats.org/officeDocument/2006/relationships/image" Target="../media/image28.png"/><Relationship Id="rId34" Type="http://schemas.openxmlformats.org/officeDocument/2006/relationships/customXml" Target="../ink/ink35.xml"/><Relationship Id="rId7" Type="http://schemas.openxmlformats.org/officeDocument/2006/relationships/image" Target="../media/image21.png"/><Relationship Id="rId12" Type="http://schemas.openxmlformats.org/officeDocument/2006/relationships/customXml" Target="../ink/ink24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33" Type="http://schemas.openxmlformats.org/officeDocument/2006/relationships/image" Target="../media/image34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20" Type="http://schemas.openxmlformats.org/officeDocument/2006/relationships/customXml" Target="../ink/ink28.xml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1.xml"/><Relationship Id="rId11" Type="http://schemas.openxmlformats.org/officeDocument/2006/relationships/image" Target="../media/image23.png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customXml" Target="../ink/ink32.xml"/><Relationship Id="rId10" Type="http://schemas.openxmlformats.org/officeDocument/2006/relationships/customXml" Target="../ink/ink23.xml"/><Relationship Id="rId19" Type="http://schemas.openxmlformats.org/officeDocument/2006/relationships/image" Target="../media/image27.png"/><Relationship Id="rId31" Type="http://schemas.openxmlformats.org/officeDocument/2006/relationships/image" Target="../media/image33.png"/><Relationship Id="rId4" Type="http://schemas.openxmlformats.org/officeDocument/2006/relationships/customXml" Target="../ink/ink20.xml"/><Relationship Id="rId9" Type="http://schemas.openxmlformats.org/officeDocument/2006/relationships/image" Target="../media/image22.png"/><Relationship Id="rId14" Type="http://schemas.openxmlformats.org/officeDocument/2006/relationships/customXml" Target="../ink/ink25.xml"/><Relationship Id="rId22" Type="http://schemas.openxmlformats.org/officeDocument/2006/relationships/customXml" Target="../ink/ink29.xml"/><Relationship Id="rId27" Type="http://schemas.openxmlformats.org/officeDocument/2006/relationships/image" Target="../media/image31.png"/><Relationship Id="rId30" Type="http://schemas.openxmlformats.org/officeDocument/2006/relationships/customXml" Target="../ink/ink33.xml"/><Relationship Id="rId35" Type="http://schemas.openxmlformats.org/officeDocument/2006/relationships/image" Target="../media/image35.png"/><Relationship Id="rId8" Type="http://schemas.openxmlformats.org/officeDocument/2006/relationships/customXml" Target="../ink/ink2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customXml" Target="../ink/ink44.xml"/><Relationship Id="rId26" Type="http://schemas.openxmlformats.org/officeDocument/2006/relationships/customXml" Target="../ink/ink48.xml"/><Relationship Id="rId3" Type="http://schemas.openxmlformats.org/officeDocument/2006/relationships/image" Target="../media/image1.png"/><Relationship Id="rId21" Type="http://schemas.openxmlformats.org/officeDocument/2006/relationships/image" Target="../media/image44.png"/><Relationship Id="rId34" Type="http://schemas.openxmlformats.org/officeDocument/2006/relationships/customXml" Target="../ink/ink52.xml"/><Relationship Id="rId7" Type="http://schemas.openxmlformats.org/officeDocument/2006/relationships/image" Target="../media/image37.png"/><Relationship Id="rId12" Type="http://schemas.openxmlformats.org/officeDocument/2006/relationships/customXml" Target="../ink/ink41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.xml"/><Relationship Id="rId11" Type="http://schemas.openxmlformats.org/officeDocument/2006/relationships/image" Target="../media/image39.png"/><Relationship Id="rId24" Type="http://schemas.openxmlformats.org/officeDocument/2006/relationships/customXml" Target="../ink/ink47.xml"/><Relationship Id="rId32" Type="http://schemas.openxmlformats.org/officeDocument/2006/relationships/customXml" Target="../ink/ink51.xml"/><Relationship Id="rId5" Type="http://schemas.openxmlformats.org/officeDocument/2006/relationships/image" Target="../media/image36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9.xml"/><Relationship Id="rId10" Type="http://schemas.openxmlformats.org/officeDocument/2006/relationships/customXml" Target="../ink/ink40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" Type="http://schemas.openxmlformats.org/officeDocument/2006/relationships/customXml" Target="../ink/ink37.xml"/><Relationship Id="rId9" Type="http://schemas.openxmlformats.org/officeDocument/2006/relationships/image" Target="../media/image38.png"/><Relationship Id="rId14" Type="http://schemas.openxmlformats.org/officeDocument/2006/relationships/customXml" Target="../ink/ink42.xml"/><Relationship Id="rId22" Type="http://schemas.openxmlformats.org/officeDocument/2006/relationships/customXml" Target="../ink/ink46.xml"/><Relationship Id="rId27" Type="http://schemas.openxmlformats.org/officeDocument/2006/relationships/image" Target="../media/image47.png"/><Relationship Id="rId30" Type="http://schemas.openxmlformats.org/officeDocument/2006/relationships/customXml" Target="../ink/ink50.xml"/><Relationship Id="rId35" Type="http://schemas.openxmlformats.org/officeDocument/2006/relationships/image" Target="../media/image51.png"/><Relationship Id="rId8" Type="http://schemas.openxmlformats.org/officeDocument/2006/relationships/customXml" Target="../ink/ink39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8.png"/><Relationship Id="rId21" Type="http://schemas.openxmlformats.org/officeDocument/2006/relationships/image" Target="../media/image60.png"/><Relationship Id="rId42" Type="http://schemas.openxmlformats.org/officeDocument/2006/relationships/customXml" Target="../ink/ink73.xml"/><Relationship Id="rId63" Type="http://schemas.openxmlformats.org/officeDocument/2006/relationships/image" Target="../media/image81.png"/><Relationship Id="rId84" Type="http://schemas.openxmlformats.org/officeDocument/2006/relationships/customXml" Target="../ink/ink94.xml"/><Relationship Id="rId138" Type="http://schemas.openxmlformats.org/officeDocument/2006/relationships/customXml" Target="../ink/ink121.xml"/><Relationship Id="rId107" Type="http://schemas.openxmlformats.org/officeDocument/2006/relationships/image" Target="../media/image103.png"/><Relationship Id="rId11" Type="http://schemas.openxmlformats.org/officeDocument/2006/relationships/image" Target="../media/image55.png"/><Relationship Id="rId32" Type="http://schemas.openxmlformats.org/officeDocument/2006/relationships/customXml" Target="../ink/ink68.xml"/><Relationship Id="rId53" Type="http://schemas.openxmlformats.org/officeDocument/2006/relationships/image" Target="../media/image76.png"/><Relationship Id="rId74" Type="http://schemas.openxmlformats.org/officeDocument/2006/relationships/customXml" Target="../ink/ink89.xml"/><Relationship Id="rId128" Type="http://schemas.openxmlformats.org/officeDocument/2006/relationships/customXml" Target="../ink/ink116.xml"/><Relationship Id="rId149" Type="http://schemas.openxmlformats.org/officeDocument/2006/relationships/image" Target="../media/image124.png"/><Relationship Id="rId5" Type="http://schemas.openxmlformats.org/officeDocument/2006/relationships/image" Target="../media/image52.png"/><Relationship Id="rId95" Type="http://schemas.openxmlformats.org/officeDocument/2006/relationships/image" Target="../media/image97.png"/><Relationship Id="rId22" Type="http://schemas.openxmlformats.org/officeDocument/2006/relationships/customXml" Target="../ink/ink63.xml"/><Relationship Id="rId43" Type="http://schemas.openxmlformats.org/officeDocument/2006/relationships/image" Target="../media/image71.png"/><Relationship Id="rId64" Type="http://schemas.openxmlformats.org/officeDocument/2006/relationships/customXml" Target="../ink/ink84.xml"/><Relationship Id="rId118" Type="http://schemas.openxmlformats.org/officeDocument/2006/relationships/customXml" Target="../ink/ink111.xml"/><Relationship Id="rId139" Type="http://schemas.openxmlformats.org/officeDocument/2006/relationships/image" Target="../media/image119.png"/><Relationship Id="rId80" Type="http://schemas.openxmlformats.org/officeDocument/2006/relationships/customXml" Target="../ink/ink92.xml"/><Relationship Id="rId85" Type="http://schemas.openxmlformats.org/officeDocument/2006/relationships/image" Target="../media/image92.png"/><Relationship Id="rId150" Type="http://schemas.openxmlformats.org/officeDocument/2006/relationships/customXml" Target="../ink/ink127.xml"/><Relationship Id="rId155" Type="http://schemas.openxmlformats.org/officeDocument/2006/relationships/image" Target="../media/image127.png"/><Relationship Id="rId12" Type="http://schemas.openxmlformats.org/officeDocument/2006/relationships/customXml" Target="../ink/ink58.xml"/><Relationship Id="rId17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customXml" Target="../ink/ink71.xml"/><Relationship Id="rId59" Type="http://schemas.openxmlformats.org/officeDocument/2006/relationships/image" Target="../media/image79.png"/><Relationship Id="rId103" Type="http://schemas.openxmlformats.org/officeDocument/2006/relationships/image" Target="../media/image101.png"/><Relationship Id="rId108" Type="http://schemas.openxmlformats.org/officeDocument/2006/relationships/customXml" Target="../ink/ink106.xml"/><Relationship Id="rId124" Type="http://schemas.openxmlformats.org/officeDocument/2006/relationships/customXml" Target="../ink/ink114.xml"/><Relationship Id="rId129" Type="http://schemas.openxmlformats.org/officeDocument/2006/relationships/image" Target="../media/image114.png"/><Relationship Id="rId54" Type="http://schemas.openxmlformats.org/officeDocument/2006/relationships/customXml" Target="../ink/ink79.xml"/><Relationship Id="rId70" Type="http://schemas.openxmlformats.org/officeDocument/2006/relationships/customXml" Target="../ink/ink87.xml"/><Relationship Id="rId75" Type="http://schemas.openxmlformats.org/officeDocument/2006/relationships/image" Target="../media/image87.png"/><Relationship Id="rId91" Type="http://schemas.openxmlformats.org/officeDocument/2006/relationships/image" Target="../media/image95.png"/><Relationship Id="rId96" Type="http://schemas.openxmlformats.org/officeDocument/2006/relationships/customXml" Target="../ink/ink100.xml"/><Relationship Id="rId140" Type="http://schemas.openxmlformats.org/officeDocument/2006/relationships/customXml" Target="../ink/ink122.xml"/><Relationship Id="rId145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5.xml"/><Relationship Id="rId23" Type="http://schemas.openxmlformats.org/officeDocument/2006/relationships/image" Target="../media/image61.png"/><Relationship Id="rId28" Type="http://schemas.openxmlformats.org/officeDocument/2006/relationships/customXml" Target="../ink/ink66.xml"/><Relationship Id="rId49" Type="http://schemas.openxmlformats.org/officeDocument/2006/relationships/image" Target="../media/image74.png"/><Relationship Id="rId114" Type="http://schemas.openxmlformats.org/officeDocument/2006/relationships/customXml" Target="../ink/ink109.xml"/><Relationship Id="rId119" Type="http://schemas.openxmlformats.org/officeDocument/2006/relationships/image" Target="../media/image109.png"/><Relationship Id="rId44" Type="http://schemas.openxmlformats.org/officeDocument/2006/relationships/customXml" Target="../ink/ink74.xml"/><Relationship Id="rId60" Type="http://schemas.openxmlformats.org/officeDocument/2006/relationships/customXml" Target="../ink/ink82.xml"/><Relationship Id="rId65" Type="http://schemas.openxmlformats.org/officeDocument/2006/relationships/image" Target="../media/image82.png"/><Relationship Id="rId81" Type="http://schemas.openxmlformats.org/officeDocument/2006/relationships/image" Target="../media/image90.png"/><Relationship Id="rId86" Type="http://schemas.openxmlformats.org/officeDocument/2006/relationships/customXml" Target="../ink/ink95.xml"/><Relationship Id="rId130" Type="http://schemas.openxmlformats.org/officeDocument/2006/relationships/customXml" Target="../ink/ink117.xml"/><Relationship Id="rId135" Type="http://schemas.openxmlformats.org/officeDocument/2006/relationships/image" Target="../media/image117.png"/><Relationship Id="rId151" Type="http://schemas.openxmlformats.org/officeDocument/2006/relationships/image" Target="../media/image125.png"/><Relationship Id="rId156" Type="http://schemas.openxmlformats.org/officeDocument/2006/relationships/customXml" Target="../ink/ink130.xml"/><Relationship Id="rId13" Type="http://schemas.openxmlformats.org/officeDocument/2006/relationships/image" Target="../media/image56.png"/><Relationship Id="rId18" Type="http://schemas.openxmlformats.org/officeDocument/2006/relationships/customXml" Target="../ink/ink61.xml"/><Relationship Id="rId39" Type="http://schemas.openxmlformats.org/officeDocument/2006/relationships/image" Target="../media/image69.png"/><Relationship Id="rId109" Type="http://schemas.openxmlformats.org/officeDocument/2006/relationships/image" Target="../media/image104.png"/><Relationship Id="rId34" Type="http://schemas.openxmlformats.org/officeDocument/2006/relationships/customXml" Target="../ink/ink69.xml"/><Relationship Id="rId50" Type="http://schemas.openxmlformats.org/officeDocument/2006/relationships/customXml" Target="../ink/ink77.xml"/><Relationship Id="rId55" Type="http://schemas.openxmlformats.org/officeDocument/2006/relationships/image" Target="../media/image77.png"/><Relationship Id="rId76" Type="http://schemas.openxmlformats.org/officeDocument/2006/relationships/customXml" Target="../ink/ink90.xml"/><Relationship Id="rId97" Type="http://schemas.openxmlformats.org/officeDocument/2006/relationships/image" Target="../media/image98.png"/><Relationship Id="rId104" Type="http://schemas.openxmlformats.org/officeDocument/2006/relationships/customXml" Target="../ink/ink104.xml"/><Relationship Id="rId120" Type="http://schemas.openxmlformats.org/officeDocument/2006/relationships/customXml" Target="../ink/ink112.xml"/><Relationship Id="rId125" Type="http://schemas.openxmlformats.org/officeDocument/2006/relationships/image" Target="../media/image112.png"/><Relationship Id="rId141" Type="http://schemas.openxmlformats.org/officeDocument/2006/relationships/image" Target="../media/image120.png"/><Relationship Id="rId146" Type="http://schemas.openxmlformats.org/officeDocument/2006/relationships/customXml" Target="../ink/ink125.xml"/><Relationship Id="rId7" Type="http://schemas.openxmlformats.org/officeDocument/2006/relationships/image" Target="../media/image53.png"/><Relationship Id="rId71" Type="http://schemas.openxmlformats.org/officeDocument/2006/relationships/image" Target="../media/image85.png"/><Relationship Id="rId92" Type="http://schemas.openxmlformats.org/officeDocument/2006/relationships/customXml" Target="../ink/ink98.xml"/><Relationship Id="rId2" Type="http://schemas.openxmlformats.org/officeDocument/2006/relationships/customXml" Target="../ink/ink53.xml"/><Relationship Id="rId29" Type="http://schemas.openxmlformats.org/officeDocument/2006/relationships/image" Target="../media/image64.png"/><Relationship Id="rId24" Type="http://schemas.openxmlformats.org/officeDocument/2006/relationships/customXml" Target="../ink/ink64.xml"/><Relationship Id="rId40" Type="http://schemas.openxmlformats.org/officeDocument/2006/relationships/customXml" Target="../ink/ink72.xml"/><Relationship Id="rId45" Type="http://schemas.openxmlformats.org/officeDocument/2006/relationships/image" Target="../media/image72.png"/><Relationship Id="rId66" Type="http://schemas.openxmlformats.org/officeDocument/2006/relationships/customXml" Target="../ink/ink85.xml"/><Relationship Id="rId87" Type="http://schemas.openxmlformats.org/officeDocument/2006/relationships/image" Target="../media/image93.png"/><Relationship Id="rId110" Type="http://schemas.openxmlformats.org/officeDocument/2006/relationships/customXml" Target="../ink/ink107.xml"/><Relationship Id="rId115" Type="http://schemas.openxmlformats.org/officeDocument/2006/relationships/image" Target="../media/image107.png"/><Relationship Id="rId131" Type="http://schemas.openxmlformats.org/officeDocument/2006/relationships/image" Target="../media/image115.png"/><Relationship Id="rId136" Type="http://schemas.openxmlformats.org/officeDocument/2006/relationships/customXml" Target="../ink/ink120.xml"/><Relationship Id="rId157" Type="http://schemas.openxmlformats.org/officeDocument/2006/relationships/image" Target="../media/image128.png"/><Relationship Id="rId61" Type="http://schemas.openxmlformats.org/officeDocument/2006/relationships/image" Target="../media/image80.png"/><Relationship Id="rId82" Type="http://schemas.openxmlformats.org/officeDocument/2006/relationships/customXml" Target="../ink/ink93.xml"/><Relationship Id="rId152" Type="http://schemas.openxmlformats.org/officeDocument/2006/relationships/customXml" Target="../ink/ink128.xml"/><Relationship Id="rId19" Type="http://schemas.openxmlformats.org/officeDocument/2006/relationships/image" Target="../media/image59.png"/><Relationship Id="rId14" Type="http://schemas.openxmlformats.org/officeDocument/2006/relationships/customXml" Target="../ink/ink59.xml"/><Relationship Id="rId30" Type="http://schemas.openxmlformats.org/officeDocument/2006/relationships/customXml" Target="../ink/ink67.xml"/><Relationship Id="rId35" Type="http://schemas.openxmlformats.org/officeDocument/2006/relationships/image" Target="../media/image67.png"/><Relationship Id="rId56" Type="http://schemas.openxmlformats.org/officeDocument/2006/relationships/customXml" Target="../ink/ink80.xml"/><Relationship Id="rId77" Type="http://schemas.openxmlformats.org/officeDocument/2006/relationships/image" Target="../media/image88.png"/><Relationship Id="rId100" Type="http://schemas.openxmlformats.org/officeDocument/2006/relationships/customXml" Target="../ink/ink102.xml"/><Relationship Id="rId105" Type="http://schemas.openxmlformats.org/officeDocument/2006/relationships/image" Target="../media/image102.png"/><Relationship Id="rId126" Type="http://schemas.openxmlformats.org/officeDocument/2006/relationships/customXml" Target="../ink/ink115.xml"/><Relationship Id="rId147" Type="http://schemas.openxmlformats.org/officeDocument/2006/relationships/image" Target="../media/image123.png"/><Relationship Id="rId8" Type="http://schemas.openxmlformats.org/officeDocument/2006/relationships/customXml" Target="../ink/ink56.xml"/><Relationship Id="rId51" Type="http://schemas.openxmlformats.org/officeDocument/2006/relationships/image" Target="../media/image75.png"/><Relationship Id="rId72" Type="http://schemas.openxmlformats.org/officeDocument/2006/relationships/customXml" Target="../ink/ink88.xml"/><Relationship Id="rId93" Type="http://schemas.openxmlformats.org/officeDocument/2006/relationships/image" Target="../media/image96.png"/><Relationship Id="rId98" Type="http://schemas.openxmlformats.org/officeDocument/2006/relationships/customXml" Target="../ink/ink101.xml"/><Relationship Id="rId121" Type="http://schemas.openxmlformats.org/officeDocument/2006/relationships/image" Target="../media/image110.png"/><Relationship Id="rId142" Type="http://schemas.openxmlformats.org/officeDocument/2006/relationships/customXml" Target="../ink/ink123.xml"/><Relationship Id="rId3" Type="http://schemas.openxmlformats.org/officeDocument/2006/relationships/image" Target="../media/image1.png"/><Relationship Id="rId25" Type="http://schemas.openxmlformats.org/officeDocument/2006/relationships/image" Target="../media/image62.png"/><Relationship Id="rId46" Type="http://schemas.openxmlformats.org/officeDocument/2006/relationships/customXml" Target="../ink/ink75.xml"/><Relationship Id="rId67" Type="http://schemas.openxmlformats.org/officeDocument/2006/relationships/image" Target="../media/image83.png"/><Relationship Id="rId116" Type="http://schemas.openxmlformats.org/officeDocument/2006/relationships/customXml" Target="../ink/ink110.xml"/><Relationship Id="rId137" Type="http://schemas.openxmlformats.org/officeDocument/2006/relationships/image" Target="../media/image118.png"/><Relationship Id="rId20" Type="http://schemas.openxmlformats.org/officeDocument/2006/relationships/customXml" Target="../ink/ink62.xml"/><Relationship Id="rId41" Type="http://schemas.openxmlformats.org/officeDocument/2006/relationships/image" Target="../media/image70.png"/><Relationship Id="rId62" Type="http://schemas.openxmlformats.org/officeDocument/2006/relationships/customXml" Target="../ink/ink83.xml"/><Relationship Id="rId83" Type="http://schemas.openxmlformats.org/officeDocument/2006/relationships/image" Target="../media/image91.png"/><Relationship Id="rId88" Type="http://schemas.openxmlformats.org/officeDocument/2006/relationships/customXml" Target="../ink/ink96.xml"/><Relationship Id="rId111" Type="http://schemas.openxmlformats.org/officeDocument/2006/relationships/image" Target="../media/image105.png"/><Relationship Id="rId132" Type="http://schemas.openxmlformats.org/officeDocument/2006/relationships/customXml" Target="../ink/ink118.xml"/><Relationship Id="rId153" Type="http://schemas.openxmlformats.org/officeDocument/2006/relationships/image" Target="../media/image126.png"/><Relationship Id="rId15" Type="http://schemas.openxmlformats.org/officeDocument/2006/relationships/image" Target="../media/image57.png"/><Relationship Id="rId36" Type="http://schemas.openxmlformats.org/officeDocument/2006/relationships/customXml" Target="../ink/ink70.xml"/><Relationship Id="rId57" Type="http://schemas.openxmlformats.org/officeDocument/2006/relationships/image" Target="../media/image78.png"/><Relationship Id="rId106" Type="http://schemas.openxmlformats.org/officeDocument/2006/relationships/customXml" Target="../ink/ink105.xml"/><Relationship Id="rId127" Type="http://schemas.openxmlformats.org/officeDocument/2006/relationships/image" Target="../media/image113.png"/><Relationship Id="rId10" Type="http://schemas.openxmlformats.org/officeDocument/2006/relationships/customXml" Target="../ink/ink57.xml"/><Relationship Id="rId31" Type="http://schemas.openxmlformats.org/officeDocument/2006/relationships/image" Target="../media/image65.png"/><Relationship Id="rId52" Type="http://schemas.openxmlformats.org/officeDocument/2006/relationships/customXml" Target="../ink/ink78.xml"/><Relationship Id="rId73" Type="http://schemas.openxmlformats.org/officeDocument/2006/relationships/image" Target="../media/image86.png"/><Relationship Id="rId78" Type="http://schemas.openxmlformats.org/officeDocument/2006/relationships/customXml" Target="../ink/ink91.xml"/><Relationship Id="rId94" Type="http://schemas.openxmlformats.org/officeDocument/2006/relationships/customXml" Target="../ink/ink99.xml"/><Relationship Id="rId99" Type="http://schemas.openxmlformats.org/officeDocument/2006/relationships/image" Target="../media/image99.png"/><Relationship Id="rId101" Type="http://schemas.openxmlformats.org/officeDocument/2006/relationships/image" Target="../media/image100.png"/><Relationship Id="rId122" Type="http://schemas.openxmlformats.org/officeDocument/2006/relationships/customXml" Target="../ink/ink113.xml"/><Relationship Id="rId143" Type="http://schemas.openxmlformats.org/officeDocument/2006/relationships/image" Target="../media/image121.png"/><Relationship Id="rId148" Type="http://schemas.openxmlformats.org/officeDocument/2006/relationships/customXml" Target="../ink/ink126.xml"/><Relationship Id="rId4" Type="http://schemas.openxmlformats.org/officeDocument/2006/relationships/customXml" Target="../ink/ink54.xml"/><Relationship Id="rId9" Type="http://schemas.openxmlformats.org/officeDocument/2006/relationships/image" Target="../media/image54.png"/><Relationship Id="rId26" Type="http://schemas.openxmlformats.org/officeDocument/2006/relationships/customXml" Target="../ink/ink65.xml"/><Relationship Id="rId47" Type="http://schemas.openxmlformats.org/officeDocument/2006/relationships/image" Target="../media/image73.png"/><Relationship Id="rId68" Type="http://schemas.openxmlformats.org/officeDocument/2006/relationships/customXml" Target="../ink/ink86.xml"/><Relationship Id="rId89" Type="http://schemas.openxmlformats.org/officeDocument/2006/relationships/image" Target="../media/image94.png"/><Relationship Id="rId112" Type="http://schemas.openxmlformats.org/officeDocument/2006/relationships/customXml" Target="../ink/ink108.xml"/><Relationship Id="rId133" Type="http://schemas.openxmlformats.org/officeDocument/2006/relationships/image" Target="../media/image116.png"/><Relationship Id="rId154" Type="http://schemas.openxmlformats.org/officeDocument/2006/relationships/customXml" Target="../ink/ink129.xml"/><Relationship Id="rId16" Type="http://schemas.openxmlformats.org/officeDocument/2006/relationships/customXml" Target="../ink/ink60.xml"/><Relationship Id="rId37" Type="http://schemas.openxmlformats.org/officeDocument/2006/relationships/image" Target="../media/image68.png"/><Relationship Id="rId58" Type="http://schemas.openxmlformats.org/officeDocument/2006/relationships/customXml" Target="../ink/ink81.xml"/><Relationship Id="rId79" Type="http://schemas.openxmlformats.org/officeDocument/2006/relationships/image" Target="../media/image89.png"/><Relationship Id="rId102" Type="http://schemas.openxmlformats.org/officeDocument/2006/relationships/customXml" Target="../ink/ink103.xml"/><Relationship Id="rId123" Type="http://schemas.openxmlformats.org/officeDocument/2006/relationships/image" Target="../media/image111.png"/><Relationship Id="rId144" Type="http://schemas.openxmlformats.org/officeDocument/2006/relationships/customXml" Target="../ink/ink124.xml"/><Relationship Id="rId90" Type="http://schemas.openxmlformats.org/officeDocument/2006/relationships/customXml" Target="../ink/ink97.xml"/><Relationship Id="rId27" Type="http://schemas.openxmlformats.org/officeDocument/2006/relationships/image" Target="../media/image63.png"/><Relationship Id="rId48" Type="http://schemas.openxmlformats.org/officeDocument/2006/relationships/customXml" Target="../ink/ink76.xml"/><Relationship Id="rId69" Type="http://schemas.openxmlformats.org/officeDocument/2006/relationships/image" Target="../media/image84.png"/><Relationship Id="rId113" Type="http://schemas.openxmlformats.org/officeDocument/2006/relationships/image" Target="../media/image106.png"/><Relationship Id="rId134" Type="http://schemas.openxmlformats.org/officeDocument/2006/relationships/customXml" Target="../ink/ink1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3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14:cNvPr>
              <p14:cNvContentPartPr/>
              <p14:nvPr/>
            </p14:nvContentPartPr>
            <p14:xfrm>
              <a:off x="8811988" y="3179883"/>
              <a:ext cx="24480" cy="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3348" y="3171243"/>
                <a:ext cx="42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2EFCA9-7BBE-4652-B3DF-4628CB5B7550}"/>
                  </a:ext>
                </a:extLst>
              </p14:cNvPr>
              <p14:cNvContentPartPr/>
              <p14:nvPr/>
            </p14:nvContentPartPr>
            <p14:xfrm>
              <a:off x="5729505" y="-1408552"/>
              <a:ext cx="360" cy="1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2EFCA9-7BBE-4652-B3DF-4628CB5B75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20865" y="-1417552"/>
                <a:ext cx="1800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738F43-CE5E-497B-A4D2-50E4B1E9A7A3}"/>
                  </a:ext>
                </a:extLst>
              </p14:cNvPr>
              <p14:cNvContentPartPr/>
              <p14:nvPr/>
            </p14:nvContentPartPr>
            <p14:xfrm>
              <a:off x="9033225" y="-1187512"/>
              <a:ext cx="360" cy="7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738F43-CE5E-497B-A4D2-50E4B1E9A7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24225" y="-1196152"/>
                <a:ext cx="18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7DE7EDD-81D4-420C-9976-23A9743587E6}"/>
                  </a:ext>
                </a:extLst>
              </p14:cNvPr>
              <p14:cNvContentPartPr/>
              <p14:nvPr/>
            </p14:nvContentPartPr>
            <p14:xfrm>
              <a:off x="9145185" y="-1371832"/>
              <a:ext cx="28800" cy="7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7DE7EDD-81D4-420C-9976-23A9743587E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36185" y="-1380472"/>
                <a:ext cx="4644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A36C559-141A-4EC8-B246-901CEC5455E6}"/>
              </a:ext>
            </a:extLst>
          </p:cNvPr>
          <p:cNvGrpSpPr/>
          <p:nvPr/>
        </p:nvGrpSpPr>
        <p:grpSpPr>
          <a:xfrm>
            <a:off x="280698" y="0"/>
            <a:ext cx="10550770" cy="6858000"/>
            <a:chOff x="297711" y="0"/>
            <a:chExt cx="10550770" cy="6858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7A101F-E3B1-46AA-8578-319A39B04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711" y="0"/>
              <a:ext cx="5275385" cy="6858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907E8E9-5986-4433-9C52-70044D064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096" y="0"/>
              <a:ext cx="5275385" cy="6858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66D695-D84E-4343-88C7-84A2F90BC544}"/>
                  </a:ext>
                </a:extLst>
              </p14:cNvPr>
              <p14:cNvContentPartPr/>
              <p14:nvPr/>
            </p14:nvContentPartPr>
            <p14:xfrm>
              <a:off x="10980105" y="-915352"/>
              <a:ext cx="29880" cy="23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66D695-D84E-4343-88C7-84A2F90BC5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71105" y="-923992"/>
                <a:ext cx="4752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706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14:cNvPr>
              <p14:cNvContentPartPr/>
              <p14:nvPr/>
            </p14:nvContentPartPr>
            <p14:xfrm>
              <a:off x="8811988" y="3179883"/>
              <a:ext cx="24480" cy="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3348" y="3171243"/>
                <a:ext cx="42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51EA00-5F85-466A-844F-876A6855E9FA}"/>
                  </a:ext>
                </a:extLst>
              </p14:cNvPr>
              <p14:cNvContentPartPr/>
              <p14:nvPr/>
            </p14:nvContentPartPr>
            <p14:xfrm>
              <a:off x="272625" y="405488"/>
              <a:ext cx="23400" cy="39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51EA00-5F85-466A-844F-876A6855E9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985" y="396488"/>
                <a:ext cx="410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D388CE9-72F8-40E3-8623-F0A5982C0233}"/>
                  </a:ext>
                </a:extLst>
              </p14:cNvPr>
              <p14:cNvContentPartPr/>
              <p14:nvPr/>
            </p14:nvContentPartPr>
            <p14:xfrm>
              <a:off x="405465" y="429968"/>
              <a:ext cx="147960" cy="379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D388CE9-72F8-40E3-8623-F0A5982C02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465" y="421328"/>
                <a:ext cx="16560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3366B09-A70E-43CA-8333-7C0B6858F9A9}"/>
                  </a:ext>
                </a:extLst>
              </p14:cNvPr>
              <p14:cNvContentPartPr/>
              <p14:nvPr/>
            </p14:nvContentPartPr>
            <p14:xfrm>
              <a:off x="678345" y="796088"/>
              <a:ext cx="22320" cy="7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3366B09-A70E-43CA-8333-7C0B6858F9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9345" y="787448"/>
                <a:ext cx="39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F0689F-2EC2-418C-9F99-F4051C9F1CC5}"/>
                  </a:ext>
                </a:extLst>
              </p14:cNvPr>
              <p14:cNvContentPartPr/>
              <p14:nvPr/>
            </p14:nvContentPartPr>
            <p14:xfrm>
              <a:off x="1017105" y="474968"/>
              <a:ext cx="192600" cy="387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F0689F-2EC2-418C-9F99-F4051C9F1CC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8465" y="465968"/>
                <a:ext cx="2102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22A4EB3-4BCC-4D02-99A4-FBDB956E71FD}"/>
                  </a:ext>
                </a:extLst>
              </p14:cNvPr>
              <p14:cNvContentPartPr/>
              <p14:nvPr/>
            </p14:nvContentPartPr>
            <p14:xfrm>
              <a:off x="1445145" y="419528"/>
              <a:ext cx="309960" cy="31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22A4EB3-4BCC-4D02-99A4-FBDB956E71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36505" y="410528"/>
                <a:ext cx="3276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AA6A0BF-D64E-4D2C-84CF-1103943EB132}"/>
                  </a:ext>
                </a:extLst>
              </p14:cNvPr>
              <p14:cNvContentPartPr/>
              <p14:nvPr/>
            </p14:nvContentPartPr>
            <p14:xfrm>
              <a:off x="3568785" y="501248"/>
              <a:ext cx="295200" cy="15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AA6A0BF-D64E-4D2C-84CF-1103943EB1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60145" y="492248"/>
                <a:ext cx="3128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98B8966-5CE9-478A-BEDF-484D11F4661F}"/>
                  </a:ext>
                </a:extLst>
              </p14:cNvPr>
              <p14:cNvContentPartPr/>
              <p14:nvPr/>
            </p14:nvContentPartPr>
            <p14:xfrm>
              <a:off x="3539265" y="634088"/>
              <a:ext cx="347040" cy="140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98B8966-5CE9-478A-BEDF-484D11F4661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30625" y="625088"/>
                <a:ext cx="3646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13048C-27A1-448B-83C4-311C9E8AF10B}"/>
                  </a:ext>
                </a:extLst>
              </p14:cNvPr>
              <p14:cNvContentPartPr/>
              <p14:nvPr/>
            </p14:nvContentPartPr>
            <p14:xfrm>
              <a:off x="1895505" y="279848"/>
              <a:ext cx="1401120" cy="7599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13048C-27A1-448B-83C4-311C9E8AF1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886505" y="271208"/>
                <a:ext cx="1418760" cy="77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2A1F25-D7CD-42BA-9C53-30DC31DEA75F}"/>
                  </a:ext>
                </a:extLst>
              </p14:cNvPr>
              <p14:cNvContentPartPr/>
              <p14:nvPr/>
            </p14:nvContentPartPr>
            <p14:xfrm>
              <a:off x="4077825" y="501248"/>
              <a:ext cx="324720" cy="447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2A1F25-D7CD-42BA-9C53-30DC31DEA7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68825" y="492608"/>
                <a:ext cx="34236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D9BD361C-E900-49FA-A6F1-DC745296CD0D}"/>
                  </a:ext>
                </a:extLst>
              </p14:cNvPr>
              <p14:cNvContentPartPr/>
              <p14:nvPr/>
            </p14:nvContentPartPr>
            <p14:xfrm>
              <a:off x="8747027" y="5030751"/>
              <a:ext cx="779040" cy="2203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D9BD361C-E900-49FA-A6F1-DC745296CD0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38383" y="5022111"/>
                <a:ext cx="796688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D1F33A58-C922-4656-9B08-5D3B903D8B00}"/>
                  </a:ext>
                </a:extLst>
              </p14:cNvPr>
              <p14:cNvContentPartPr/>
              <p14:nvPr/>
            </p14:nvContentPartPr>
            <p14:xfrm>
              <a:off x="9807100" y="4933911"/>
              <a:ext cx="769680" cy="3769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D1F33A58-C922-4656-9B08-5D3B903D8B0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798100" y="4924911"/>
                <a:ext cx="7873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C438326-4CDD-45CF-B622-A6897A13B02E}"/>
                  </a:ext>
                </a:extLst>
              </p14:cNvPr>
              <p14:cNvContentPartPr/>
              <p14:nvPr/>
            </p14:nvContentPartPr>
            <p14:xfrm>
              <a:off x="190614" y="1216568"/>
              <a:ext cx="8230170" cy="48376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C438326-4CDD-45CF-B622-A6897A13B0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1974" y="1207568"/>
                <a:ext cx="8247810" cy="48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812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14:cNvPr>
              <p14:cNvContentPartPr/>
              <p14:nvPr/>
            </p14:nvContentPartPr>
            <p14:xfrm>
              <a:off x="8811988" y="3179883"/>
              <a:ext cx="24480" cy="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3348" y="3171243"/>
                <a:ext cx="42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A8DE32-0008-4982-A30B-DA3DAD9596FB}"/>
                  </a:ext>
                </a:extLst>
              </p14:cNvPr>
              <p14:cNvContentPartPr/>
              <p14:nvPr/>
            </p14:nvContentPartPr>
            <p14:xfrm>
              <a:off x="130854" y="235911"/>
              <a:ext cx="15480" cy="226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A8DE32-0008-4982-A30B-DA3DAD9596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854" y="226911"/>
                <a:ext cx="33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AEC825-B59E-4AEC-A659-9E614E43614C}"/>
                  </a:ext>
                </a:extLst>
              </p14:cNvPr>
              <p14:cNvContentPartPr/>
              <p14:nvPr/>
            </p14:nvContentPartPr>
            <p14:xfrm>
              <a:off x="201054" y="235911"/>
              <a:ext cx="120600" cy="23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AEC825-B59E-4AEC-A659-9E614E43614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2054" y="227271"/>
                <a:ext cx="1382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29ECC1-9449-4C93-9761-4E9875EA8D8B}"/>
                  </a:ext>
                </a:extLst>
              </p14:cNvPr>
              <p14:cNvContentPartPr/>
              <p14:nvPr/>
            </p14:nvContentPartPr>
            <p14:xfrm>
              <a:off x="406614" y="428871"/>
              <a:ext cx="360" cy="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29ECC1-9449-4C93-9761-4E9875EA8D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7974" y="419871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788F59-755E-4A56-B4B9-A59D1500BCAE}"/>
                  </a:ext>
                </a:extLst>
              </p14:cNvPr>
              <p14:cNvContentPartPr/>
              <p14:nvPr/>
            </p14:nvContentPartPr>
            <p14:xfrm>
              <a:off x="657894" y="291351"/>
              <a:ext cx="166320" cy="33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788F59-755E-4A56-B4B9-A59D1500BC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254" y="282351"/>
                <a:ext cx="18396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7C50ED-554D-4414-A991-DB8FE86C5B18}"/>
                  </a:ext>
                </a:extLst>
              </p14:cNvPr>
              <p14:cNvContentPartPr/>
              <p14:nvPr/>
            </p14:nvContentPartPr>
            <p14:xfrm>
              <a:off x="1004574" y="291711"/>
              <a:ext cx="114480" cy="18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7C50ED-554D-4414-A991-DB8FE86C5B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95574" y="282711"/>
                <a:ext cx="1321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21C728A-A830-49D0-8F49-796741D5193D}"/>
                  </a:ext>
                </a:extLst>
              </p14:cNvPr>
              <p14:cNvContentPartPr/>
              <p14:nvPr/>
            </p14:nvContentPartPr>
            <p14:xfrm>
              <a:off x="2029494" y="185871"/>
              <a:ext cx="165960" cy="306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21C728A-A830-49D0-8F49-796741D5193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0873" y="176882"/>
                <a:ext cx="183562" cy="3239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D24C0E1-8B2E-416C-A2F1-A1C3A6E4664E}"/>
                  </a:ext>
                </a:extLst>
              </p14:cNvPr>
              <p14:cNvContentPartPr/>
              <p14:nvPr/>
            </p14:nvContentPartPr>
            <p14:xfrm>
              <a:off x="1567254" y="311151"/>
              <a:ext cx="281880" cy="186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D24C0E1-8B2E-416C-A2F1-A1C3A6E466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58614" y="302168"/>
                <a:ext cx="299520" cy="2040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61004F5-84EB-40DD-AF58-A65C95787707}"/>
                  </a:ext>
                </a:extLst>
              </p14:cNvPr>
              <p14:cNvContentPartPr/>
              <p14:nvPr/>
            </p14:nvContentPartPr>
            <p14:xfrm>
              <a:off x="1234974" y="201711"/>
              <a:ext cx="157320" cy="291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61004F5-84EB-40DD-AF58-A65C957877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26334" y="192711"/>
                <a:ext cx="17496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379A9D2-EEDA-4398-9E2D-DC6050271F3E}"/>
                  </a:ext>
                </a:extLst>
              </p14:cNvPr>
              <p14:cNvContentPartPr/>
              <p14:nvPr/>
            </p14:nvContentPartPr>
            <p14:xfrm>
              <a:off x="230934" y="929991"/>
              <a:ext cx="2622960" cy="24944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379A9D2-EEDA-4398-9E2D-DC6050271F3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21934" y="921351"/>
                <a:ext cx="2640600" cy="25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5607386-A9D0-44D7-A058-D7F2A27C61CA}"/>
                  </a:ext>
                </a:extLst>
              </p14:cNvPr>
              <p14:cNvContentPartPr/>
              <p14:nvPr/>
            </p14:nvContentPartPr>
            <p14:xfrm>
              <a:off x="3737694" y="3717831"/>
              <a:ext cx="417240" cy="3502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5607386-A9D0-44D7-A058-D7F2A27C61C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29054" y="3708831"/>
                <a:ext cx="4348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AD3577D-0DF2-4E5C-883E-54E772CACAE0}"/>
                  </a:ext>
                </a:extLst>
              </p14:cNvPr>
              <p14:cNvContentPartPr/>
              <p14:nvPr/>
            </p14:nvContentPartPr>
            <p14:xfrm>
              <a:off x="5577294" y="3843111"/>
              <a:ext cx="284400" cy="25200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AD3577D-0DF2-4E5C-883E-54E772CACA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68654" y="3834471"/>
                <a:ext cx="3020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51DCA79-AB3A-490E-9194-749E8C0F63A3}"/>
                  </a:ext>
                </a:extLst>
              </p14:cNvPr>
              <p14:cNvContentPartPr/>
              <p14:nvPr/>
            </p14:nvContentPartPr>
            <p14:xfrm>
              <a:off x="4546614" y="3837711"/>
              <a:ext cx="749160" cy="3625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51DCA79-AB3A-490E-9194-749E8C0F63A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37970" y="3829071"/>
                <a:ext cx="766808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8CC917B-B17F-43CB-A2F4-B7BDEE9B9496}"/>
                  </a:ext>
                </a:extLst>
              </p14:cNvPr>
              <p14:cNvContentPartPr/>
              <p14:nvPr/>
            </p14:nvContentPartPr>
            <p14:xfrm>
              <a:off x="7053753" y="3858231"/>
              <a:ext cx="437400" cy="2109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8CC917B-B17F-43CB-A2F4-B7BDEE9B949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45113" y="3849591"/>
                <a:ext cx="4550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0BC4F4D-66E1-4885-9F26-8CEF2F064259}"/>
                  </a:ext>
                </a:extLst>
              </p14:cNvPr>
              <p14:cNvContentPartPr/>
              <p14:nvPr/>
            </p14:nvContentPartPr>
            <p14:xfrm>
              <a:off x="6099033" y="3773991"/>
              <a:ext cx="598320" cy="45324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0BC4F4D-66E1-4885-9F26-8CEF2F06425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90393" y="3765344"/>
                <a:ext cx="615960" cy="470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90B1A8B-A698-4AB7-9511-11602DAD8AD9}"/>
                  </a:ext>
                </a:extLst>
              </p14:cNvPr>
              <p14:cNvContentPartPr/>
              <p14:nvPr/>
            </p14:nvContentPartPr>
            <p14:xfrm>
              <a:off x="7721913" y="3749871"/>
              <a:ext cx="552960" cy="3675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90B1A8B-A698-4AB7-9511-11602DAD8AD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12919" y="3741231"/>
                <a:ext cx="570589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25AFFFB-7A75-4386-9BDE-3BA9EF9324DB}"/>
                  </a:ext>
                </a:extLst>
              </p14:cNvPr>
              <p14:cNvContentPartPr/>
              <p14:nvPr/>
            </p14:nvContentPartPr>
            <p14:xfrm>
              <a:off x="185574" y="3709191"/>
              <a:ext cx="3271320" cy="1208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25AFFFB-7A75-4386-9BDE-3BA9EF9324D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6933" y="3700548"/>
                <a:ext cx="3288962" cy="12258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576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14:cNvPr>
              <p14:cNvContentPartPr/>
              <p14:nvPr/>
            </p14:nvContentPartPr>
            <p14:xfrm>
              <a:off x="8811988" y="3179883"/>
              <a:ext cx="24480" cy="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3348" y="3171243"/>
                <a:ext cx="42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4E80C868-C24C-4905-AF22-4AE696E36078}"/>
                  </a:ext>
                </a:extLst>
              </p14:cNvPr>
              <p14:cNvContentPartPr/>
              <p14:nvPr/>
            </p14:nvContentPartPr>
            <p14:xfrm>
              <a:off x="125094" y="125909"/>
              <a:ext cx="5929200" cy="565236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4E80C868-C24C-4905-AF22-4AE696E360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6094" y="116909"/>
                <a:ext cx="5946840" cy="56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5BB741F5-527D-4E4E-8AAD-7C7BBB0930B5}"/>
                  </a:ext>
                </a:extLst>
              </p14:cNvPr>
              <p14:cNvContentPartPr/>
              <p14:nvPr/>
            </p14:nvContentPartPr>
            <p14:xfrm>
              <a:off x="944053" y="5985840"/>
              <a:ext cx="385560" cy="19080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5BB741F5-527D-4E4E-8AAD-7C7BBB0930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5053" y="5976840"/>
                <a:ext cx="40320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A805C78B-2834-44D3-8CEF-5E1B9CC4223C}"/>
                  </a:ext>
                </a:extLst>
              </p14:cNvPr>
              <p14:cNvContentPartPr/>
              <p14:nvPr/>
            </p14:nvContentPartPr>
            <p14:xfrm>
              <a:off x="1608253" y="5889000"/>
              <a:ext cx="885960" cy="45720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A805C78B-2834-44D3-8CEF-5E1B9CC422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9257" y="5880000"/>
                <a:ext cx="903593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C5EE211A-7FDD-4396-AB15-93374D8C4E09}"/>
                  </a:ext>
                </a:extLst>
              </p14:cNvPr>
              <p14:cNvContentPartPr/>
              <p14:nvPr/>
            </p14:nvContentPartPr>
            <p14:xfrm>
              <a:off x="80413" y="5876400"/>
              <a:ext cx="601200" cy="4060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C5EE211A-7FDD-4396-AB15-93374D8C4E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773" y="5867400"/>
                <a:ext cx="6188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261CAA2F-F768-400D-B6E1-74A8562A33E4}"/>
                  </a:ext>
                </a:extLst>
              </p14:cNvPr>
              <p14:cNvContentPartPr/>
              <p14:nvPr/>
            </p14:nvContentPartPr>
            <p14:xfrm>
              <a:off x="3932413" y="6167640"/>
              <a:ext cx="9000" cy="468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261CAA2F-F768-400D-B6E1-74A8562A33E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23773" y="6159000"/>
                <a:ext cx="266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DFABB429-5B76-4F74-B70D-7EA4264E1635}"/>
                  </a:ext>
                </a:extLst>
              </p14:cNvPr>
              <p14:cNvContentPartPr/>
              <p14:nvPr/>
            </p14:nvContentPartPr>
            <p14:xfrm>
              <a:off x="2772853" y="5847600"/>
              <a:ext cx="1083600" cy="46872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DFABB429-5B76-4F74-B70D-7EA4264E16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64213" y="5838600"/>
                <a:ext cx="110124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3DB167F0-EED9-4F22-8055-387C66431C49}"/>
                  </a:ext>
                </a:extLst>
              </p14:cNvPr>
              <p14:cNvContentPartPr/>
              <p14:nvPr/>
            </p14:nvContentPartPr>
            <p14:xfrm>
              <a:off x="6586987" y="604920"/>
              <a:ext cx="762120" cy="43488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3DB167F0-EED9-4F22-8055-387C66431C4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77987" y="596273"/>
                <a:ext cx="779760" cy="4525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440630D9-A27C-4C29-B231-8E5F172BCDEB}"/>
                  </a:ext>
                </a:extLst>
              </p14:cNvPr>
              <p14:cNvContentPartPr/>
              <p14:nvPr/>
            </p14:nvContentPartPr>
            <p14:xfrm>
              <a:off x="7426147" y="744960"/>
              <a:ext cx="147240" cy="16560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440630D9-A27C-4C29-B231-8E5F172BCDE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17507" y="735960"/>
                <a:ext cx="1648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23D3064B-0BDB-4420-8EAC-F3E7DEB6CD29}"/>
                  </a:ext>
                </a:extLst>
              </p14:cNvPr>
              <p14:cNvContentPartPr/>
              <p14:nvPr/>
            </p14:nvContentPartPr>
            <p14:xfrm>
              <a:off x="7657987" y="825240"/>
              <a:ext cx="127440" cy="9828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23D3064B-0BDB-4420-8EAC-F3E7DEB6CD2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48987" y="816600"/>
                <a:ext cx="1450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73FE42EB-31EA-4AF7-9EF3-608550809EB2}"/>
                  </a:ext>
                </a:extLst>
              </p14:cNvPr>
              <p14:cNvContentPartPr/>
              <p14:nvPr/>
            </p14:nvContentPartPr>
            <p14:xfrm>
              <a:off x="7975507" y="765840"/>
              <a:ext cx="271080" cy="146880"/>
            </p14:xfrm>
          </p:contentPart>
        </mc:Choice>
        <mc:Fallback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73FE42EB-31EA-4AF7-9EF3-608550809EB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66519" y="757200"/>
                <a:ext cx="288697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210A0BF7-34A9-4797-AEEA-C96DCCF48AD2}"/>
                  </a:ext>
                </a:extLst>
              </p14:cNvPr>
              <p14:cNvContentPartPr/>
              <p14:nvPr/>
            </p14:nvContentPartPr>
            <p14:xfrm>
              <a:off x="8343787" y="812640"/>
              <a:ext cx="110520" cy="182520"/>
            </p14:xfrm>
          </p:contentPart>
        </mc:Choice>
        <mc:Fallback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210A0BF7-34A9-4797-AEEA-C96DCCF48AD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34787" y="803640"/>
                <a:ext cx="1281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3" name="Ink 232">
                <a:extLst>
                  <a:ext uri="{FF2B5EF4-FFF2-40B4-BE49-F238E27FC236}">
                    <a16:creationId xmlns:a16="http://schemas.microsoft.com/office/drawing/2014/main" id="{3F95CBF5-9050-4315-B65F-B9F2A03EBE0B}"/>
                  </a:ext>
                </a:extLst>
              </p14:cNvPr>
              <p14:cNvContentPartPr/>
              <p14:nvPr/>
            </p14:nvContentPartPr>
            <p14:xfrm>
              <a:off x="8556907" y="672960"/>
              <a:ext cx="176400" cy="232920"/>
            </p14:xfrm>
          </p:contentPart>
        </mc:Choice>
        <mc:Fallback>
          <p:pic>
            <p:nvPicPr>
              <p:cNvPr id="233" name="Ink 232">
                <a:extLst>
                  <a:ext uri="{FF2B5EF4-FFF2-40B4-BE49-F238E27FC236}">
                    <a16:creationId xmlns:a16="http://schemas.microsoft.com/office/drawing/2014/main" id="{3F95CBF5-9050-4315-B65F-B9F2A03EBE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548267" y="664320"/>
                <a:ext cx="1940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693C595D-4E77-4309-8A50-F36E31D6FC78}"/>
                  </a:ext>
                </a:extLst>
              </p14:cNvPr>
              <p14:cNvContentPartPr/>
              <p14:nvPr/>
            </p14:nvContentPartPr>
            <p14:xfrm>
              <a:off x="9203107" y="600960"/>
              <a:ext cx="416160" cy="423000"/>
            </p14:xfrm>
          </p:contentPart>
        </mc:Choice>
        <mc:Fallback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693C595D-4E77-4309-8A50-F36E31D6FC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194107" y="591960"/>
                <a:ext cx="4338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09CF6CC-CA65-4BA0-91A4-8F38F04AD0EB}"/>
                  </a:ext>
                </a:extLst>
              </p14:cNvPr>
              <p14:cNvContentPartPr/>
              <p14:nvPr/>
            </p14:nvContentPartPr>
            <p14:xfrm>
              <a:off x="8847067" y="584400"/>
              <a:ext cx="267480" cy="47196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09CF6CC-CA65-4BA0-91A4-8F38F04AD0E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838067" y="575407"/>
                <a:ext cx="285120" cy="4895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389CA1B2-C456-4005-989C-0767487BD7A0}"/>
                  </a:ext>
                </a:extLst>
              </p14:cNvPr>
              <p14:cNvContentPartPr/>
              <p14:nvPr/>
            </p14:nvContentPartPr>
            <p14:xfrm>
              <a:off x="8318487" y="190200"/>
              <a:ext cx="410760" cy="2502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389CA1B2-C456-4005-989C-0767487BD7A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09847" y="181560"/>
                <a:ext cx="4284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7C16A8C8-0A0F-44AF-B252-B0CDE6F15180}"/>
                  </a:ext>
                </a:extLst>
              </p14:cNvPr>
              <p14:cNvContentPartPr/>
              <p14:nvPr/>
            </p14:nvContentPartPr>
            <p14:xfrm>
              <a:off x="6600927" y="158520"/>
              <a:ext cx="1451160" cy="2988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7C16A8C8-0A0F-44AF-B252-B0CDE6F1518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92287" y="149531"/>
                <a:ext cx="1468800" cy="3164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924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14:cNvPr>
              <p14:cNvContentPartPr/>
              <p14:nvPr/>
            </p14:nvContentPartPr>
            <p14:xfrm>
              <a:off x="8811988" y="3179883"/>
              <a:ext cx="24480" cy="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3348" y="3171243"/>
                <a:ext cx="42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DFEFCA-7975-4D89-959C-E981E000BFF4}"/>
                  </a:ext>
                </a:extLst>
              </p14:cNvPr>
              <p14:cNvContentPartPr/>
              <p14:nvPr/>
            </p14:nvContentPartPr>
            <p14:xfrm>
              <a:off x="105991" y="180050"/>
              <a:ext cx="545040" cy="228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DFEFCA-7975-4D89-959C-E981E000BF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345" y="171050"/>
                <a:ext cx="562692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7FDC778-5AF9-46DB-8DC3-816B902F9CFB}"/>
                  </a:ext>
                </a:extLst>
              </p14:cNvPr>
              <p14:cNvContentPartPr/>
              <p14:nvPr/>
            </p14:nvContentPartPr>
            <p14:xfrm>
              <a:off x="2196511" y="312530"/>
              <a:ext cx="87480" cy="164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7FDC778-5AF9-46DB-8DC3-816B902F9C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7871" y="303530"/>
                <a:ext cx="10512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B90982-7483-47C3-8AC7-D8CF37F28888}"/>
                  </a:ext>
                </a:extLst>
              </p14:cNvPr>
              <p14:cNvContentPartPr/>
              <p14:nvPr/>
            </p14:nvContentPartPr>
            <p14:xfrm>
              <a:off x="3661351" y="260330"/>
              <a:ext cx="744840" cy="421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B90982-7483-47C3-8AC7-D8CF37F288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2711" y="251690"/>
                <a:ext cx="76248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CB01B6D-EAB2-489B-B8E9-3F15D27CE7CA}"/>
                  </a:ext>
                </a:extLst>
              </p14:cNvPr>
              <p14:cNvContentPartPr/>
              <p14:nvPr/>
            </p14:nvContentPartPr>
            <p14:xfrm>
              <a:off x="2704831" y="112010"/>
              <a:ext cx="685080" cy="38160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CB01B6D-EAB2-489B-B8E9-3F15D27CE7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5831" y="103010"/>
                <a:ext cx="7027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9CDD9F-896F-44BA-87DF-7644CEA420CF}"/>
                  </a:ext>
                </a:extLst>
              </p14:cNvPr>
              <p14:cNvContentPartPr/>
              <p14:nvPr/>
            </p14:nvContentPartPr>
            <p14:xfrm>
              <a:off x="1645711" y="229370"/>
              <a:ext cx="191520" cy="234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9CDD9F-896F-44BA-87DF-7644CEA420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36711" y="220730"/>
                <a:ext cx="2091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0FCEB93-381E-4ED8-96AB-22381A61B539}"/>
                  </a:ext>
                </a:extLst>
              </p14:cNvPr>
              <p14:cNvContentPartPr/>
              <p14:nvPr/>
            </p14:nvContentPartPr>
            <p14:xfrm>
              <a:off x="973591" y="115970"/>
              <a:ext cx="421560" cy="3517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0FCEB93-381E-4ED8-96AB-22381A61B5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4951" y="107321"/>
                <a:ext cx="439200" cy="369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74F32FF-0051-4295-95E1-1AAA7CDAB252}"/>
                  </a:ext>
                </a:extLst>
              </p14:cNvPr>
              <p14:cNvContentPartPr/>
              <p14:nvPr/>
            </p14:nvContentPartPr>
            <p14:xfrm>
              <a:off x="4622911" y="150170"/>
              <a:ext cx="366120" cy="3430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74F32FF-0051-4295-95E1-1AAA7CDAB25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613911" y="141170"/>
                <a:ext cx="3837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4A64324-850B-4184-A576-A57470B678E5}"/>
                  </a:ext>
                </a:extLst>
              </p14:cNvPr>
              <p14:cNvContentPartPr/>
              <p14:nvPr/>
            </p14:nvContentPartPr>
            <p14:xfrm>
              <a:off x="5243191" y="208850"/>
              <a:ext cx="506880" cy="344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4A64324-850B-4184-A576-A57470B678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4197" y="200210"/>
                <a:ext cx="524507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20386C4-5175-424A-B5CD-CE9C33361878}"/>
                  </a:ext>
                </a:extLst>
              </p14:cNvPr>
              <p14:cNvContentPartPr/>
              <p14:nvPr/>
            </p14:nvContentPartPr>
            <p14:xfrm>
              <a:off x="7605151" y="348170"/>
              <a:ext cx="92880" cy="183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20386C4-5175-424A-B5CD-CE9C3336187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96151" y="339530"/>
                <a:ext cx="1105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FAFDA82-00B2-4C26-8F04-C80504852FD0}"/>
                  </a:ext>
                </a:extLst>
              </p14:cNvPr>
              <p14:cNvContentPartPr/>
              <p14:nvPr/>
            </p14:nvContentPartPr>
            <p14:xfrm>
              <a:off x="8146231" y="259250"/>
              <a:ext cx="355680" cy="3114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FAFDA82-00B2-4C26-8F04-C80504852F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137591" y="250260"/>
                <a:ext cx="373320" cy="3290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2A63102-EFBB-4174-8751-29C9FA0F1A7D}"/>
                  </a:ext>
                </a:extLst>
              </p14:cNvPr>
              <p14:cNvContentPartPr/>
              <p14:nvPr/>
            </p14:nvContentPartPr>
            <p14:xfrm>
              <a:off x="7123471" y="357170"/>
              <a:ext cx="174600" cy="2260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2A63102-EFBB-4174-8751-29C9FA0F1A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14849" y="348184"/>
                <a:ext cx="192204" cy="243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FBFDEC4-1C11-4C3F-9C9D-2EE725546808}"/>
                  </a:ext>
                </a:extLst>
              </p14:cNvPr>
              <p14:cNvContentPartPr/>
              <p14:nvPr/>
            </p14:nvContentPartPr>
            <p14:xfrm>
              <a:off x="6065071" y="280490"/>
              <a:ext cx="714240" cy="3024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FBFDEC4-1C11-4C3F-9C9D-2EE72554680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56076" y="271850"/>
                <a:ext cx="731871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0DE52CA-3578-4988-8DC3-E85534EF9680}"/>
                  </a:ext>
                </a:extLst>
              </p14:cNvPr>
              <p14:cNvContentPartPr/>
              <p14:nvPr/>
            </p14:nvContentPartPr>
            <p14:xfrm>
              <a:off x="8777671" y="401450"/>
              <a:ext cx="889560" cy="4060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0DE52CA-3578-4988-8DC3-E85534EF96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69031" y="392450"/>
                <a:ext cx="90720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76887C-495C-4C4D-8C01-960D06352427}"/>
                  </a:ext>
                </a:extLst>
              </p14:cNvPr>
              <p14:cNvContentPartPr/>
              <p14:nvPr/>
            </p14:nvContentPartPr>
            <p14:xfrm>
              <a:off x="1080151" y="799250"/>
              <a:ext cx="136440" cy="230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76887C-495C-4C4D-8C01-960D0635242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1151" y="790250"/>
                <a:ext cx="1540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96019FB-0DCA-4388-A961-6B981D934B3F}"/>
                  </a:ext>
                </a:extLst>
              </p14:cNvPr>
              <p14:cNvContentPartPr/>
              <p14:nvPr/>
            </p14:nvContentPartPr>
            <p14:xfrm>
              <a:off x="1879711" y="869450"/>
              <a:ext cx="162000" cy="1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96019FB-0DCA-4388-A961-6B981D934B3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870711" y="860810"/>
                <a:ext cx="1796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3ED16AE-AF18-4787-A6F8-7AD5CE8EBCEA}"/>
                  </a:ext>
                </a:extLst>
              </p14:cNvPr>
              <p14:cNvContentPartPr/>
              <p14:nvPr/>
            </p14:nvContentPartPr>
            <p14:xfrm>
              <a:off x="1866751" y="956210"/>
              <a:ext cx="209160" cy="5184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3ED16AE-AF18-4787-A6F8-7AD5CE8EBCE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58096" y="947272"/>
                <a:ext cx="226830" cy="69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925DBF58-CDBE-4DE8-ADA0-B2627714F22A}"/>
                  </a:ext>
                </a:extLst>
              </p14:cNvPr>
              <p14:cNvContentPartPr/>
              <p14:nvPr/>
            </p14:nvContentPartPr>
            <p14:xfrm>
              <a:off x="1335751" y="756770"/>
              <a:ext cx="356400" cy="379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925DBF58-CDBE-4DE8-ADA0-B2627714F2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326751" y="748122"/>
                <a:ext cx="374040" cy="3967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0D4E5F6-9704-4FC0-BA2A-B5B25CA568B1}"/>
                  </a:ext>
                </a:extLst>
              </p14:cNvPr>
              <p14:cNvContentPartPr/>
              <p14:nvPr/>
            </p14:nvContentPartPr>
            <p14:xfrm>
              <a:off x="446551" y="752810"/>
              <a:ext cx="531720" cy="385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0D4E5F6-9704-4FC0-BA2A-B5B25CA568B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7557" y="743810"/>
                <a:ext cx="549348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D0118FA-4F44-45B3-A60E-A8B7CB67B901}"/>
                  </a:ext>
                </a:extLst>
              </p14:cNvPr>
              <p14:cNvContentPartPr/>
              <p14:nvPr/>
            </p14:nvContentPartPr>
            <p14:xfrm>
              <a:off x="2815351" y="833810"/>
              <a:ext cx="170640" cy="2088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D0118FA-4F44-45B3-A60E-A8B7CB67B90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06351" y="824810"/>
                <a:ext cx="1882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7CCCAE1-4BAA-4D29-9788-87D0452008B2}"/>
                  </a:ext>
                </a:extLst>
              </p14:cNvPr>
              <p14:cNvContentPartPr/>
              <p14:nvPr/>
            </p14:nvContentPartPr>
            <p14:xfrm>
              <a:off x="3104431" y="884570"/>
              <a:ext cx="557640" cy="24984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7CCCAE1-4BAA-4D29-9788-87D0452008B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95431" y="875570"/>
                <a:ext cx="5752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F810760-5E51-4091-9A55-F32FEA11FBE8}"/>
                  </a:ext>
                </a:extLst>
              </p14:cNvPr>
              <p14:cNvContentPartPr/>
              <p14:nvPr/>
            </p14:nvContentPartPr>
            <p14:xfrm>
              <a:off x="2258071" y="837410"/>
              <a:ext cx="370440" cy="2761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F810760-5E51-4091-9A55-F32FEA11FBE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49431" y="828770"/>
                <a:ext cx="38808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9777264-2562-4F81-8875-A2674751C674}"/>
                  </a:ext>
                </a:extLst>
              </p14:cNvPr>
              <p14:cNvContentPartPr/>
              <p14:nvPr/>
            </p14:nvContentPartPr>
            <p14:xfrm>
              <a:off x="480391" y="1458410"/>
              <a:ext cx="242640" cy="8856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9777264-2562-4F81-8875-A2674751C67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1751" y="1449770"/>
                <a:ext cx="2602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1EC8EC4-F265-4B0F-A61E-61EEBFB92B8B}"/>
                  </a:ext>
                </a:extLst>
              </p14:cNvPr>
              <p14:cNvContentPartPr/>
              <p14:nvPr/>
            </p14:nvContentPartPr>
            <p14:xfrm>
              <a:off x="1186351" y="1343930"/>
              <a:ext cx="519480" cy="40824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1EC8EC4-F265-4B0F-A61E-61EEBFB92B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77717" y="1334938"/>
                <a:ext cx="537108" cy="425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E9190AB-EB49-466A-82AD-A16344F42E7A}"/>
                  </a:ext>
                </a:extLst>
              </p14:cNvPr>
              <p14:cNvContentPartPr/>
              <p14:nvPr/>
            </p14:nvContentPartPr>
            <p14:xfrm>
              <a:off x="828871" y="1318370"/>
              <a:ext cx="250200" cy="4215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E9190AB-EB49-466A-82AD-A16344F42E7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9871" y="1309370"/>
                <a:ext cx="26784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D21DF20-FF0A-46E8-921B-76271E93A7E5}"/>
                  </a:ext>
                </a:extLst>
              </p14:cNvPr>
              <p14:cNvContentPartPr/>
              <p14:nvPr/>
            </p14:nvContentPartPr>
            <p14:xfrm>
              <a:off x="1917871" y="1488290"/>
              <a:ext cx="174600" cy="345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D21DF20-FF0A-46E8-921B-76271E93A7E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909231" y="1479650"/>
                <a:ext cx="192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335136D-C3D7-4A4A-AE5D-2F78B0C55E72}"/>
                  </a:ext>
                </a:extLst>
              </p14:cNvPr>
              <p14:cNvContentPartPr/>
              <p14:nvPr/>
            </p14:nvContentPartPr>
            <p14:xfrm>
              <a:off x="1903111" y="1598810"/>
              <a:ext cx="142920" cy="900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335136D-C3D7-4A4A-AE5D-2F78B0C55E7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94111" y="1590170"/>
                <a:ext cx="1605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DE10393-120C-40B1-970D-E60297BEC564}"/>
                  </a:ext>
                </a:extLst>
              </p14:cNvPr>
              <p14:cNvContentPartPr/>
              <p14:nvPr/>
            </p14:nvContentPartPr>
            <p14:xfrm>
              <a:off x="1930831" y="1671170"/>
              <a:ext cx="191880" cy="172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DE10393-120C-40B1-970D-E60297BEC56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921831" y="1662530"/>
                <a:ext cx="20952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E4B769A-BCC5-46A4-A0BD-5AA941326B06}"/>
                  </a:ext>
                </a:extLst>
              </p14:cNvPr>
              <p14:cNvContentPartPr/>
              <p14:nvPr/>
            </p14:nvContentPartPr>
            <p14:xfrm>
              <a:off x="2836591" y="1377770"/>
              <a:ext cx="175320" cy="280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E4B769A-BCC5-46A4-A0BD-5AA941326B0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27591" y="1369130"/>
                <a:ext cx="1929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A3C392E-3BDA-416D-BD9A-06B6C6D04795}"/>
                  </a:ext>
                </a:extLst>
              </p14:cNvPr>
              <p14:cNvContentPartPr/>
              <p14:nvPr/>
            </p14:nvContentPartPr>
            <p14:xfrm>
              <a:off x="3130711" y="1492610"/>
              <a:ext cx="484560" cy="2646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A3C392E-3BDA-416D-BD9A-06B6C6D0479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22071" y="1483970"/>
                <a:ext cx="502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6DD9FE80-6451-4A9E-86F3-D54759C77E6E}"/>
                  </a:ext>
                </a:extLst>
              </p14:cNvPr>
              <p14:cNvContentPartPr/>
              <p14:nvPr/>
            </p14:nvContentPartPr>
            <p14:xfrm>
              <a:off x="2281111" y="1510250"/>
              <a:ext cx="397080" cy="22680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6DD9FE80-6451-4A9E-86F3-D54759C77E6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72471" y="1501250"/>
                <a:ext cx="4147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F505E36-5607-457F-BB22-A5D722A7A7CA}"/>
                  </a:ext>
                </a:extLst>
              </p14:cNvPr>
              <p14:cNvContentPartPr/>
              <p14:nvPr/>
            </p14:nvContentPartPr>
            <p14:xfrm>
              <a:off x="297151" y="2117570"/>
              <a:ext cx="374760" cy="381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F505E36-5607-457F-BB22-A5D722A7A7C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88511" y="2108930"/>
                <a:ext cx="39240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9BFBB33-E91E-42C3-BEEF-5012D94C42CE}"/>
                  </a:ext>
                </a:extLst>
              </p14:cNvPr>
              <p14:cNvContentPartPr/>
              <p14:nvPr/>
            </p14:nvContentPartPr>
            <p14:xfrm>
              <a:off x="957031" y="2266610"/>
              <a:ext cx="17280" cy="2160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9BFBB33-E91E-42C3-BEEF-5012D94C42C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48031" y="2257970"/>
                <a:ext cx="349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1111094-5A15-4AB1-8104-F6BC2AB7DF49}"/>
                  </a:ext>
                </a:extLst>
              </p14:cNvPr>
              <p14:cNvContentPartPr/>
              <p14:nvPr/>
            </p14:nvContentPartPr>
            <p14:xfrm>
              <a:off x="1415311" y="2191370"/>
              <a:ext cx="409320" cy="31032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1111094-5A15-4AB1-8104-F6BC2AB7DF4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406671" y="2182370"/>
                <a:ext cx="426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71B17ADC-DF1C-4127-B930-DE6762163257}"/>
                  </a:ext>
                </a:extLst>
              </p14:cNvPr>
              <p14:cNvContentPartPr/>
              <p14:nvPr/>
            </p14:nvContentPartPr>
            <p14:xfrm>
              <a:off x="960991" y="2355890"/>
              <a:ext cx="164520" cy="19620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71B17ADC-DF1C-4127-B930-DE676216325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52351" y="2347234"/>
                <a:ext cx="182160" cy="2138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B492EE4-78C9-43CA-A8D5-F93CDF95DFB8}"/>
                  </a:ext>
                </a:extLst>
              </p14:cNvPr>
              <p14:cNvContentPartPr/>
              <p14:nvPr/>
            </p14:nvContentPartPr>
            <p14:xfrm>
              <a:off x="2134231" y="2359490"/>
              <a:ext cx="119880" cy="137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B492EE4-78C9-43CA-A8D5-F93CDF95DFB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25591" y="2350850"/>
                <a:ext cx="1375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85DFA942-68CE-4520-A262-23BF4F654776}"/>
                  </a:ext>
                </a:extLst>
              </p14:cNvPr>
              <p14:cNvContentPartPr/>
              <p14:nvPr/>
            </p14:nvContentPartPr>
            <p14:xfrm>
              <a:off x="3627511" y="2228450"/>
              <a:ext cx="944640" cy="39024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85DFA942-68CE-4520-A262-23BF4F6547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618871" y="2219450"/>
                <a:ext cx="96228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5487F1B5-E7B8-4ACD-BB9E-B8B0F568AD22}"/>
                  </a:ext>
                </a:extLst>
              </p14:cNvPr>
              <p14:cNvContentPartPr/>
              <p14:nvPr/>
            </p14:nvContentPartPr>
            <p14:xfrm>
              <a:off x="2614831" y="2115050"/>
              <a:ext cx="711360" cy="39276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5487F1B5-E7B8-4ACD-BB9E-B8B0F568AD2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05831" y="2106050"/>
                <a:ext cx="7290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65D1523C-977D-42C7-9356-13B7FCD55B31}"/>
                  </a:ext>
                </a:extLst>
              </p14:cNvPr>
              <p14:cNvContentPartPr/>
              <p14:nvPr/>
            </p14:nvContentPartPr>
            <p14:xfrm>
              <a:off x="4899391" y="2274890"/>
              <a:ext cx="310680" cy="174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65D1523C-977D-42C7-9356-13B7FCD55B3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890391" y="2266250"/>
                <a:ext cx="3283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48B25F7B-7B9E-48ED-ABB6-8206A2FC4FFC}"/>
                  </a:ext>
                </a:extLst>
              </p14:cNvPr>
              <p14:cNvContentPartPr/>
              <p14:nvPr/>
            </p14:nvContentPartPr>
            <p14:xfrm>
              <a:off x="6102511" y="2092370"/>
              <a:ext cx="13320" cy="770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48B25F7B-7B9E-48ED-ABB6-8206A2FC4FF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93871" y="2083370"/>
                <a:ext cx="309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BABC6E2-308D-4D62-8E8D-5543EF4AF592}"/>
                  </a:ext>
                </a:extLst>
              </p14:cNvPr>
              <p14:cNvContentPartPr/>
              <p14:nvPr/>
            </p14:nvContentPartPr>
            <p14:xfrm>
              <a:off x="6159391" y="2257970"/>
              <a:ext cx="105120" cy="1962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BABC6E2-308D-4D62-8E8D-5543EF4AF59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50751" y="2249330"/>
                <a:ext cx="12276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4A89B94-4E28-4E80-B015-064378ADF018}"/>
                  </a:ext>
                </a:extLst>
              </p14:cNvPr>
              <p14:cNvContentPartPr/>
              <p14:nvPr/>
            </p14:nvContentPartPr>
            <p14:xfrm>
              <a:off x="7480591" y="2221250"/>
              <a:ext cx="21960" cy="10548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4A89B94-4E28-4E80-B015-064378ADF01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471951" y="2212250"/>
                <a:ext cx="396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7F3BDE1-69B9-4CCE-B13F-048CB1BCA2A0}"/>
                  </a:ext>
                </a:extLst>
              </p14:cNvPr>
              <p14:cNvContentPartPr/>
              <p14:nvPr/>
            </p14:nvContentPartPr>
            <p14:xfrm>
              <a:off x="7512271" y="2109290"/>
              <a:ext cx="41400" cy="1764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7F3BDE1-69B9-4CCE-B13F-048CB1BCA2A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503271" y="2100290"/>
                <a:ext cx="590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BDFA2BC-C884-4B3D-B776-D9A93DF15D05}"/>
                  </a:ext>
                </a:extLst>
              </p14:cNvPr>
              <p14:cNvContentPartPr/>
              <p14:nvPr/>
            </p14:nvContentPartPr>
            <p14:xfrm>
              <a:off x="7603711" y="2241050"/>
              <a:ext cx="84960" cy="13680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BDFA2BC-C884-4B3D-B776-D9A93DF15D0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595071" y="2232410"/>
                <a:ext cx="1026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C32EF4AA-9DD8-4AA6-8524-08397F807E5A}"/>
                  </a:ext>
                </a:extLst>
              </p14:cNvPr>
              <p14:cNvContentPartPr/>
              <p14:nvPr/>
            </p14:nvContentPartPr>
            <p14:xfrm>
              <a:off x="8608111" y="2241050"/>
              <a:ext cx="115200" cy="1026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C32EF4AA-9DD8-4AA6-8524-08397F807E5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99111" y="2232410"/>
                <a:ext cx="13284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FA1B336-C040-48FF-B396-BB56EF383A92}"/>
                  </a:ext>
                </a:extLst>
              </p14:cNvPr>
              <p14:cNvContentPartPr/>
              <p14:nvPr/>
            </p14:nvContentPartPr>
            <p14:xfrm>
              <a:off x="9598471" y="2147810"/>
              <a:ext cx="851400" cy="37620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FA1B336-C040-48FF-B396-BB56EF383A9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589831" y="2138810"/>
                <a:ext cx="86904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922DE5CE-C61A-4167-926A-4259994AE529}"/>
                  </a:ext>
                </a:extLst>
              </p14:cNvPr>
              <p14:cNvContentPartPr/>
              <p14:nvPr/>
            </p14:nvContentPartPr>
            <p14:xfrm>
              <a:off x="9046951" y="2072570"/>
              <a:ext cx="314280" cy="2520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922DE5CE-C61A-4167-926A-4259994AE52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038301" y="2063570"/>
                <a:ext cx="3319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651EB23-56EA-4E12-B529-417AE6FE9AB7}"/>
                  </a:ext>
                </a:extLst>
              </p14:cNvPr>
              <p14:cNvContentPartPr/>
              <p14:nvPr/>
            </p14:nvContentPartPr>
            <p14:xfrm>
              <a:off x="7969471" y="2128370"/>
              <a:ext cx="362520" cy="2498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651EB23-56EA-4E12-B529-417AE6FE9A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60822" y="2119730"/>
                <a:ext cx="380178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6502643-D8F3-434F-B3D0-D3994DF7EE92}"/>
                  </a:ext>
                </a:extLst>
              </p14:cNvPr>
              <p14:cNvContentPartPr/>
              <p14:nvPr/>
            </p14:nvContentPartPr>
            <p14:xfrm>
              <a:off x="6593911" y="2083730"/>
              <a:ext cx="708480" cy="33084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6502643-D8F3-434F-B3D0-D3994DF7EE9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84916" y="2075090"/>
                <a:ext cx="726111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1002222-E974-42C2-8E2D-89A80B13EB3E}"/>
                  </a:ext>
                </a:extLst>
              </p14:cNvPr>
              <p14:cNvContentPartPr/>
              <p14:nvPr/>
            </p14:nvContentPartPr>
            <p14:xfrm>
              <a:off x="5596351" y="2092370"/>
              <a:ext cx="383400" cy="3574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1002222-E974-42C2-8E2D-89A80B13EB3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587359" y="2083370"/>
                <a:ext cx="401023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6C0AB71-9A71-4774-88B8-BCB5A312953A}"/>
                  </a:ext>
                </a:extLst>
              </p14:cNvPr>
              <p14:cNvContentPartPr/>
              <p14:nvPr/>
            </p14:nvContentPartPr>
            <p14:xfrm>
              <a:off x="178711" y="3109730"/>
              <a:ext cx="379080" cy="218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6C0AB71-9A71-4774-88B8-BCB5A31295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70063" y="3101090"/>
                <a:ext cx="396737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04351283-7BEA-4059-9981-1777A4413D36}"/>
                  </a:ext>
                </a:extLst>
              </p14:cNvPr>
              <p14:cNvContentPartPr/>
              <p14:nvPr/>
            </p14:nvContentPartPr>
            <p14:xfrm>
              <a:off x="719071" y="3044210"/>
              <a:ext cx="451080" cy="280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04351283-7BEA-4059-9981-1777A4413D3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0071" y="3035210"/>
                <a:ext cx="46872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82A7B13-D444-4613-B3A7-73BD276D0C2E}"/>
                  </a:ext>
                </a:extLst>
              </p14:cNvPr>
              <p14:cNvContentPartPr/>
              <p14:nvPr/>
            </p14:nvContentPartPr>
            <p14:xfrm>
              <a:off x="4478191" y="3162650"/>
              <a:ext cx="315360" cy="12852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82A7B13-D444-4613-B3A7-73BD276D0C2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69551" y="3154010"/>
                <a:ext cx="3330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618FBA6-DBDB-4202-9883-636AFA211B5C}"/>
                  </a:ext>
                </a:extLst>
              </p14:cNvPr>
              <p14:cNvContentPartPr/>
              <p14:nvPr/>
            </p14:nvContentPartPr>
            <p14:xfrm>
              <a:off x="5061391" y="3061490"/>
              <a:ext cx="387360" cy="23796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618FBA6-DBDB-4202-9883-636AFA211B5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52391" y="3052850"/>
                <a:ext cx="4050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298C10E-3EC1-4A87-9464-2044476CB356}"/>
                  </a:ext>
                </a:extLst>
              </p14:cNvPr>
              <p14:cNvContentPartPr/>
              <p14:nvPr/>
            </p14:nvContentPartPr>
            <p14:xfrm>
              <a:off x="7047511" y="3065090"/>
              <a:ext cx="153360" cy="2088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298C10E-3EC1-4A87-9464-2044476CB35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038532" y="3056450"/>
                <a:ext cx="170959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3C51E522-722B-4DB3-88D2-4CCE135D136F}"/>
                  </a:ext>
                </a:extLst>
              </p14:cNvPr>
              <p14:cNvContentPartPr/>
              <p14:nvPr/>
            </p14:nvContentPartPr>
            <p14:xfrm>
              <a:off x="5814511" y="2993450"/>
              <a:ext cx="973800" cy="31032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3C51E522-722B-4DB3-88D2-4CCE135D136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05871" y="2984800"/>
                <a:ext cx="991440" cy="327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902A968-7EDA-4D2E-BAC1-8413E12A1956}"/>
                  </a:ext>
                </a:extLst>
              </p14:cNvPr>
              <p14:cNvContentPartPr/>
              <p14:nvPr/>
            </p14:nvContentPartPr>
            <p14:xfrm>
              <a:off x="3512311" y="3030170"/>
              <a:ext cx="711720" cy="2995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902A968-7EDA-4D2E-BAC1-8413E12A195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503667" y="3021170"/>
                <a:ext cx="729369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6F3C19EB-C7A2-4990-AC47-E23833A06F8D}"/>
                  </a:ext>
                </a:extLst>
              </p14:cNvPr>
              <p14:cNvContentPartPr/>
              <p14:nvPr/>
            </p14:nvContentPartPr>
            <p14:xfrm>
              <a:off x="3053671" y="3163010"/>
              <a:ext cx="166680" cy="179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6F3C19EB-C7A2-4990-AC47-E23833A06F8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45012" y="3154010"/>
                <a:ext cx="184358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44E7239F-AB84-4F8F-8E33-A3B86F058A39}"/>
                  </a:ext>
                </a:extLst>
              </p14:cNvPr>
              <p14:cNvContentPartPr/>
              <p14:nvPr/>
            </p14:nvContentPartPr>
            <p14:xfrm>
              <a:off x="1449871" y="3018650"/>
              <a:ext cx="1315080" cy="3186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44E7239F-AB84-4F8F-8E33-A3B86F058A3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440871" y="3009660"/>
                <a:ext cx="1332720" cy="336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0546226E-3B13-400E-935F-917B3D9C7EB4}"/>
                  </a:ext>
                </a:extLst>
              </p14:cNvPr>
              <p14:cNvContentPartPr/>
              <p14:nvPr/>
            </p14:nvContentPartPr>
            <p14:xfrm>
              <a:off x="8055151" y="3039530"/>
              <a:ext cx="834120" cy="39996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0546226E-3B13-400E-935F-917B3D9C7EB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046511" y="3030890"/>
                <a:ext cx="8517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C6BDB55-3019-4EC9-BC2E-84279B5F1AE3}"/>
                  </a:ext>
                </a:extLst>
              </p14:cNvPr>
              <p14:cNvContentPartPr/>
              <p14:nvPr/>
            </p14:nvContentPartPr>
            <p14:xfrm>
              <a:off x="7485271" y="3117650"/>
              <a:ext cx="462600" cy="29664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C6BDB55-3019-4EC9-BC2E-84279B5F1AE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476624" y="3109010"/>
                <a:ext cx="480254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24AB3639-8B7A-4F71-9EDC-80A3259101C2}"/>
                  </a:ext>
                </a:extLst>
              </p14:cNvPr>
              <p14:cNvContentPartPr/>
              <p14:nvPr/>
            </p14:nvContentPartPr>
            <p14:xfrm>
              <a:off x="651031" y="3571250"/>
              <a:ext cx="604440" cy="3999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24AB3639-8B7A-4F71-9EDC-80A3259101C2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2391" y="3562610"/>
                <a:ext cx="62208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05641EC9-CB01-4788-9278-146EB63DB35B}"/>
                  </a:ext>
                </a:extLst>
              </p14:cNvPr>
              <p14:cNvContentPartPr/>
              <p14:nvPr/>
            </p14:nvContentPartPr>
            <p14:xfrm>
              <a:off x="1395151" y="3546770"/>
              <a:ext cx="572400" cy="4161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05641EC9-CB01-4788-9278-146EB63DB35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86151" y="3538130"/>
                <a:ext cx="5900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81B78B5F-A259-44D4-AD03-B9AAADB47888}"/>
                  </a:ext>
                </a:extLst>
              </p14:cNvPr>
              <p14:cNvContentPartPr/>
              <p14:nvPr/>
            </p14:nvContentPartPr>
            <p14:xfrm>
              <a:off x="2127751" y="3699050"/>
              <a:ext cx="254520" cy="14508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81B78B5F-A259-44D4-AD03-B9AAADB4788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118751" y="3690050"/>
                <a:ext cx="272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D21A57F-144A-4468-BE88-8117194951A5}"/>
                  </a:ext>
                </a:extLst>
              </p14:cNvPr>
              <p14:cNvContentPartPr/>
              <p14:nvPr/>
            </p14:nvContentPartPr>
            <p14:xfrm>
              <a:off x="3079231" y="3575570"/>
              <a:ext cx="179280" cy="25092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D21A57F-144A-4468-BE88-8117194951A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070231" y="3566930"/>
                <a:ext cx="1969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4E21DEDA-E50C-48BB-8C51-10F7FD6A811F}"/>
                  </a:ext>
                </a:extLst>
              </p14:cNvPr>
              <p14:cNvContentPartPr/>
              <p14:nvPr/>
            </p14:nvContentPartPr>
            <p14:xfrm>
              <a:off x="3411151" y="3664850"/>
              <a:ext cx="468000" cy="2620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4E21DEDA-E50C-48BB-8C51-10F7FD6A811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402158" y="3656210"/>
                <a:ext cx="485626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7DC65FB-7F8E-43CE-A3AF-E0FC8A7A33EB}"/>
                  </a:ext>
                </a:extLst>
              </p14:cNvPr>
              <p14:cNvContentPartPr/>
              <p14:nvPr/>
            </p14:nvContentPartPr>
            <p14:xfrm>
              <a:off x="2564431" y="3686090"/>
              <a:ext cx="367200" cy="2584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7DC65FB-7F8E-43CE-A3AF-E0FC8A7A33E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555791" y="3677090"/>
                <a:ext cx="3848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1ABC636-0C2A-4C85-AE7A-4F73B56CB880}"/>
                  </a:ext>
                </a:extLst>
              </p14:cNvPr>
              <p14:cNvContentPartPr/>
              <p14:nvPr/>
            </p14:nvContentPartPr>
            <p14:xfrm>
              <a:off x="435391" y="4325450"/>
              <a:ext cx="449640" cy="3178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1ABC636-0C2A-4C85-AE7A-4F73B56CB88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6751" y="4316810"/>
                <a:ext cx="4672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0F7696C9-94F1-481D-A849-926E8AA5F23D}"/>
                  </a:ext>
                </a:extLst>
              </p14:cNvPr>
              <p14:cNvContentPartPr/>
              <p14:nvPr/>
            </p14:nvContentPartPr>
            <p14:xfrm>
              <a:off x="2675311" y="4421930"/>
              <a:ext cx="217440" cy="21132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0F7696C9-94F1-481D-A849-926E8AA5F23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666311" y="4412930"/>
                <a:ext cx="2350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D69FADB-ED49-4FE7-9AF9-EC4F3F6CA54E}"/>
                  </a:ext>
                </a:extLst>
              </p14:cNvPr>
              <p14:cNvContentPartPr/>
              <p14:nvPr/>
            </p14:nvContentPartPr>
            <p14:xfrm>
              <a:off x="3288031" y="4282970"/>
              <a:ext cx="403920" cy="3430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D69FADB-ED49-4FE7-9AF9-EC4F3F6CA54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79039" y="4273970"/>
                <a:ext cx="421544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52FB47E-55D9-4B15-804F-09F9E0A59E0C}"/>
                  </a:ext>
                </a:extLst>
              </p14:cNvPr>
              <p14:cNvContentPartPr/>
              <p14:nvPr/>
            </p14:nvContentPartPr>
            <p14:xfrm>
              <a:off x="1174111" y="4205570"/>
              <a:ext cx="1259280" cy="4597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52FB47E-55D9-4B15-804F-09F9E0A59E0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65469" y="4196930"/>
                <a:ext cx="1276925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88C3DE3-1558-46B8-8B47-146C454FCE9B}"/>
                  </a:ext>
                </a:extLst>
              </p14:cNvPr>
              <p14:cNvContentPartPr/>
              <p14:nvPr/>
            </p14:nvContentPartPr>
            <p14:xfrm>
              <a:off x="4057351" y="4298450"/>
              <a:ext cx="617040" cy="34092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88C3DE3-1558-46B8-8B47-146C454FCE9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048711" y="4289810"/>
                <a:ext cx="6346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F173A05E-2AFA-474F-B3B7-23EE870B9C7F}"/>
                  </a:ext>
                </a:extLst>
              </p14:cNvPr>
              <p14:cNvContentPartPr/>
              <p14:nvPr/>
            </p14:nvContentPartPr>
            <p14:xfrm>
              <a:off x="4938271" y="4291250"/>
              <a:ext cx="484920" cy="32904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F173A05E-2AFA-474F-B3B7-23EE870B9C7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929271" y="4282250"/>
                <a:ext cx="5025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DA3E937-FBF3-42D7-A480-66E0640498DA}"/>
                  </a:ext>
                </a:extLst>
              </p14:cNvPr>
              <p14:cNvContentPartPr/>
              <p14:nvPr/>
            </p14:nvContentPartPr>
            <p14:xfrm>
              <a:off x="5766991" y="4236890"/>
              <a:ext cx="391680" cy="30852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DA3E937-FBF3-42D7-A480-66E0640498D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758351" y="4227890"/>
                <a:ext cx="40932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A54E1BF-4AA4-4781-9AB0-F910E074BDED}"/>
                  </a:ext>
                </a:extLst>
              </p14:cNvPr>
              <p14:cNvContentPartPr/>
              <p14:nvPr/>
            </p14:nvContentPartPr>
            <p14:xfrm>
              <a:off x="8956951" y="4149770"/>
              <a:ext cx="1332000" cy="4629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A54E1BF-4AA4-4781-9AB0-F910E074BDE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48309" y="4140777"/>
                <a:ext cx="1349645" cy="480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3996C311-AF15-4BA0-82B6-E6B96A57EBEB}"/>
                  </a:ext>
                </a:extLst>
              </p14:cNvPr>
              <p14:cNvContentPartPr/>
              <p14:nvPr/>
            </p14:nvContentPartPr>
            <p14:xfrm>
              <a:off x="8212831" y="4240490"/>
              <a:ext cx="425520" cy="274680"/>
            </p14:xfrm>
          </p:contentPart>
        </mc:Choice>
        <mc:Fallback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3996C311-AF15-4BA0-82B6-E6B96A57EBE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8204191" y="4231490"/>
                <a:ext cx="44316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D25E81E-3FAA-4E6B-823B-98A1EEAC6CB3}"/>
                  </a:ext>
                </a:extLst>
              </p14:cNvPr>
              <p14:cNvContentPartPr/>
              <p14:nvPr/>
            </p14:nvContentPartPr>
            <p14:xfrm>
              <a:off x="7795951" y="4264610"/>
              <a:ext cx="187920" cy="23472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D25E81E-3FAA-4E6B-823B-98A1EEAC6CB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7786951" y="4255610"/>
                <a:ext cx="2055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4D2B033-A619-4CCB-967C-26E5069F8CB2}"/>
                  </a:ext>
                </a:extLst>
              </p14:cNvPr>
              <p14:cNvContentPartPr/>
              <p14:nvPr/>
            </p14:nvContentPartPr>
            <p14:xfrm>
              <a:off x="6520111" y="4250570"/>
              <a:ext cx="1140120" cy="28296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4D2B033-A619-4CCB-967C-26E5069F8CB2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511111" y="4241570"/>
                <a:ext cx="1157760" cy="3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487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14:cNvPr>
              <p14:cNvContentPartPr/>
              <p14:nvPr/>
            </p14:nvContentPartPr>
            <p14:xfrm>
              <a:off x="8811988" y="3179883"/>
              <a:ext cx="24480" cy="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3348" y="3171243"/>
                <a:ext cx="4212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9215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14:cNvPr>
              <p14:cNvContentPartPr/>
              <p14:nvPr/>
            </p14:nvContentPartPr>
            <p14:xfrm>
              <a:off x="8811988" y="3179883"/>
              <a:ext cx="24480" cy="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3348" y="3171243"/>
                <a:ext cx="4212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016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14:cNvPr>
              <p14:cNvContentPartPr/>
              <p14:nvPr/>
            </p14:nvContentPartPr>
            <p14:xfrm>
              <a:off x="8811988" y="3179883"/>
              <a:ext cx="24480" cy="8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BE5E91-50AB-4CF5-90E1-7D01D241CF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3348" y="3171243"/>
                <a:ext cx="42120" cy="2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853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Che</dc:creator>
  <cp:lastModifiedBy>Andrew Che</cp:lastModifiedBy>
  <cp:revision>5</cp:revision>
  <dcterms:created xsi:type="dcterms:W3CDTF">2018-03-03T06:56:10Z</dcterms:created>
  <dcterms:modified xsi:type="dcterms:W3CDTF">2018-03-03T07:35:21Z</dcterms:modified>
</cp:coreProperties>
</file>