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0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3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6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2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1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D1C14C-A143-42F5-B247-D0E80013100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1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9302235-2C8D-4BC2-A9F9-A901C19E5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Olympics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BBC5E73-E5A1-4EA6-AE31-2EE5A5AAB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4/26/2021 7:04:36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22">
            <a:extLst>
              <a:ext uri="{FF2B5EF4-FFF2-40B4-BE49-F238E27FC236}">
                <a16:creationId xmlns:a16="http://schemas.microsoft.com/office/drawing/2014/main" id="{071BE57A-AD59-4423-B705-828639211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4" b="44444"/>
          <a:stretch/>
        </p:blipFill>
        <p:spPr>
          <a:xfrm>
            <a:off x="1348942" y="1620653"/>
            <a:ext cx="9494116" cy="46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21">
            <a:extLst>
              <a:ext uri="{FF2B5EF4-FFF2-40B4-BE49-F238E27FC236}">
                <a16:creationId xmlns:a16="http://schemas.microsoft.com/office/drawing/2014/main" id="{5E2B9D12-AA47-4061-B56D-EB58B54C7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34"/>
          <a:stretch/>
        </p:blipFill>
        <p:spPr>
          <a:xfrm>
            <a:off x="1740174" y="233554"/>
            <a:ext cx="8711651" cy="62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23">
            <a:extLst>
              <a:ext uri="{FF2B5EF4-FFF2-40B4-BE49-F238E27FC236}">
                <a16:creationId xmlns:a16="http://schemas.microsoft.com/office/drawing/2014/main" id="{E5165E3E-C4E8-44D6-BCA5-ED9382E9B3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09"/>
          <a:stretch/>
        </p:blipFill>
        <p:spPr>
          <a:xfrm>
            <a:off x="1668828" y="40821"/>
            <a:ext cx="8854344" cy="627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24">
            <a:extLst>
              <a:ext uri="{FF2B5EF4-FFF2-40B4-BE49-F238E27FC236}">
                <a16:creationId xmlns:a16="http://schemas.microsoft.com/office/drawing/2014/main" id="{6EF301EE-B6EF-40AA-9371-B09249DD9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9" r="1684" b="47216"/>
          <a:stretch/>
        </p:blipFill>
        <p:spPr>
          <a:xfrm>
            <a:off x="3136876" y="782425"/>
            <a:ext cx="5818588" cy="33559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B1EF99-EEB6-45D4-AF6E-877C28D09146}"/>
              </a:ext>
            </a:extLst>
          </p:cNvPr>
          <p:cNvSpPr/>
          <p:nvPr/>
        </p:nvSpPr>
        <p:spPr>
          <a:xfrm>
            <a:off x="7428322" y="4996206"/>
            <a:ext cx="2337847" cy="1574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Olympics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</dc:title>
  <dc:creator/>
  <cp:lastModifiedBy>Noah Foilb</cp:lastModifiedBy>
  <cp:revision>1</cp:revision>
  <dcterms:created xsi:type="dcterms:W3CDTF">2021-04-26T23:04:36Z</dcterms:created>
  <dcterms:modified xsi:type="dcterms:W3CDTF">2021-04-26T23:08:59Z</dcterms:modified>
</cp:coreProperties>
</file>