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5b3d51b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5b3d51b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5b3d51b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5b3d51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5b3d51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5b3d51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5b3d51b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5b3d51b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most likely to look at my </a:t>
            </a:r>
            <a:r>
              <a:rPr lang="en"/>
              <a:t>reflection when I am relaxed</a:t>
            </a:r>
            <a:r>
              <a:rPr lang="en"/>
              <a:t>.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Noah Foilb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Every day of the week is filled with act</a:t>
            </a:r>
            <a:r>
              <a:rPr lang="en"/>
              <a:t>ivities and education with little time to spare. So when you are tasked to try and </a:t>
            </a:r>
            <a:r>
              <a:rPr lang="en"/>
              <a:t>remember to count the number of times you notice your own reflection seems difficult. It may be safe to assume that when I am relaxed is when I notice my reflection the most, which can clearly be shown by my data. 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190438" y="588237"/>
            <a:ext cx="3056725" cy="446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183" y="-1078"/>
            <a:ext cx="358381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395830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542050" y="0"/>
            <a:ext cx="22719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By looking at this data I can conclude that the times I notice my reflection the most when: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 am in the bathroom/ looking at the mirror.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I am on my computer.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am I relaxed when I use my computer?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I use my </a:t>
            </a:r>
            <a:r>
              <a:rPr lang="en"/>
              <a:t>computer it is usually for free time and time for me to start to wind down for the day. Moments like that is when I realize my reflection off my computer.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58400"/>
            <a:ext cx="4267198" cy="314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am I relaxed when go to the bathroom?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Usually when I notice my reflection in the bathroom is when I am brushing my teeth or taking a shower. For me I am usually relaxed when I take a shower because that tends to be the end of my day.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4267198" cy="28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