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Dosis"/>
      <p:regular r:id="rId10"/>
      <p:bold r:id="rId11"/>
    </p:embeddedFont>
    <p:embeddedFont>
      <p:font typeface="Pontano Sans"/>
      <p:regular r:id="rId12"/>
    </p:embeddedFont>
    <p:embeddedFont>
      <p:font typeface="Dosis ExtraLight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osis-bold.fntdata"/><Relationship Id="rId10" Type="http://schemas.openxmlformats.org/officeDocument/2006/relationships/font" Target="fonts/Dosis-regular.fntdata"/><Relationship Id="rId13" Type="http://schemas.openxmlformats.org/officeDocument/2006/relationships/font" Target="fonts/DosisExtraLight-regular.fntdata"/><Relationship Id="rId12" Type="http://schemas.openxmlformats.org/officeDocument/2006/relationships/font" Target="fonts/Pontan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DosisExtra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952da640b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952da64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eaves">
  <p:cSld name="BLANK_2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rect b="b" l="l" r="r" t="t"/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rect b="b" l="l" r="r" t="t"/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rect b="b" l="l" r="r" t="t"/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rect b="b" l="l" r="r" t="t"/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rect b="b" l="l" r="r" t="t"/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i="1" sz="2600">
                <a:solidFill>
                  <a:schemeClr val="accent2"/>
                </a:solidFill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i="1" sz="2600">
                <a:solidFill>
                  <a:schemeClr val="accent2"/>
                </a:solidFill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i="1" sz="2600">
                <a:solidFill>
                  <a:schemeClr val="accent2"/>
                </a:solidFill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rect b="b" l="l" r="r" t="t"/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rect b="b" l="l" r="r" t="t"/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rect b="b" l="l" r="r" t="t"/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Google Shape;72;p8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the Trees!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932" r="942" t="0"/>
          <a:stretch/>
        </p:blipFill>
        <p:spPr>
          <a:xfrm>
            <a:off x="224471" y="446550"/>
            <a:ext cx="4608989" cy="4696974"/>
          </a:xfrm>
          <a:custGeom>
            <a:rect b="b" l="l" r="r" t="t"/>
            <a:pathLst>
              <a:path extrusionOk="0" h="21600" w="21061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6217525" y="3973925"/>
            <a:ext cx="18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By: Noah Foilb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ctrTitle"/>
          </p:nvPr>
        </p:nvSpPr>
        <p:spPr>
          <a:xfrm>
            <a:off x="5349175" y="24799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Boston done in terms of preserving nature?</a:t>
            </a:r>
            <a:endParaRPr/>
          </a:p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5349175" y="3933779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the </a:t>
            </a:r>
            <a:r>
              <a:rPr lang="en"/>
              <a:t>amount</a:t>
            </a:r>
            <a:r>
              <a:rPr lang="en"/>
              <a:t> of trees in boston.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8436" r="8444" t="0"/>
          <a:stretch/>
        </p:blipFill>
        <p:spPr>
          <a:xfrm>
            <a:off x="2125100" y="448629"/>
            <a:ext cx="2708355" cy="3258307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4294967295"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201,846 Trees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F567"/>
                </a:solidFill>
              </a:rPr>
              <a:t>Whoa! That’s a big number, aren’t you proud?</a:t>
            </a:r>
            <a:endParaRPr sz="1800">
              <a:solidFill>
                <a:srgbClr val="B8F567"/>
              </a:solidFill>
            </a:endParaRPr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2139588" y="38317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There are so many Trees!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366123" y="18604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so many street trees! This shows that Boston had made an huge attempt to keep trees in Boston! Not </a:t>
            </a:r>
            <a:r>
              <a:rPr lang="en"/>
              <a:t>only</a:t>
            </a:r>
            <a:r>
              <a:rPr lang="en"/>
              <a:t> that but there are huge of parks in Southern Boston! 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837" y="1682675"/>
            <a:ext cx="5734175" cy="33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4294967295" type="ctrTitle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Great</a:t>
            </a:r>
            <a:r>
              <a:rPr lang="en" sz="9600">
                <a:solidFill>
                  <a:srgbClr val="51B148"/>
                </a:solidFill>
              </a:rPr>
              <a:t>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139" name="Google Shape;139;p18"/>
          <p:cNvSpPr txBox="1"/>
          <p:nvPr>
            <p:ph idx="4294967295" type="subTitle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 we can see Boston has made a huge effort to preserve the trees, especially impressive for a large and industrial city!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/>
          <p:nvPr/>
        </p:nvSpPr>
        <p:spPr>
          <a:xfrm rot="1553879">
            <a:off x="6337783" y="3906779"/>
            <a:ext cx="1651751" cy="1002497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 rot="-7428817">
            <a:off x="7606849" y="3029768"/>
            <a:ext cx="640974" cy="998333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41662" r="2957" t="0"/>
          <a:stretch/>
        </p:blipFill>
        <p:spPr>
          <a:xfrm>
            <a:off x="5768499" y="503275"/>
            <a:ext cx="2571054" cy="3093145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