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61" r:id="rId4"/>
    <p:sldMasterId id="2147483762" r:id="rId5"/>
    <p:sldMasterId id="2147483763" r:id="rId6"/>
    <p:sldMasterId id="2147483764" r:id="rId7"/>
    <p:sldMasterId id="2147483765" r:id="rId8"/>
  </p:sldMasterIdLst>
  <p:notesMasterIdLst>
    <p:notesMasterId r:id="rId9"/>
  </p:notesMasterIdLst>
  <p:sldIdLst>
    <p:sldId id="256" r:id="rId10"/>
    <p:sldId id="257" r:id="rId11"/>
    <p:sldId id="258" r:id="rId12"/>
    <p:sldId id="259" r:id="rId13"/>
    <p:sldId id="260" r:id="rId14"/>
    <p:sldId id="261" r:id="rId15"/>
    <p:sldId id="262" r:id="rId16"/>
    <p:sldId id="263" r:id="rId17"/>
  </p:sldIdLst>
  <p:sldSz cy="6858000" cx="12192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3">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83"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25"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Blank">
  <p:cSld name="20_Blank">
    <p:spTree>
      <p:nvGrpSpPr>
        <p:cNvPr id="15" name="Shape 15"/>
        <p:cNvGrpSpPr/>
        <p:nvPr/>
      </p:nvGrpSpPr>
      <p:grpSpPr>
        <a:xfrm>
          <a:off x="0" y="0"/>
          <a:ext cx="0" cy="0"/>
          <a:chOff x="0" y="0"/>
          <a:chExt cx="0" cy="0"/>
        </a:xfrm>
      </p:grpSpPr>
      <p:sp>
        <p:nvSpPr>
          <p:cNvPr id="16" name="Google Shape;16;p2"/>
          <p:cNvSpPr/>
          <p:nvPr>
            <p:ph idx="2" type="pic"/>
          </p:nvPr>
        </p:nvSpPr>
        <p:spPr>
          <a:xfrm>
            <a:off x="952500" y="0"/>
            <a:ext cx="7620000" cy="6858000"/>
          </a:xfrm>
          <a:prstGeom prst="parallelogram">
            <a:avLst>
              <a:gd fmla="val 25000"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9" name="Shape 479"/>
        <p:cNvGrpSpPr/>
        <p:nvPr/>
      </p:nvGrpSpPr>
      <p:grpSpPr>
        <a:xfrm>
          <a:off x="0" y="0"/>
          <a:ext cx="0" cy="0"/>
          <a:chOff x="0" y="0"/>
          <a:chExt cx="0" cy="0"/>
        </a:xfrm>
      </p:grpSpPr>
      <p:sp>
        <p:nvSpPr>
          <p:cNvPr id="480" name="Google Shape;480;p10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1" name="Google Shape;481;p10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2" name="Google Shape;482;p10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3" name="Google Shape;483;p10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4" name="Shape 484"/>
        <p:cNvGrpSpPr/>
        <p:nvPr/>
      </p:nvGrpSpPr>
      <p:grpSpPr>
        <a:xfrm>
          <a:off x="0" y="0"/>
          <a:ext cx="0" cy="0"/>
          <a:chOff x="0" y="0"/>
          <a:chExt cx="0" cy="0"/>
        </a:xfrm>
      </p:grpSpPr>
      <p:sp>
        <p:nvSpPr>
          <p:cNvPr id="485" name="Google Shape;485;p10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6" name="Google Shape;486;p10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7" name="Google Shape;487;p10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88" name="Shape 488"/>
        <p:cNvGrpSpPr/>
        <p:nvPr/>
      </p:nvGrpSpPr>
      <p:grpSpPr>
        <a:xfrm>
          <a:off x="0" y="0"/>
          <a:ext cx="0" cy="0"/>
          <a:chOff x="0" y="0"/>
          <a:chExt cx="0" cy="0"/>
        </a:xfrm>
      </p:grpSpPr>
      <p:sp>
        <p:nvSpPr>
          <p:cNvPr id="489" name="Google Shape;489;p10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0" name="Google Shape;490;p10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91" name="Google Shape;491;p10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92" name="Google Shape;492;p10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3" name="Google Shape;493;p10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4" name="Google Shape;494;p10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95" name="Shape 495"/>
        <p:cNvGrpSpPr/>
        <p:nvPr/>
      </p:nvGrpSpPr>
      <p:grpSpPr>
        <a:xfrm>
          <a:off x="0" y="0"/>
          <a:ext cx="0" cy="0"/>
          <a:chOff x="0" y="0"/>
          <a:chExt cx="0" cy="0"/>
        </a:xfrm>
      </p:grpSpPr>
      <p:sp>
        <p:nvSpPr>
          <p:cNvPr id="496" name="Google Shape;496;p10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7" name="Google Shape;497;p10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98" name="Google Shape;498;p10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99" name="Google Shape;499;p10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0" name="Google Shape;500;p10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1" name="Google Shape;501;p10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02" name="Shape 502"/>
        <p:cNvGrpSpPr/>
        <p:nvPr/>
      </p:nvGrpSpPr>
      <p:grpSpPr>
        <a:xfrm>
          <a:off x="0" y="0"/>
          <a:ext cx="0" cy="0"/>
          <a:chOff x="0" y="0"/>
          <a:chExt cx="0" cy="0"/>
        </a:xfrm>
      </p:grpSpPr>
      <p:sp>
        <p:nvSpPr>
          <p:cNvPr id="503" name="Google Shape;503;p10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4" name="Google Shape;504;p10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5" name="Google Shape;505;p10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6" name="Google Shape;506;p10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7" name="Google Shape;507;p10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08" name="Shape 508"/>
        <p:cNvGrpSpPr/>
        <p:nvPr/>
      </p:nvGrpSpPr>
      <p:grpSpPr>
        <a:xfrm>
          <a:off x="0" y="0"/>
          <a:ext cx="0" cy="0"/>
          <a:chOff x="0" y="0"/>
          <a:chExt cx="0" cy="0"/>
        </a:xfrm>
      </p:grpSpPr>
      <p:sp>
        <p:nvSpPr>
          <p:cNvPr id="509" name="Google Shape;509;p11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0" name="Google Shape;510;p11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1" name="Google Shape;511;p1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2" name="Google Shape;512;p1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3" name="Google Shape;513;p1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514" name="Shape 514"/>
        <p:cNvGrpSpPr/>
        <p:nvPr/>
      </p:nvGrpSpPr>
      <p:grpSpPr>
        <a:xfrm>
          <a:off x="0" y="0"/>
          <a:ext cx="0" cy="0"/>
          <a:chOff x="0" y="0"/>
          <a:chExt cx="0" cy="0"/>
        </a:xfrm>
      </p:grpSpPr>
      <p:sp>
        <p:nvSpPr>
          <p:cNvPr id="515" name="Google Shape;515;p111"/>
          <p:cNvSpPr/>
          <p:nvPr>
            <p:ph idx="2" type="pic"/>
          </p:nvPr>
        </p:nvSpPr>
        <p:spPr>
          <a:xfrm>
            <a:off x="622911" y="879186"/>
            <a:ext cx="5099632" cy="5099628"/>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6" name="Google Shape;516;p111"/>
          <p:cNvSpPr txBox="1"/>
          <p:nvPr>
            <p:ph idx="1" type="body"/>
          </p:nvPr>
        </p:nvSpPr>
        <p:spPr>
          <a:xfrm>
            <a:off x="5996591" y="1911838"/>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7" name="Google Shape;517;p111"/>
          <p:cNvSpPr txBox="1"/>
          <p:nvPr>
            <p:ph idx="3" type="body"/>
          </p:nvPr>
        </p:nvSpPr>
        <p:spPr>
          <a:xfrm>
            <a:off x="6207095" y="3989894"/>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518" name="Shape 518"/>
        <p:cNvGrpSpPr/>
        <p:nvPr/>
      </p:nvGrpSpPr>
      <p:grpSpPr>
        <a:xfrm>
          <a:off x="0" y="0"/>
          <a:ext cx="0" cy="0"/>
          <a:chOff x="0" y="0"/>
          <a:chExt cx="0" cy="0"/>
        </a:xfrm>
      </p:grpSpPr>
      <p:sp>
        <p:nvSpPr>
          <p:cNvPr id="519" name="Google Shape;519;p112"/>
          <p:cNvSpPr/>
          <p:nvPr>
            <p:ph idx="2" type="pic"/>
          </p:nvPr>
        </p:nvSpPr>
        <p:spPr>
          <a:xfrm>
            <a:off x="-2251105" y="-1360991"/>
            <a:ext cx="8458200" cy="8458194"/>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0" name="Google Shape;520;p112"/>
          <p:cNvSpPr txBox="1"/>
          <p:nvPr>
            <p:ph idx="1" type="body"/>
          </p:nvPr>
        </p:nvSpPr>
        <p:spPr>
          <a:xfrm>
            <a:off x="5996591" y="1911838"/>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1" name="Google Shape;521;p112"/>
          <p:cNvSpPr txBox="1"/>
          <p:nvPr>
            <p:ph idx="3" type="body"/>
          </p:nvPr>
        </p:nvSpPr>
        <p:spPr>
          <a:xfrm>
            <a:off x="6207095" y="3989894"/>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522" name="Shape 522"/>
        <p:cNvGrpSpPr/>
        <p:nvPr/>
      </p:nvGrpSpPr>
      <p:grpSpPr>
        <a:xfrm>
          <a:off x="0" y="0"/>
          <a:ext cx="0" cy="0"/>
          <a:chOff x="0" y="0"/>
          <a:chExt cx="0" cy="0"/>
        </a:xfrm>
      </p:grpSpPr>
      <p:sp>
        <p:nvSpPr>
          <p:cNvPr id="523" name="Google Shape;523;p113"/>
          <p:cNvSpPr/>
          <p:nvPr>
            <p:ph idx="2" type="pic"/>
          </p:nvPr>
        </p:nvSpPr>
        <p:spPr>
          <a:xfrm>
            <a:off x="4005129" y="671558"/>
            <a:ext cx="4181742" cy="4181740"/>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4" name="Google Shape;524;p113"/>
          <p:cNvSpPr txBox="1"/>
          <p:nvPr>
            <p:ph idx="1" type="body"/>
          </p:nvPr>
        </p:nvSpPr>
        <p:spPr>
          <a:xfrm>
            <a:off x="3602488" y="5165409"/>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5" name="Google Shape;525;p113"/>
          <p:cNvSpPr txBox="1"/>
          <p:nvPr>
            <p:ph idx="3" type="body"/>
          </p:nvPr>
        </p:nvSpPr>
        <p:spPr>
          <a:xfrm>
            <a:off x="3678261" y="6036291"/>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526" name="Shape 526"/>
        <p:cNvGrpSpPr/>
        <p:nvPr/>
      </p:nvGrpSpPr>
      <p:grpSpPr>
        <a:xfrm>
          <a:off x="0" y="0"/>
          <a:ext cx="0" cy="0"/>
          <a:chOff x="0" y="0"/>
          <a:chExt cx="0" cy="0"/>
        </a:xfrm>
      </p:grpSpPr>
      <p:sp>
        <p:nvSpPr>
          <p:cNvPr id="527" name="Google Shape;527;p114"/>
          <p:cNvSpPr/>
          <p:nvPr>
            <p:ph idx="2" type="pic"/>
          </p:nvPr>
        </p:nvSpPr>
        <p:spPr>
          <a:xfrm>
            <a:off x="6024126" y="200025"/>
            <a:ext cx="5982574" cy="64579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ustom Layout">
  <p:cSld name="14_Custom Layout">
    <p:spTree>
      <p:nvGrpSpPr>
        <p:cNvPr id="528" name="Shape 528"/>
        <p:cNvGrpSpPr/>
        <p:nvPr/>
      </p:nvGrpSpPr>
      <p:grpSpPr>
        <a:xfrm>
          <a:off x="0" y="0"/>
          <a:ext cx="0" cy="0"/>
          <a:chOff x="0" y="0"/>
          <a:chExt cx="0" cy="0"/>
        </a:xfrm>
      </p:grpSpPr>
      <p:sp>
        <p:nvSpPr>
          <p:cNvPr id="529" name="Google Shape;529;p115"/>
          <p:cNvSpPr/>
          <p:nvPr>
            <p:ph idx="2" type="pic"/>
          </p:nvPr>
        </p:nvSpPr>
        <p:spPr>
          <a:xfrm rot="325581">
            <a:off x="6213068" y="707958"/>
            <a:ext cx="4318000" cy="544208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530" name="Shape 530"/>
        <p:cNvGrpSpPr/>
        <p:nvPr/>
      </p:nvGrpSpPr>
      <p:grpSpPr>
        <a:xfrm>
          <a:off x="0" y="0"/>
          <a:ext cx="0" cy="0"/>
          <a:chOff x="0" y="0"/>
          <a:chExt cx="0" cy="0"/>
        </a:xfrm>
      </p:grpSpPr>
      <p:sp>
        <p:nvSpPr>
          <p:cNvPr id="531" name="Google Shape;531;p116"/>
          <p:cNvSpPr/>
          <p:nvPr>
            <p:ph idx="2" type="pic"/>
          </p:nvPr>
        </p:nvSpPr>
        <p:spPr>
          <a:xfrm>
            <a:off x="1318775" y="1288425"/>
            <a:ext cx="4281150" cy="42811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p:cSld name="10_Custom Layout">
    <p:spTree>
      <p:nvGrpSpPr>
        <p:cNvPr id="532" name="Shape 532"/>
        <p:cNvGrpSpPr/>
        <p:nvPr/>
      </p:nvGrpSpPr>
      <p:grpSpPr>
        <a:xfrm>
          <a:off x="0" y="0"/>
          <a:ext cx="0" cy="0"/>
          <a:chOff x="0" y="0"/>
          <a:chExt cx="0" cy="0"/>
        </a:xfrm>
      </p:grpSpPr>
      <p:sp>
        <p:nvSpPr>
          <p:cNvPr id="533" name="Google Shape;533;p117"/>
          <p:cNvSpPr/>
          <p:nvPr>
            <p:ph idx="2" type="pic"/>
          </p:nvPr>
        </p:nvSpPr>
        <p:spPr>
          <a:xfrm>
            <a:off x="22504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4" name="Google Shape;534;p117"/>
          <p:cNvSpPr/>
          <p:nvPr>
            <p:ph idx="3" type="pic"/>
          </p:nvPr>
        </p:nvSpPr>
        <p:spPr>
          <a:xfrm>
            <a:off x="623558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ustom Layout">
  <p:cSld name="15_Custom Layout">
    <p:spTree>
      <p:nvGrpSpPr>
        <p:cNvPr id="535" name="Shape 535"/>
        <p:cNvGrpSpPr/>
        <p:nvPr/>
      </p:nvGrpSpPr>
      <p:grpSpPr>
        <a:xfrm>
          <a:off x="0" y="0"/>
          <a:ext cx="0" cy="0"/>
          <a:chOff x="0" y="0"/>
          <a:chExt cx="0" cy="0"/>
        </a:xfrm>
      </p:grpSpPr>
      <p:sp>
        <p:nvSpPr>
          <p:cNvPr id="536" name="Google Shape;536;p118"/>
          <p:cNvSpPr/>
          <p:nvPr>
            <p:ph idx="2" type="pic"/>
          </p:nvPr>
        </p:nvSpPr>
        <p:spPr>
          <a:xfrm>
            <a:off x="22504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_Blank">
  <p:cSld name="28_Blank">
    <p:spTree>
      <p:nvGrpSpPr>
        <p:cNvPr id="92" name="Shape 92"/>
        <p:cNvGrpSpPr/>
        <p:nvPr/>
      </p:nvGrpSpPr>
      <p:grpSpPr>
        <a:xfrm>
          <a:off x="0" y="0"/>
          <a:ext cx="0" cy="0"/>
          <a:chOff x="0" y="0"/>
          <a:chExt cx="0" cy="0"/>
        </a:xfrm>
      </p:grpSpPr>
      <p:sp>
        <p:nvSpPr>
          <p:cNvPr id="93" name="Google Shape;93;p15"/>
          <p:cNvSpPr/>
          <p:nvPr>
            <p:ph idx="2" type="pic"/>
          </p:nvPr>
        </p:nvSpPr>
        <p:spPr>
          <a:xfrm>
            <a:off x="7155543" y="1094392"/>
            <a:ext cx="5036457" cy="466921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4" name="Shape 94"/>
        <p:cNvGrpSpPr/>
        <p:nvPr/>
      </p:nvGrpSpPr>
      <p:grpSpPr>
        <a:xfrm>
          <a:off x="0" y="0"/>
          <a:ext cx="0" cy="0"/>
          <a:chOff x="0" y="0"/>
          <a:chExt cx="0" cy="0"/>
        </a:xfrm>
      </p:grpSpPr>
      <p:sp>
        <p:nvSpPr>
          <p:cNvPr id="95" name="Google Shape;95;p16"/>
          <p:cNvSpPr/>
          <p:nvPr>
            <p:ph idx="2" type="pic"/>
          </p:nvPr>
        </p:nvSpPr>
        <p:spPr>
          <a:xfrm>
            <a:off x="0" y="4572000"/>
            <a:ext cx="12192000" cy="2286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6" name="Shape 96"/>
        <p:cNvGrpSpPr/>
        <p:nvPr/>
      </p:nvGrpSpPr>
      <p:grpSpPr>
        <a:xfrm>
          <a:off x="0" y="0"/>
          <a:ext cx="0" cy="0"/>
          <a:chOff x="0" y="0"/>
          <a:chExt cx="0" cy="0"/>
        </a:xfrm>
      </p:grpSpPr>
      <p:sp>
        <p:nvSpPr>
          <p:cNvPr id="97" name="Google Shape;97;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9" name="Google Shape;9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2" name="Shape 102"/>
        <p:cNvGrpSpPr/>
        <p:nvPr/>
      </p:nvGrpSpPr>
      <p:grpSpPr>
        <a:xfrm>
          <a:off x="0" y="0"/>
          <a:ext cx="0" cy="0"/>
          <a:chOff x="0" y="0"/>
          <a:chExt cx="0" cy="0"/>
        </a:xfrm>
      </p:grpSpPr>
      <p:sp>
        <p:nvSpPr>
          <p:cNvPr id="103" name="Google Shape;10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8" name="Shape 108"/>
        <p:cNvGrpSpPr/>
        <p:nvPr/>
      </p:nvGrpSpPr>
      <p:grpSpPr>
        <a:xfrm>
          <a:off x="0" y="0"/>
          <a:ext cx="0" cy="0"/>
          <a:chOff x="0" y="0"/>
          <a:chExt cx="0" cy="0"/>
        </a:xfrm>
      </p:grpSpPr>
      <p:sp>
        <p:nvSpPr>
          <p:cNvPr id="109" name="Google Shape;109;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1" name="Google Shape;11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4" name="Shape 114"/>
        <p:cNvGrpSpPr/>
        <p:nvPr/>
      </p:nvGrpSpPr>
      <p:grpSpPr>
        <a:xfrm>
          <a:off x="0" y="0"/>
          <a:ext cx="0" cy="0"/>
          <a:chOff x="0" y="0"/>
          <a:chExt cx="0" cy="0"/>
        </a:xfrm>
      </p:grpSpPr>
      <p:sp>
        <p:nvSpPr>
          <p:cNvPr id="115" name="Google Shape;11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1" name="Shape 121"/>
        <p:cNvGrpSpPr/>
        <p:nvPr/>
      </p:nvGrpSpPr>
      <p:grpSpPr>
        <a:xfrm>
          <a:off x="0" y="0"/>
          <a:ext cx="0" cy="0"/>
          <a:chOff x="0" y="0"/>
          <a:chExt cx="0" cy="0"/>
        </a:xfrm>
      </p:grpSpPr>
      <p:sp>
        <p:nvSpPr>
          <p:cNvPr id="122" name="Google Shape;122;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4" name="Google Shape;124;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0" name="Shape 130"/>
        <p:cNvGrpSpPr/>
        <p:nvPr/>
      </p:nvGrpSpPr>
      <p:grpSpPr>
        <a:xfrm>
          <a:off x="0" y="0"/>
          <a:ext cx="0" cy="0"/>
          <a:chOff x="0" y="0"/>
          <a:chExt cx="0" cy="0"/>
        </a:xfrm>
      </p:grpSpPr>
      <p:sp>
        <p:nvSpPr>
          <p:cNvPr id="131" name="Google Shape;13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35" name="Shape 135"/>
        <p:cNvGrpSpPr/>
        <p:nvPr/>
      </p:nvGrpSpPr>
      <p:grpSpPr>
        <a:xfrm>
          <a:off x="0" y="0"/>
          <a:ext cx="0" cy="0"/>
          <a:chOff x="0" y="0"/>
          <a:chExt cx="0" cy="0"/>
        </a:xfrm>
      </p:grpSpPr>
      <p:sp>
        <p:nvSpPr>
          <p:cNvPr id="136" name="Google Shape;136;p23"/>
          <p:cNvSpPr/>
          <p:nvPr>
            <p:ph idx="2" type="pic"/>
          </p:nvPr>
        </p:nvSpPr>
        <p:spPr>
          <a:xfrm>
            <a:off x="6096000" y="0"/>
            <a:ext cx="6096000" cy="6858000"/>
          </a:xfrm>
          <a:prstGeom prst="flowChartDelay">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Blank">
  <p:cSld name="8_Blank">
    <p:spTree>
      <p:nvGrpSpPr>
        <p:cNvPr id="137" name="Shape 137"/>
        <p:cNvGrpSpPr/>
        <p:nvPr/>
      </p:nvGrpSpPr>
      <p:grpSpPr>
        <a:xfrm>
          <a:off x="0" y="0"/>
          <a:ext cx="0" cy="0"/>
          <a:chOff x="0" y="0"/>
          <a:chExt cx="0" cy="0"/>
        </a:xfrm>
      </p:grpSpPr>
      <p:sp>
        <p:nvSpPr>
          <p:cNvPr id="138" name="Google Shape;138;p24"/>
          <p:cNvSpPr/>
          <p:nvPr>
            <p:ph idx="2" type="pic"/>
          </p:nvPr>
        </p:nvSpPr>
        <p:spPr>
          <a:xfrm>
            <a:off x="0" y="0"/>
            <a:ext cx="7200900" cy="6858000"/>
          </a:xfrm>
          <a:prstGeom prst="homePlate">
            <a:avLst>
              <a:gd fmla="val 50000"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Blank">
  <p:cSld name="12_Blank">
    <p:spTree>
      <p:nvGrpSpPr>
        <p:cNvPr id="139" name="Shape 139"/>
        <p:cNvGrpSpPr/>
        <p:nvPr/>
      </p:nvGrpSpPr>
      <p:grpSpPr>
        <a:xfrm>
          <a:off x="0" y="0"/>
          <a:ext cx="0" cy="0"/>
          <a:chOff x="0" y="0"/>
          <a:chExt cx="0" cy="0"/>
        </a:xfrm>
      </p:grpSpPr>
      <p:sp>
        <p:nvSpPr>
          <p:cNvPr id="140" name="Google Shape;140;p25"/>
          <p:cNvSpPr/>
          <p:nvPr>
            <p:ph idx="2" type="pic"/>
          </p:nvPr>
        </p:nvSpPr>
        <p:spPr>
          <a:xfrm>
            <a:off x="152400" y="142875"/>
            <a:ext cx="11868150" cy="467678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Blank">
  <p:cSld name="11_Blank">
    <p:spTree>
      <p:nvGrpSpPr>
        <p:cNvPr id="141" name="Shape 141"/>
        <p:cNvGrpSpPr/>
        <p:nvPr/>
      </p:nvGrpSpPr>
      <p:grpSpPr>
        <a:xfrm>
          <a:off x="0" y="0"/>
          <a:ext cx="0" cy="0"/>
          <a:chOff x="0" y="0"/>
          <a:chExt cx="0" cy="0"/>
        </a:xfrm>
      </p:grpSpPr>
      <p:sp>
        <p:nvSpPr>
          <p:cNvPr id="142" name="Google Shape;142;p26"/>
          <p:cNvSpPr/>
          <p:nvPr>
            <p:ph idx="2" type="pic"/>
          </p:nvPr>
        </p:nvSpPr>
        <p:spPr>
          <a:xfrm>
            <a:off x="6007099" y="596900"/>
            <a:ext cx="5565423" cy="6261100"/>
          </a:xfrm>
          <a:prstGeom prst="round2SameRect">
            <a:avLst>
              <a:gd fmla="val 30417" name="adj1"/>
              <a:gd fmla="val 0" name="adj2"/>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Blank">
  <p:cSld name="19_Blank">
    <p:spTree>
      <p:nvGrpSpPr>
        <p:cNvPr id="143" name="Shape 143"/>
        <p:cNvGrpSpPr/>
        <p:nvPr/>
      </p:nvGrpSpPr>
      <p:grpSpPr>
        <a:xfrm>
          <a:off x="0" y="0"/>
          <a:ext cx="0" cy="0"/>
          <a:chOff x="0" y="0"/>
          <a:chExt cx="0" cy="0"/>
        </a:xfrm>
      </p:grpSpPr>
      <p:sp>
        <p:nvSpPr>
          <p:cNvPr id="144" name="Google Shape;144;p27"/>
          <p:cNvSpPr/>
          <p:nvPr>
            <p:ph idx="2" type="pic"/>
          </p:nvPr>
        </p:nvSpPr>
        <p:spPr>
          <a:xfrm>
            <a:off x="1917700" y="0"/>
            <a:ext cx="8356600" cy="6858000"/>
          </a:xfrm>
          <a:prstGeom prst="flowChartPreparation">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Blank">
  <p:cSld name="22_Blank">
    <p:spTree>
      <p:nvGrpSpPr>
        <p:cNvPr id="145" name="Shape 145"/>
        <p:cNvGrpSpPr/>
        <p:nvPr/>
      </p:nvGrpSpPr>
      <p:grpSpPr>
        <a:xfrm>
          <a:off x="0" y="0"/>
          <a:ext cx="0" cy="0"/>
          <a:chOff x="0" y="0"/>
          <a:chExt cx="0" cy="0"/>
        </a:xfrm>
      </p:grpSpPr>
      <p:sp>
        <p:nvSpPr>
          <p:cNvPr id="146" name="Google Shape;146;p28"/>
          <p:cNvSpPr/>
          <p:nvPr>
            <p:ph idx="2" type="pic"/>
          </p:nvPr>
        </p:nvSpPr>
        <p:spPr>
          <a:xfrm>
            <a:off x="0" y="0"/>
            <a:ext cx="60960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Blank">
  <p:cSld name="27_Blank">
    <p:spTree>
      <p:nvGrpSpPr>
        <p:cNvPr id="147" name="Shape 147"/>
        <p:cNvGrpSpPr/>
        <p:nvPr/>
      </p:nvGrpSpPr>
      <p:grpSpPr>
        <a:xfrm>
          <a:off x="0" y="0"/>
          <a:ext cx="0" cy="0"/>
          <a:chOff x="0" y="0"/>
          <a:chExt cx="0" cy="0"/>
        </a:xfrm>
      </p:grpSpPr>
      <p:sp>
        <p:nvSpPr>
          <p:cNvPr id="148" name="Google Shape;148;p29"/>
          <p:cNvSpPr/>
          <p:nvPr>
            <p:ph idx="2" type="pic"/>
          </p:nvPr>
        </p:nvSpPr>
        <p:spPr>
          <a:xfrm>
            <a:off x="609601" y="159657"/>
            <a:ext cx="4180114" cy="387531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Blank">
  <p:cSld name="21_Blank">
    <p:spTree>
      <p:nvGrpSpPr>
        <p:cNvPr id="149" name="Shape 149"/>
        <p:cNvGrpSpPr/>
        <p:nvPr/>
      </p:nvGrpSpPr>
      <p:grpSpPr>
        <a:xfrm>
          <a:off x="0" y="0"/>
          <a:ext cx="0" cy="0"/>
          <a:chOff x="0" y="0"/>
          <a:chExt cx="0" cy="0"/>
        </a:xfrm>
      </p:grpSpPr>
      <p:sp>
        <p:nvSpPr>
          <p:cNvPr id="150" name="Google Shape;150;p30"/>
          <p:cNvSpPr/>
          <p:nvPr>
            <p:ph idx="2" type="pic"/>
          </p:nvPr>
        </p:nvSpPr>
        <p:spPr>
          <a:xfrm>
            <a:off x="177800" y="100012"/>
            <a:ext cx="11836400" cy="6657976"/>
          </a:xfrm>
          <a:prstGeom prst="plaque">
            <a:avLst>
              <a:gd fmla="val 16667"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Blank">
  <p:cSld name="26_Blank">
    <p:spTree>
      <p:nvGrpSpPr>
        <p:cNvPr id="151" name="Shape 151"/>
        <p:cNvGrpSpPr/>
        <p:nvPr/>
      </p:nvGrpSpPr>
      <p:grpSpPr>
        <a:xfrm>
          <a:off x="0" y="0"/>
          <a:ext cx="0" cy="0"/>
          <a:chOff x="0" y="0"/>
          <a:chExt cx="0" cy="0"/>
        </a:xfrm>
      </p:grpSpPr>
      <p:sp>
        <p:nvSpPr>
          <p:cNvPr id="152" name="Google Shape;152;p31"/>
          <p:cNvSpPr/>
          <p:nvPr>
            <p:ph idx="2" type="pic"/>
          </p:nvPr>
        </p:nvSpPr>
        <p:spPr>
          <a:xfrm>
            <a:off x="1756229" y="987879"/>
            <a:ext cx="8679542" cy="4882242"/>
          </a:xfrm>
          <a:prstGeom prst="plaque">
            <a:avLst>
              <a:gd fmla="val 16667"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Blank">
  <p:cSld name="20_Blank">
    <p:spTree>
      <p:nvGrpSpPr>
        <p:cNvPr id="153" name="Shape 153"/>
        <p:cNvGrpSpPr/>
        <p:nvPr/>
      </p:nvGrpSpPr>
      <p:grpSpPr>
        <a:xfrm>
          <a:off x="0" y="0"/>
          <a:ext cx="0" cy="0"/>
          <a:chOff x="0" y="0"/>
          <a:chExt cx="0" cy="0"/>
        </a:xfrm>
      </p:grpSpPr>
      <p:sp>
        <p:nvSpPr>
          <p:cNvPr id="154" name="Google Shape;154;p32"/>
          <p:cNvSpPr/>
          <p:nvPr>
            <p:ph idx="2" type="pic"/>
          </p:nvPr>
        </p:nvSpPr>
        <p:spPr>
          <a:xfrm>
            <a:off x="952500" y="0"/>
            <a:ext cx="7620000" cy="6858000"/>
          </a:xfrm>
          <a:prstGeom prst="parallelogram">
            <a:avLst>
              <a:gd fmla="val 25000"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Blank">
  <p:cSld name="18_Blank">
    <p:spTree>
      <p:nvGrpSpPr>
        <p:cNvPr id="155" name="Shape 155"/>
        <p:cNvGrpSpPr/>
        <p:nvPr/>
      </p:nvGrpSpPr>
      <p:grpSpPr>
        <a:xfrm>
          <a:off x="0" y="0"/>
          <a:ext cx="0" cy="0"/>
          <a:chOff x="0" y="0"/>
          <a:chExt cx="0" cy="0"/>
        </a:xfrm>
      </p:grpSpPr>
      <p:sp>
        <p:nvSpPr>
          <p:cNvPr id="156" name="Google Shape;156;p33"/>
          <p:cNvSpPr/>
          <p:nvPr>
            <p:ph idx="2" type="pic"/>
          </p:nvPr>
        </p:nvSpPr>
        <p:spPr>
          <a:xfrm>
            <a:off x="0" y="1638300"/>
            <a:ext cx="12192000" cy="5219700"/>
          </a:xfrm>
          <a:prstGeom prst="flowChartManualInpu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Blank">
  <p:cSld name="16_Blank">
    <p:spTree>
      <p:nvGrpSpPr>
        <p:cNvPr id="157" name="Shape 157"/>
        <p:cNvGrpSpPr/>
        <p:nvPr/>
      </p:nvGrpSpPr>
      <p:grpSpPr>
        <a:xfrm>
          <a:off x="0" y="0"/>
          <a:ext cx="0" cy="0"/>
          <a:chOff x="0" y="0"/>
          <a:chExt cx="0" cy="0"/>
        </a:xfrm>
      </p:grpSpPr>
      <p:sp>
        <p:nvSpPr>
          <p:cNvPr id="158" name="Google Shape;158;p34"/>
          <p:cNvSpPr/>
          <p:nvPr>
            <p:ph idx="2" type="pic"/>
          </p:nvPr>
        </p:nvSpPr>
        <p:spPr>
          <a:xfrm>
            <a:off x="0" y="0"/>
            <a:ext cx="6096000" cy="6858000"/>
          </a:xfrm>
          <a:prstGeom prst="flowChartPunchedCard">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Blank">
  <p:cSld name="17_Blank">
    <p:spTree>
      <p:nvGrpSpPr>
        <p:cNvPr id="159" name="Shape 159"/>
        <p:cNvGrpSpPr/>
        <p:nvPr/>
      </p:nvGrpSpPr>
      <p:grpSpPr>
        <a:xfrm>
          <a:off x="0" y="0"/>
          <a:ext cx="0" cy="0"/>
          <a:chOff x="0" y="0"/>
          <a:chExt cx="0" cy="0"/>
        </a:xfrm>
      </p:grpSpPr>
      <p:sp>
        <p:nvSpPr>
          <p:cNvPr id="160" name="Google Shape;160;p35"/>
          <p:cNvSpPr/>
          <p:nvPr>
            <p:ph idx="2" type="pic"/>
          </p:nvPr>
        </p:nvSpPr>
        <p:spPr>
          <a:xfrm>
            <a:off x="6845300" y="-754600"/>
            <a:ext cx="4864100" cy="4864100"/>
          </a:xfrm>
          <a:prstGeom prst="wedgeEllipseCallout">
            <a:avLst>
              <a:gd fmla="val -20833" name="adj1"/>
              <a:gd fmla="val 62500" name="adj2"/>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1" name="Google Shape;161;p35"/>
          <p:cNvSpPr/>
          <p:nvPr>
            <p:ph idx="3" type="pic"/>
          </p:nvPr>
        </p:nvSpPr>
        <p:spPr>
          <a:xfrm flipH="1">
            <a:off x="286801" y="-476250"/>
            <a:ext cx="5898100" cy="5619750"/>
          </a:xfrm>
          <a:prstGeom prst="wedgeEllipseCallout">
            <a:avLst>
              <a:gd fmla="val -20833" name="adj1"/>
              <a:gd fmla="val 62500" name="adj2"/>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Blank">
  <p:cSld name="15_Blank">
    <p:spTree>
      <p:nvGrpSpPr>
        <p:cNvPr id="162" name="Shape 162"/>
        <p:cNvGrpSpPr/>
        <p:nvPr/>
      </p:nvGrpSpPr>
      <p:grpSpPr>
        <a:xfrm>
          <a:off x="0" y="0"/>
          <a:ext cx="0" cy="0"/>
          <a:chOff x="0" y="0"/>
          <a:chExt cx="0" cy="0"/>
        </a:xfrm>
      </p:grpSpPr>
      <p:sp>
        <p:nvSpPr>
          <p:cNvPr id="163" name="Google Shape;163;p36"/>
          <p:cNvSpPr/>
          <p:nvPr>
            <p:ph idx="2" type="pic"/>
          </p:nvPr>
        </p:nvSpPr>
        <p:spPr>
          <a:xfrm>
            <a:off x="-3441290" y="-7300451"/>
            <a:ext cx="19074580" cy="21458902"/>
          </a:xfrm>
          <a:prstGeom prst="mathMultiply">
            <a:avLst>
              <a:gd fmla="val 23520" name="adj1"/>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Blank">
  <p:cSld name="14_Blank">
    <p:spTree>
      <p:nvGrpSpPr>
        <p:cNvPr id="164" name="Shape 164"/>
        <p:cNvGrpSpPr/>
        <p:nvPr/>
      </p:nvGrpSpPr>
      <p:grpSpPr>
        <a:xfrm>
          <a:off x="0" y="0"/>
          <a:ext cx="0" cy="0"/>
          <a:chOff x="0" y="0"/>
          <a:chExt cx="0" cy="0"/>
        </a:xfrm>
      </p:grpSpPr>
      <p:sp>
        <p:nvSpPr>
          <p:cNvPr id="165" name="Google Shape;165;p37"/>
          <p:cNvSpPr/>
          <p:nvPr>
            <p:ph idx="2" type="pic"/>
          </p:nvPr>
        </p:nvSpPr>
        <p:spPr>
          <a:xfrm>
            <a:off x="6096000" y="0"/>
            <a:ext cx="6096000" cy="6858000"/>
          </a:xfrm>
          <a:prstGeom prst="flowChartDisplay">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Blank">
  <p:cSld name="13_Blank">
    <p:spTree>
      <p:nvGrpSpPr>
        <p:cNvPr id="166" name="Shape 166"/>
        <p:cNvGrpSpPr/>
        <p:nvPr/>
      </p:nvGrpSpPr>
      <p:grpSpPr>
        <a:xfrm>
          <a:off x="0" y="0"/>
          <a:ext cx="0" cy="0"/>
          <a:chOff x="0" y="0"/>
          <a:chExt cx="0" cy="0"/>
        </a:xfrm>
      </p:grpSpPr>
      <p:sp>
        <p:nvSpPr>
          <p:cNvPr id="167" name="Google Shape;167;p38"/>
          <p:cNvSpPr/>
          <p:nvPr>
            <p:ph idx="2" type="pic"/>
          </p:nvPr>
        </p:nvSpPr>
        <p:spPr>
          <a:xfrm>
            <a:off x="266700" y="0"/>
            <a:ext cx="6096000" cy="6858000"/>
          </a:xfrm>
          <a:prstGeom prst="irregularSeal1">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Blank">
  <p:cSld name="10_Blank">
    <p:spTree>
      <p:nvGrpSpPr>
        <p:cNvPr id="168" name="Shape 168"/>
        <p:cNvGrpSpPr/>
        <p:nvPr/>
      </p:nvGrpSpPr>
      <p:grpSpPr>
        <a:xfrm>
          <a:off x="0" y="0"/>
          <a:ext cx="0" cy="0"/>
          <a:chOff x="0" y="0"/>
          <a:chExt cx="0" cy="0"/>
        </a:xfrm>
      </p:grpSpPr>
      <p:sp>
        <p:nvSpPr>
          <p:cNvPr id="169" name="Google Shape;169;p39"/>
          <p:cNvSpPr/>
          <p:nvPr>
            <p:ph idx="2" type="pic"/>
          </p:nvPr>
        </p:nvSpPr>
        <p:spPr>
          <a:xfrm>
            <a:off x="1019175" y="0"/>
            <a:ext cx="6096000" cy="6858000"/>
          </a:xfrm>
          <a:prstGeom prst="flowChartInputOutpu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Blank">
  <p:cSld name="9_Blank">
    <p:spTree>
      <p:nvGrpSpPr>
        <p:cNvPr id="170" name="Shape 170"/>
        <p:cNvGrpSpPr/>
        <p:nvPr/>
      </p:nvGrpSpPr>
      <p:grpSpPr>
        <a:xfrm>
          <a:off x="0" y="0"/>
          <a:ext cx="0" cy="0"/>
          <a:chOff x="0" y="0"/>
          <a:chExt cx="0" cy="0"/>
        </a:xfrm>
      </p:grpSpPr>
      <p:sp>
        <p:nvSpPr>
          <p:cNvPr id="171" name="Google Shape;171;p40"/>
          <p:cNvSpPr/>
          <p:nvPr>
            <p:ph idx="2" type="pic"/>
          </p:nvPr>
        </p:nvSpPr>
        <p:spPr>
          <a:xfrm>
            <a:off x="0" y="0"/>
            <a:ext cx="6840000" cy="6840000"/>
          </a:xfrm>
          <a:prstGeom prst="flowChartConnector">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lank">
  <p:cSld name="7_Blank">
    <p:spTree>
      <p:nvGrpSpPr>
        <p:cNvPr id="172" name="Shape 172"/>
        <p:cNvGrpSpPr/>
        <p:nvPr/>
      </p:nvGrpSpPr>
      <p:grpSpPr>
        <a:xfrm>
          <a:off x="0" y="0"/>
          <a:ext cx="0" cy="0"/>
          <a:chOff x="0" y="0"/>
          <a:chExt cx="0" cy="0"/>
        </a:xfrm>
      </p:grpSpPr>
      <p:sp>
        <p:nvSpPr>
          <p:cNvPr id="173" name="Google Shape;173;p41"/>
          <p:cNvSpPr/>
          <p:nvPr>
            <p:ph idx="2" type="pic"/>
          </p:nvPr>
        </p:nvSpPr>
        <p:spPr>
          <a:xfrm>
            <a:off x="504825" y="685800"/>
            <a:ext cx="5591175" cy="5486400"/>
          </a:xfrm>
          <a:prstGeom prst="flowChartMagneticTap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p:cSld name="5_Blank">
    <p:spTree>
      <p:nvGrpSpPr>
        <p:cNvPr id="174" name="Shape 174"/>
        <p:cNvGrpSpPr/>
        <p:nvPr/>
      </p:nvGrpSpPr>
      <p:grpSpPr>
        <a:xfrm>
          <a:off x="0" y="0"/>
          <a:ext cx="0" cy="0"/>
          <a:chOff x="0" y="0"/>
          <a:chExt cx="0" cy="0"/>
        </a:xfrm>
      </p:grpSpPr>
      <p:sp>
        <p:nvSpPr>
          <p:cNvPr id="175" name="Google Shape;175;p42"/>
          <p:cNvSpPr/>
          <p:nvPr>
            <p:ph idx="2" type="pic"/>
          </p:nvPr>
        </p:nvSpPr>
        <p:spPr>
          <a:xfrm>
            <a:off x="1641915" y="495766"/>
            <a:ext cx="9168960" cy="3895259"/>
          </a:xfrm>
          <a:prstGeom prst="wedgeEllipseCallout">
            <a:avLst>
              <a:gd fmla="val -20833" name="adj1"/>
              <a:gd fmla="val 62500" name="adj2"/>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p:cSld name="6_Blank">
    <p:spTree>
      <p:nvGrpSpPr>
        <p:cNvPr id="176" name="Shape 176"/>
        <p:cNvGrpSpPr/>
        <p:nvPr/>
      </p:nvGrpSpPr>
      <p:grpSpPr>
        <a:xfrm>
          <a:off x="0" y="0"/>
          <a:ext cx="0" cy="0"/>
          <a:chOff x="0" y="0"/>
          <a:chExt cx="0" cy="0"/>
        </a:xfrm>
      </p:grpSpPr>
      <p:sp>
        <p:nvSpPr>
          <p:cNvPr id="177" name="Google Shape;177;p43"/>
          <p:cNvSpPr/>
          <p:nvPr>
            <p:ph idx="2" type="pic"/>
          </p:nvPr>
        </p:nvSpPr>
        <p:spPr>
          <a:xfrm>
            <a:off x="516030" y="361951"/>
            <a:ext cx="11302670" cy="465818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p:cSld name="4_Blank">
    <p:spTree>
      <p:nvGrpSpPr>
        <p:cNvPr id="178" name="Shape 178"/>
        <p:cNvGrpSpPr/>
        <p:nvPr/>
      </p:nvGrpSpPr>
      <p:grpSpPr>
        <a:xfrm>
          <a:off x="0" y="0"/>
          <a:ext cx="0" cy="0"/>
          <a:chOff x="0" y="0"/>
          <a:chExt cx="0" cy="0"/>
        </a:xfrm>
      </p:grpSpPr>
      <p:sp>
        <p:nvSpPr>
          <p:cNvPr id="179" name="Google Shape;179;p44"/>
          <p:cNvSpPr/>
          <p:nvPr>
            <p:ph idx="2" type="pic"/>
          </p:nvPr>
        </p:nvSpPr>
        <p:spPr>
          <a:xfrm>
            <a:off x="3048000" y="0"/>
            <a:ext cx="6096000" cy="6858000"/>
          </a:xfrm>
          <a:prstGeom prst="star6">
            <a:avLst>
              <a:gd fmla="val 28868" name="adj"/>
              <a:gd fmla="val 115470" name="hf"/>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spTree>
      <p:nvGrpSpPr>
        <p:cNvPr id="180" name="Shape 180"/>
        <p:cNvGrpSpPr/>
        <p:nvPr/>
      </p:nvGrpSpPr>
      <p:grpSpPr>
        <a:xfrm>
          <a:off x="0" y="0"/>
          <a:ext cx="0" cy="0"/>
          <a:chOff x="0" y="0"/>
          <a:chExt cx="0" cy="0"/>
        </a:xfrm>
      </p:grpSpPr>
      <p:sp>
        <p:nvSpPr>
          <p:cNvPr id="181" name="Google Shape;181;p45"/>
          <p:cNvSpPr/>
          <p:nvPr>
            <p:ph idx="2" type="pic"/>
          </p:nvPr>
        </p:nvSpPr>
        <p:spPr>
          <a:xfrm>
            <a:off x="304800" y="189000"/>
            <a:ext cx="6480000" cy="6480000"/>
          </a:xfrm>
          <a:prstGeom prst="star16">
            <a:avLst>
              <a:gd fmla="val 37500" name="adj"/>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182" name="Shape 182"/>
        <p:cNvGrpSpPr/>
        <p:nvPr/>
      </p:nvGrpSpPr>
      <p:grpSpPr>
        <a:xfrm>
          <a:off x="0" y="0"/>
          <a:ext cx="0" cy="0"/>
          <a:chOff x="0" y="0"/>
          <a:chExt cx="0" cy="0"/>
        </a:xfrm>
      </p:grpSpPr>
      <p:sp>
        <p:nvSpPr>
          <p:cNvPr id="183" name="Google Shape;183;p46"/>
          <p:cNvSpPr/>
          <p:nvPr>
            <p:ph idx="2" type="pic"/>
          </p:nvPr>
        </p:nvSpPr>
        <p:spPr>
          <a:xfrm>
            <a:off x="0" y="285750"/>
            <a:ext cx="6096000" cy="6286500"/>
          </a:xfrm>
          <a:prstGeom prst="flowChartDecision">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Blank">
  <p:cSld name="24_Blank">
    <p:spTree>
      <p:nvGrpSpPr>
        <p:cNvPr id="184" name="Shape 184"/>
        <p:cNvGrpSpPr/>
        <p:nvPr/>
      </p:nvGrpSpPr>
      <p:grpSpPr>
        <a:xfrm>
          <a:off x="0" y="0"/>
          <a:ext cx="0" cy="0"/>
          <a:chOff x="0" y="0"/>
          <a:chExt cx="0" cy="0"/>
        </a:xfrm>
      </p:grpSpPr>
      <p:sp>
        <p:nvSpPr>
          <p:cNvPr id="185" name="Google Shape;185;p47"/>
          <p:cNvSpPr/>
          <p:nvPr>
            <p:ph idx="2" type="pic"/>
          </p:nvPr>
        </p:nvSpPr>
        <p:spPr>
          <a:xfrm>
            <a:off x="0" y="0"/>
            <a:ext cx="121920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Blank">
  <p:cSld name="25_Blank">
    <p:spTree>
      <p:nvGrpSpPr>
        <p:cNvPr id="186" name="Shape 186"/>
        <p:cNvGrpSpPr/>
        <p:nvPr/>
      </p:nvGrpSpPr>
      <p:grpSpPr>
        <a:xfrm>
          <a:off x="0" y="0"/>
          <a:ext cx="0" cy="0"/>
          <a:chOff x="0" y="0"/>
          <a:chExt cx="0" cy="0"/>
        </a:xfrm>
      </p:grpSpPr>
      <p:sp>
        <p:nvSpPr>
          <p:cNvPr id="187" name="Google Shape;187;p48"/>
          <p:cNvSpPr/>
          <p:nvPr>
            <p:ph idx="2" type="pic"/>
          </p:nvPr>
        </p:nvSpPr>
        <p:spPr>
          <a:xfrm>
            <a:off x="0" y="0"/>
            <a:ext cx="9260114"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8" name="Shape 188"/>
        <p:cNvGrpSpPr/>
        <p:nvPr/>
      </p:nvGrpSpPr>
      <p:grpSpPr>
        <a:xfrm>
          <a:off x="0" y="0"/>
          <a:ext cx="0" cy="0"/>
          <a:chOff x="0" y="0"/>
          <a:chExt cx="0" cy="0"/>
        </a:xfrm>
      </p:grpSpPr>
      <p:sp>
        <p:nvSpPr>
          <p:cNvPr id="189" name="Google Shape;189;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4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91" name="Google Shape;191;p4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2" name="Google Shape;192;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5" name="Shape 195"/>
        <p:cNvGrpSpPr/>
        <p:nvPr/>
      </p:nvGrpSpPr>
      <p:grpSpPr>
        <a:xfrm>
          <a:off x="0" y="0"/>
          <a:ext cx="0" cy="0"/>
          <a:chOff x="0" y="0"/>
          <a:chExt cx="0" cy="0"/>
        </a:xfrm>
      </p:grpSpPr>
      <p:sp>
        <p:nvSpPr>
          <p:cNvPr id="196" name="Google Shape;196;p5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5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98" name="Google Shape;198;p5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9" name="Google Shape;199;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2" name="Shape 202"/>
        <p:cNvGrpSpPr/>
        <p:nvPr/>
      </p:nvGrpSpPr>
      <p:grpSpPr>
        <a:xfrm>
          <a:off x="0" y="0"/>
          <a:ext cx="0" cy="0"/>
          <a:chOff x="0" y="0"/>
          <a:chExt cx="0" cy="0"/>
        </a:xfrm>
      </p:grpSpPr>
      <p:sp>
        <p:nvSpPr>
          <p:cNvPr id="203" name="Google Shape;203;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5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8" name="Shape 208"/>
        <p:cNvGrpSpPr/>
        <p:nvPr/>
      </p:nvGrpSpPr>
      <p:grpSpPr>
        <a:xfrm>
          <a:off x="0" y="0"/>
          <a:ext cx="0" cy="0"/>
          <a:chOff x="0" y="0"/>
          <a:chExt cx="0" cy="0"/>
        </a:xfrm>
      </p:grpSpPr>
      <p:sp>
        <p:nvSpPr>
          <p:cNvPr id="209" name="Google Shape;209;p5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5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_Blank" type="blank">
  <p:cSld name="BLANK">
    <p:spTree>
      <p:nvGrpSpPr>
        <p:cNvPr id="214" name="Shape 214"/>
        <p:cNvGrpSpPr/>
        <p:nvPr/>
      </p:nvGrpSpPr>
      <p:grpSpPr>
        <a:xfrm>
          <a:off x="0" y="0"/>
          <a:ext cx="0" cy="0"/>
          <a:chOff x="0" y="0"/>
          <a:chExt cx="0" cy="0"/>
        </a:xfrm>
      </p:grpSpPr>
      <p:sp>
        <p:nvSpPr>
          <p:cNvPr id="215" name="Google Shape;215;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ustom Layout">
  <p:cSld name="16_Custom Layout">
    <p:spTree>
      <p:nvGrpSpPr>
        <p:cNvPr id="224" name="Shape 224"/>
        <p:cNvGrpSpPr/>
        <p:nvPr/>
      </p:nvGrpSpPr>
      <p:grpSpPr>
        <a:xfrm>
          <a:off x="0" y="0"/>
          <a:ext cx="0" cy="0"/>
          <a:chOff x="0" y="0"/>
          <a:chExt cx="0" cy="0"/>
        </a:xfrm>
      </p:grpSpPr>
      <p:sp>
        <p:nvSpPr>
          <p:cNvPr id="225" name="Google Shape;225;p55"/>
          <p:cNvSpPr/>
          <p:nvPr>
            <p:ph idx="2" type="pic"/>
          </p:nvPr>
        </p:nvSpPr>
        <p:spPr>
          <a:xfrm>
            <a:off x="275840" y="1842453"/>
            <a:ext cx="2704724" cy="317309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6" name="Google Shape;226;p55"/>
          <p:cNvSpPr/>
          <p:nvPr>
            <p:ph idx="3" type="pic"/>
          </p:nvPr>
        </p:nvSpPr>
        <p:spPr>
          <a:xfrm>
            <a:off x="3254372" y="1842449"/>
            <a:ext cx="2704724" cy="317309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7" name="Google Shape;227;p55"/>
          <p:cNvSpPr/>
          <p:nvPr>
            <p:ph idx="4" type="pic"/>
          </p:nvPr>
        </p:nvSpPr>
        <p:spPr>
          <a:xfrm>
            <a:off x="6232904" y="1842450"/>
            <a:ext cx="2704724" cy="317309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8" name="Google Shape;228;p55"/>
          <p:cNvSpPr/>
          <p:nvPr>
            <p:ph idx="5" type="pic"/>
          </p:nvPr>
        </p:nvSpPr>
        <p:spPr>
          <a:xfrm>
            <a:off x="9211436" y="1842451"/>
            <a:ext cx="2704724" cy="317309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9" name="Shape 229"/>
        <p:cNvGrpSpPr/>
        <p:nvPr/>
      </p:nvGrpSpPr>
      <p:grpSpPr>
        <a:xfrm>
          <a:off x="0" y="0"/>
          <a:ext cx="0" cy="0"/>
          <a:chOff x="0" y="0"/>
          <a:chExt cx="0" cy="0"/>
        </a:xfrm>
      </p:grpSpPr>
      <p:sp>
        <p:nvSpPr>
          <p:cNvPr id="230" name="Google Shape;230;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4" name="Shape 234"/>
        <p:cNvGrpSpPr/>
        <p:nvPr/>
      </p:nvGrpSpPr>
      <p:grpSpPr>
        <a:xfrm>
          <a:off x="0" y="0"/>
          <a:ext cx="0" cy="0"/>
          <a:chOff x="0" y="0"/>
          <a:chExt cx="0" cy="0"/>
        </a:xfrm>
      </p:grpSpPr>
      <p:sp>
        <p:nvSpPr>
          <p:cNvPr id="235" name="Google Shape;235;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8" name="Shape 238"/>
        <p:cNvGrpSpPr/>
        <p:nvPr/>
      </p:nvGrpSpPr>
      <p:grpSpPr>
        <a:xfrm>
          <a:off x="0" y="0"/>
          <a:ext cx="0" cy="0"/>
          <a:chOff x="0" y="0"/>
          <a:chExt cx="0" cy="0"/>
        </a:xfrm>
      </p:grpSpPr>
      <p:sp>
        <p:nvSpPr>
          <p:cNvPr id="239" name="Google Shape;239;p5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0" name="Google Shape;240;p5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1" name="Google Shape;241;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4" name="Shape 244"/>
        <p:cNvGrpSpPr/>
        <p:nvPr/>
      </p:nvGrpSpPr>
      <p:grpSpPr>
        <a:xfrm>
          <a:off x="0" y="0"/>
          <a:ext cx="0" cy="0"/>
          <a:chOff x="0" y="0"/>
          <a:chExt cx="0" cy="0"/>
        </a:xfrm>
      </p:grpSpPr>
      <p:sp>
        <p:nvSpPr>
          <p:cNvPr id="245" name="Google Shape;245;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6" name="Google Shape;246;p5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7" name="Google Shape;247;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0" name="Shape 250"/>
        <p:cNvGrpSpPr/>
        <p:nvPr/>
      </p:nvGrpSpPr>
      <p:grpSpPr>
        <a:xfrm>
          <a:off x="0" y="0"/>
          <a:ext cx="0" cy="0"/>
          <a:chOff x="0" y="0"/>
          <a:chExt cx="0" cy="0"/>
        </a:xfrm>
      </p:grpSpPr>
      <p:sp>
        <p:nvSpPr>
          <p:cNvPr id="251" name="Google Shape;251;p6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2" name="Google Shape;252;p6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53" name="Google Shape;253;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6" name="Shape 256"/>
        <p:cNvGrpSpPr/>
        <p:nvPr/>
      </p:nvGrpSpPr>
      <p:grpSpPr>
        <a:xfrm>
          <a:off x="0" y="0"/>
          <a:ext cx="0" cy="0"/>
          <a:chOff x="0" y="0"/>
          <a:chExt cx="0" cy="0"/>
        </a:xfrm>
      </p:grpSpPr>
      <p:sp>
        <p:nvSpPr>
          <p:cNvPr id="257" name="Google Shape;257;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8" name="Google Shape;258;p6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9" name="Google Shape;259;p6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0" name="Google Shape;260;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63" name="Shape 263"/>
        <p:cNvGrpSpPr/>
        <p:nvPr/>
      </p:nvGrpSpPr>
      <p:grpSpPr>
        <a:xfrm>
          <a:off x="0" y="0"/>
          <a:ext cx="0" cy="0"/>
          <a:chOff x="0" y="0"/>
          <a:chExt cx="0" cy="0"/>
        </a:xfrm>
      </p:grpSpPr>
      <p:sp>
        <p:nvSpPr>
          <p:cNvPr id="264" name="Google Shape;264;p6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6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6" name="Google Shape;266;p6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7" name="Google Shape;267;p6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8" name="Google Shape;268;p6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9" name="Google Shape;269;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0" name="Google Shape;270;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2" name="Shape 272"/>
        <p:cNvGrpSpPr/>
        <p:nvPr/>
      </p:nvGrpSpPr>
      <p:grpSpPr>
        <a:xfrm>
          <a:off x="0" y="0"/>
          <a:ext cx="0" cy="0"/>
          <a:chOff x="0" y="0"/>
          <a:chExt cx="0" cy="0"/>
        </a:xfrm>
      </p:grpSpPr>
      <p:sp>
        <p:nvSpPr>
          <p:cNvPr id="273" name="Google Shape;273;p6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4" name="Google Shape;274;p6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75" name="Google Shape;275;p6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76" name="Google Shape;276;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79" name="Shape 279"/>
        <p:cNvGrpSpPr/>
        <p:nvPr/>
      </p:nvGrpSpPr>
      <p:grpSpPr>
        <a:xfrm>
          <a:off x="0" y="0"/>
          <a:ext cx="0" cy="0"/>
          <a:chOff x="0" y="0"/>
          <a:chExt cx="0" cy="0"/>
        </a:xfrm>
      </p:grpSpPr>
      <p:sp>
        <p:nvSpPr>
          <p:cNvPr id="280" name="Google Shape;280;p6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1" name="Google Shape;281;p6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82" name="Google Shape;282;p6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83" name="Google Shape;283;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4" name="Google Shape;284;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5" name="Google Shape;285;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86" name="Shape 286"/>
        <p:cNvGrpSpPr/>
        <p:nvPr/>
      </p:nvGrpSpPr>
      <p:grpSpPr>
        <a:xfrm>
          <a:off x="0" y="0"/>
          <a:ext cx="0" cy="0"/>
          <a:chOff x="0" y="0"/>
          <a:chExt cx="0" cy="0"/>
        </a:xfrm>
      </p:grpSpPr>
      <p:sp>
        <p:nvSpPr>
          <p:cNvPr id="287" name="Google Shape;287;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8" name="Google Shape;288;p6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9" name="Google Shape;289;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0" name="Google Shape;290;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1" name="Google Shape;291;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92" name="Shape 292"/>
        <p:cNvGrpSpPr/>
        <p:nvPr/>
      </p:nvGrpSpPr>
      <p:grpSpPr>
        <a:xfrm>
          <a:off x="0" y="0"/>
          <a:ext cx="0" cy="0"/>
          <a:chOff x="0" y="0"/>
          <a:chExt cx="0" cy="0"/>
        </a:xfrm>
      </p:grpSpPr>
      <p:sp>
        <p:nvSpPr>
          <p:cNvPr id="293" name="Google Shape;293;p6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4" name="Google Shape;294;p6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5" name="Google Shape;295;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7" name="Google Shape;297;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298" name="Shape 298"/>
        <p:cNvGrpSpPr/>
        <p:nvPr/>
      </p:nvGrpSpPr>
      <p:grpSpPr>
        <a:xfrm>
          <a:off x="0" y="0"/>
          <a:ext cx="0" cy="0"/>
          <a:chOff x="0" y="0"/>
          <a:chExt cx="0" cy="0"/>
        </a:xfrm>
      </p:grpSpPr>
      <p:sp>
        <p:nvSpPr>
          <p:cNvPr id="299" name="Google Shape;299;p67"/>
          <p:cNvSpPr/>
          <p:nvPr>
            <p:ph idx="2" type="pic"/>
          </p:nvPr>
        </p:nvSpPr>
        <p:spPr>
          <a:xfrm>
            <a:off x="0" y="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0" name="Google Shape;300;p67"/>
          <p:cNvSpPr/>
          <p:nvPr>
            <p:ph idx="3" type="pic"/>
          </p:nvPr>
        </p:nvSpPr>
        <p:spPr>
          <a:xfrm>
            <a:off x="6096000" y="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1" name="Google Shape;301;p67"/>
          <p:cNvSpPr txBox="1"/>
          <p:nvPr>
            <p:ph idx="1" type="body"/>
          </p:nvPr>
        </p:nvSpPr>
        <p:spPr>
          <a:xfrm>
            <a:off x="0" y="3429000"/>
            <a:ext cx="6096000" cy="3429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Font typeface="Calibri"/>
              <a:buNone/>
              <a:defRPr/>
            </a:lvl1pPr>
            <a:lvl2pPr indent="-342900" lvl="1" marL="914400" algn="l">
              <a:lnSpc>
                <a:spcPct val="90000"/>
              </a:lnSpc>
              <a:spcBef>
                <a:spcPts val="500"/>
              </a:spcBef>
              <a:spcAft>
                <a:spcPts val="0"/>
              </a:spcAft>
              <a:buClr>
                <a:schemeClr val="dk1"/>
              </a:buClr>
              <a:buSzPts val="1800"/>
              <a:buChar char="•"/>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2" name="Google Shape;302;p67"/>
          <p:cNvSpPr txBox="1"/>
          <p:nvPr>
            <p:ph idx="4" type="body"/>
          </p:nvPr>
        </p:nvSpPr>
        <p:spPr>
          <a:xfrm>
            <a:off x="6096000" y="3429000"/>
            <a:ext cx="6096000" cy="3429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Font typeface="Calibri"/>
              <a:buNone/>
              <a:defRPr/>
            </a:lvl1pPr>
            <a:lvl2pPr indent="-342900" lvl="1" marL="914400" algn="l">
              <a:lnSpc>
                <a:spcPct val="90000"/>
              </a:lnSpc>
              <a:spcBef>
                <a:spcPts val="500"/>
              </a:spcBef>
              <a:spcAft>
                <a:spcPts val="0"/>
              </a:spcAft>
              <a:buClr>
                <a:schemeClr val="dk1"/>
              </a:buClr>
              <a:buSzPts val="1800"/>
              <a:buChar char="•"/>
              <a:defRPr/>
            </a:lvl2pPr>
            <a:lvl3pPr indent="-228600" lvl="2" marL="1371600" algn="l">
              <a:lnSpc>
                <a:spcPct val="90000"/>
              </a:lnSpc>
              <a:spcBef>
                <a:spcPts val="500"/>
              </a:spcBef>
              <a:spcAft>
                <a:spcPts val="0"/>
              </a:spcAft>
              <a:buClr>
                <a:schemeClr val="dk1"/>
              </a:buClr>
              <a:buSzPts val="2000"/>
              <a:buFont typeface="Calibri"/>
              <a:buNone/>
              <a:defRPr/>
            </a:lvl3pPr>
            <a:lvl4pPr indent="-228600" lvl="3" marL="1828800" algn="l">
              <a:lnSpc>
                <a:spcPct val="90000"/>
              </a:lnSpc>
              <a:spcBef>
                <a:spcPts val="500"/>
              </a:spcBef>
              <a:spcAft>
                <a:spcPts val="0"/>
              </a:spcAft>
              <a:buClr>
                <a:schemeClr val="dk1"/>
              </a:buClr>
              <a:buSzPts val="1800"/>
              <a:buFont typeface="Calibri"/>
              <a:buNone/>
              <a:defRPr/>
            </a:lvl4pPr>
            <a:lvl5pPr indent="-228600" lvl="4" marL="2286000" algn="l">
              <a:lnSpc>
                <a:spcPct val="90000"/>
              </a:lnSpc>
              <a:spcBef>
                <a:spcPts val="500"/>
              </a:spcBef>
              <a:spcAft>
                <a:spcPts val="0"/>
              </a:spcAft>
              <a:buClr>
                <a:schemeClr val="dk1"/>
              </a:buClr>
              <a:buSzPts val="1800"/>
              <a:buFont typeface="Calibri"/>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303" name="Shape 303"/>
        <p:cNvGrpSpPr/>
        <p:nvPr/>
      </p:nvGrpSpPr>
      <p:grpSpPr>
        <a:xfrm>
          <a:off x="0" y="0"/>
          <a:ext cx="0" cy="0"/>
          <a:chOff x="0" y="0"/>
          <a:chExt cx="0" cy="0"/>
        </a:xfrm>
      </p:grpSpPr>
      <p:sp>
        <p:nvSpPr>
          <p:cNvPr id="304" name="Google Shape;304;p68"/>
          <p:cNvSpPr/>
          <p:nvPr>
            <p:ph idx="2" type="pic"/>
          </p:nvPr>
        </p:nvSpPr>
        <p:spPr>
          <a:xfrm>
            <a:off x="1344000" y="2277000"/>
            <a:ext cx="3383987" cy="3383987"/>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5" name="Google Shape;305;p68"/>
          <p:cNvSpPr txBox="1"/>
          <p:nvPr>
            <p:ph idx="1" type="body"/>
          </p:nvPr>
        </p:nvSpPr>
        <p:spPr>
          <a:xfrm>
            <a:off x="840000" y="765000"/>
            <a:ext cx="4464000" cy="108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6" name="Google Shape;306;p68"/>
          <p:cNvSpPr txBox="1"/>
          <p:nvPr>
            <p:ph idx="3" type="body"/>
          </p:nvPr>
        </p:nvSpPr>
        <p:spPr>
          <a:xfrm>
            <a:off x="5808000" y="2398875"/>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7" name="Google Shape;307;p68"/>
          <p:cNvSpPr txBox="1"/>
          <p:nvPr>
            <p:ph idx="4" type="body"/>
          </p:nvPr>
        </p:nvSpPr>
        <p:spPr>
          <a:xfrm>
            <a:off x="5808000" y="2896425"/>
            <a:ext cx="5616575" cy="72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8" name="Google Shape;308;p68"/>
          <p:cNvSpPr txBox="1"/>
          <p:nvPr>
            <p:ph idx="5" type="body"/>
          </p:nvPr>
        </p:nvSpPr>
        <p:spPr>
          <a:xfrm>
            <a:off x="1488000" y="5942837"/>
            <a:ext cx="3383987" cy="3003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9" name="Google Shape;309;p68"/>
          <p:cNvSpPr txBox="1"/>
          <p:nvPr>
            <p:ph idx="6" type="body"/>
          </p:nvPr>
        </p:nvSpPr>
        <p:spPr>
          <a:xfrm>
            <a:off x="5808000" y="3939450"/>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0" name="Google Shape;310;p68"/>
          <p:cNvSpPr txBox="1"/>
          <p:nvPr>
            <p:ph idx="7" type="body"/>
          </p:nvPr>
        </p:nvSpPr>
        <p:spPr>
          <a:xfrm>
            <a:off x="5808000" y="4437000"/>
            <a:ext cx="5616575" cy="72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Font typeface="Calibri"/>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311" name="Shape 311"/>
        <p:cNvGrpSpPr/>
        <p:nvPr/>
      </p:nvGrpSpPr>
      <p:grpSpPr>
        <a:xfrm>
          <a:off x="0" y="0"/>
          <a:ext cx="0" cy="0"/>
          <a:chOff x="0" y="0"/>
          <a:chExt cx="0" cy="0"/>
        </a:xfrm>
      </p:grpSpPr>
      <p:sp>
        <p:nvSpPr>
          <p:cNvPr id="312" name="Google Shape;312;p69"/>
          <p:cNvSpPr/>
          <p:nvPr>
            <p:ph idx="2" type="pic"/>
          </p:nvPr>
        </p:nvSpPr>
        <p:spPr>
          <a:xfrm>
            <a:off x="622911" y="879186"/>
            <a:ext cx="5099632" cy="5099628"/>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3" name="Google Shape;313;p69"/>
          <p:cNvSpPr txBox="1"/>
          <p:nvPr>
            <p:ph idx="1" type="body"/>
          </p:nvPr>
        </p:nvSpPr>
        <p:spPr>
          <a:xfrm>
            <a:off x="5996591" y="1911838"/>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4" name="Google Shape;314;p69"/>
          <p:cNvSpPr txBox="1"/>
          <p:nvPr>
            <p:ph idx="3" type="body"/>
          </p:nvPr>
        </p:nvSpPr>
        <p:spPr>
          <a:xfrm>
            <a:off x="6207095" y="3989894"/>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315" name="Shape 315"/>
        <p:cNvGrpSpPr/>
        <p:nvPr/>
      </p:nvGrpSpPr>
      <p:grpSpPr>
        <a:xfrm>
          <a:off x="0" y="0"/>
          <a:ext cx="0" cy="0"/>
          <a:chOff x="0" y="0"/>
          <a:chExt cx="0" cy="0"/>
        </a:xfrm>
      </p:grpSpPr>
      <p:sp>
        <p:nvSpPr>
          <p:cNvPr id="316" name="Google Shape;316;p70"/>
          <p:cNvSpPr/>
          <p:nvPr>
            <p:ph idx="2" type="pic"/>
          </p:nvPr>
        </p:nvSpPr>
        <p:spPr>
          <a:xfrm>
            <a:off x="-2251105" y="-1360991"/>
            <a:ext cx="8458200" cy="8458194"/>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7" name="Google Shape;317;p70"/>
          <p:cNvSpPr txBox="1"/>
          <p:nvPr>
            <p:ph idx="1" type="body"/>
          </p:nvPr>
        </p:nvSpPr>
        <p:spPr>
          <a:xfrm>
            <a:off x="5996591" y="1911838"/>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8" name="Google Shape;318;p70"/>
          <p:cNvSpPr txBox="1"/>
          <p:nvPr>
            <p:ph idx="3" type="body"/>
          </p:nvPr>
        </p:nvSpPr>
        <p:spPr>
          <a:xfrm>
            <a:off x="6207095" y="3989894"/>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319" name="Shape 319"/>
        <p:cNvGrpSpPr/>
        <p:nvPr/>
      </p:nvGrpSpPr>
      <p:grpSpPr>
        <a:xfrm>
          <a:off x="0" y="0"/>
          <a:ext cx="0" cy="0"/>
          <a:chOff x="0" y="0"/>
          <a:chExt cx="0" cy="0"/>
        </a:xfrm>
      </p:grpSpPr>
      <p:sp>
        <p:nvSpPr>
          <p:cNvPr id="320" name="Google Shape;320;p71"/>
          <p:cNvSpPr/>
          <p:nvPr>
            <p:ph idx="2" type="pic"/>
          </p:nvPr>
        </p:nvSpPr>
        <p:spPr>
          <a:xfrm>
            <a:off x="4005129" y="671558"/>
            <a:ext cx="4181742" cy="4181740"/>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1" name="Google Shape;321;p71"/>
          <p:cNvSpPr txBox="1"/>
          <p:nvPr>
            <p:ph idx="1" type="body"/>
          </p:nvPr>
        </p:nvSpPr>
        <p:spPr>
          <a:xfrm>
            <a:off x="3602488" y="5165409"/>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2" name="Google Shape;322;p71"/>
          <p:cNvSpPr txBox="1"/>
          <p:nvPr>
            <p:ph idx="3" type="body"/>
          </p:nvPr>
        </p:nvSpPr>
        <p:spPr>
          <a:xfrm>
            <a:off x="3678261" y="6036291"/>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323" name="Shape 323"/>
        <p:cNvGrpSpPr/>
        <p:nvPr/>
      </p:nvGrpSpPr>
      <p:grpSpPr>
        <a:xfrm>
          <a:off x="0" y="0"/>
          <a:ext cx="0" cy="0"/>
          <a:chOff x="0" y="0"/>
          <a:chExt cx="0" cy="0"/>
        </a:xfrm>
      </p:grpSpPr>
      <p:sp>
        <p:nvSpPr>
          <p:cNvPr id="324" name="Google Shape;324;p72"/>
          <p:cNvSpPr/>
          <p:nvPr>
            <p:ph idx="2" type="pic"/>
          </p:nvPr>
        </p:nvSpPr>
        <p:spPr>
          <a:xfrm>
            <a:off x="6024126" y="200025"/>
            <a:ext cx="5982574" cy="64579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ustom Layout">
  <p:cSld name="14_Custom Layout">
    <p:spTree>
      <p:nvGrpSpPr>
        <p:cNvPr id="325" name="Shape 325"/>
        <p:cNvGrpSpPr/>
        <p:nvPr/>
      </p:nvGrpSpPr>
      <p:grpSpPr>
        <a:xfrm>
          <a:off x="0" y="0"/>
          <a:ext cx="0" cy="0"/>
          <a:chOff x="0" y="0"/>
          <a:chExt cx="0" cy="0"/>
        </a:xfrm>
      </p:grpSpPr>
      <p:sp>
        <p:nvSpPr>
          <p:cNvPr id="326" name="Google Shape;326;p73"/>
          <p:cNvSpPr/>
          <p:nvPr>
            <p:ph idx="2" type="pic"/>
          </p:nvPr>
        </p:nvSpPr>
        <p:spPr>
          <a:xfrm rot="325581">
            <a:off x="6213068" y="707958"/>
            <a:ext cx="4318000" cy="544208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327" name="Shape 327"/>
        <p:cNvGrpSpPr/>
        <p:nvPr/>
      </p:nvGrpSpPr>
      <p:grpSpPr>
        <a:xfrm>
          <a:off x="0" y="0"/>
          <a:ext cx="0" cy="0"/>
          <a:chOff x="0" y="0"/>
          <a:chExt cx="0" cy="0"/>
        </a:xfrm>
      </p:grpSpPr>
      <p:sp>
        <p:nvSpPr>
          <p:cNvPr id="328" name="Google Shape;328;p74"/>
          <p:cNvSpPr/>
          <p:nvPr>
            <p:ph idx="2" type="pic"/>
          </p:nvPr>
        </p:nvSpPr>
        <p:spPr>
          <a:xfrm>
            <a:off x="1318775" y="1288425"/>
            <a:ext cx="4281150" cy="42811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p:cSld name="10_Custom Layout">
    <p:spTree>
      <p:nvGrpSpPr>
        <p:cNvPr id="329" name="Shape 329"/>
        <p:cNvGrpSpPr/>
        <p:nvPr/>
      </p:nvGrpSpPr>
      <p:grpSpPr>
        <a:xfrm>
          <a:off x="0" y="0"/>
          <a:ext cx="0" cy="0"/>
          <a:chOff x="0" y="0"/>
          <a:chExt cx="0" cy="0"/>
        </a:xfrm>
      </p:grpSpPr>
      <p:sp>
        <p:nvSpPr>
          <p:cNvPr id="330" name="Google Shape;330;p75"/>
          <p:cNvSpPr/>
          <p:nvPr>
            <p:ph idx="2" type="pic"/>
          </p:nvPr>
        </p:nvSpPr>
        <p:spPr>
          <a:xfrm>
            <a:off x="22504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1" name="Google Shape;331;p75"/>
          <p:cNvSpPr/>
          <p:nvPr>
            <p:ph idx="3" type="pic"/>
          </p:nvPr>
        </p:nvSpPr>
        <p:spPr>
          <a:xfrm>
            <a:off x="623558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ustom Layout">
  <p:cSld name="15_Custom Layout">
    <p:spTree>
      <p:nvGrpSpPr>
        <p:cNvPr id="332" name="Shape 332"/>
        <p:cNvGrpSpPr/>
        <p:nvPr/>
      </p:nvGrpSpPr>
      <p:grpSpPr>
        <a:xfrm>
          <a:off x="0" y="0"/>
          <a:ext cx="0" cy="0"/>
          <a:chOff x="0" y="0"/>
          <a:chExt cx="0" cy="0"/>
        </a:xfrm>
      </p:grpSpPr>
      <p:sp>
        <p:nvSpPr>
          <p:cNvPr id="333" name="Google Shape;333;p76"/>
          <p:cNvSpPr/>
          <p:nvPr>
            <p:ph idx="2" type="pic"/>
          </p:nvPr>
        </p:nvSpPr>
        <p:spPr>
          <a:xfrm>
            <a:off x="22504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334" name="Shape 334"/>
        <p:cNvGrpSpPr/>
        <p:nvPr/>
      </p:nvGrpSpPr>
      <p:grpSpPr>
        <a:xfrm>
          <a:off x="0" y="0"/>
          <a:ext cx="0" cy="0"/>
          <a:chOff x="0" y="0"/>
          <a:chExt cx="0" cy="0"/>
        </a:xfrm>
      </p:grpSpPr>
      <p:sp>
        <p:nvSpPr>
          <p:cNvPr id="335" name="Google Shape;335;p77"/>
          <p:cNvSpPr/>
          <p:nvPr>
            <p:ph idx="2" type="pic"/>
          </p:nvPr>
        </p:nvSpPr>
        <p:spPr>
          <a:xfrm>
            <a:off x="0" y="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6" name="Google Shape;336;p77"/>
          <p:cNvSpPr/>
          <p:nvPr>
            <p:ph idx="3" type="pic"/>
          </p:nvPr>
        </p:nvSpPr>
        <p:spPr>
          <a:xfrm>
            <a:off x="0" y="342900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7" name="Google Shape;337;p77"/>
          <p:cNvSpPr/>
          <p:nvPr>
            <p:ph idx="4" type="pic"/>
          </p:nvPr>
        </p:nvSpPr>
        <p:spPr>
          <a:xfrm>
            <a:off x="6096000" y="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8" name="Google Shape;338;p77"/>
          <p:cNvSpPr/>
          <p:nvPr>
            <p:ph idx="5" type="pic"/>
          </p:nvPr>
        </p:nvSpPr>
        <p:spPr>
          <a:xfrm>
            <a:off x="6096000" y="3429000"/>
            <a:ext cx="6096000" cy="3429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5" name="Shape 345"/>
        <p:cNvGrpSpPr/>
        <p:nvPr/>
      </p:nvGrpSpPr>
      <p:grpSpPr>
        <a:xfrm>
          <a:off x="0" y="0"/>
          <a:ext cx="0" cy="0"/>
          <a:chOff x="0" y="0"/>
          <a:chExt cx="0" cy="0"/>
        </a:xfrm>
      </p:grpSpPr>
      <p:sp>
        <p:nvSpPr>
          <p:cNvPr id="346" name="Google Shape;346;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7" name="Google Shape;347;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8" name="Google Shape;348;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9" name="Google Shape;349;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350" name="Shape 350"/>
        <p:cNvGrpSpPr/>
        <p:nvPr/>
      </p:nvGrpSpPr>
      <p:grpSpPr>
        <a:xfrm>
          <a:off x="0" y="0"/>
          <a:ext cx="0" cy="0"/>
          <a:chOff x="0" y="0"/>
          <a:chExt cx="0" cy="0"/>
        </a:xfrm>
      </p:grpSpPr>
      <p:sp>
        <p:nvSpPr>
          <p:cNvPr id="351" name="Google Shape;351;p80"/>
          <p:cNvSpPr/>
          <p:nvPr>
            <p:ph idx="2" type="pic"/>
          </p:nvPr>
        </p:nvSpPr>
        <p:spPr>
          <a:xfrm>
            <a:off x="622911" y="879186"/>
            <a:ext cx="5099632" cy="5099628"/>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2" name="Google Shape;352;p80"/>
          <p:cNvSpPr txBox="1"/>
          <p:nvPr>
            <p:ph idx="1" type="body"/>
          </p:nvPr>
        </p:nvSpPr>
        <p:spPr>
          <a:xfrm>
            <a:off x="5996591" y="1911838"/>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3" name="Google Shape;353;p80"/>
          <p:cNvSpPr txBox="1"/>
          <p:nvPr>
            <p:ph idx="3" type="body"/>
          </p:nvPr>
        </p:nvSpPr>
        <p:spPr>
          <a:xfrm>
            <a:off x="6207095" y="3989894"/>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ustom Layout">
  <p:cSld name="14_Custom Layout">
    <p:spTree>
      <p:nvGrpSpPr>
        <p:cNvPr id="354" name="Shape 354"/>
        <p:cNvGrpSpPr/>
        <p:nvPr/>
      </p:nvGrpSpPr>
      <p:grpSpPr>
        <a:xfrm>
          <a:off x="0" y="0"/>
          <a:ext cx="0" cy="0"/>
          <a:chOff x="0" y="0"/>
          <a:chExt cx="0" cy="0"/>
        </a:xfrm>
      </p:grpSpPr>
      <p:sp>
        <p:nvSpPr>
          <p:cNvPr id="355" name="Google Shape;355;p81"/>
          <p:cNvSpPr/>
          <p:nvPr>
            <p:ph idx="2" type="pic"/>
          </p:nvPr>
        </p:nvSpPr>
        <p:spPr>
          <a:xfrm rot="325581">
            <a:off x="6213068" y="707958"/>
            <a:ext cx="4318000" cy="544208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6" name="Shape 356"/>
        <p:cNvGrpSpPr/>
        <p:nvPr/>
      </p:nvGrpSpPr>
      <p:grpSpPr>
        <a:xfrm>
          <a:off x="0" y="0"/>
          <a:ext cx="0" cy="0"/>
          <a:chOff x="0" y="0"/>
          <a:chExt cx="0" cy="0"/>
        </a:xfrm>
      </p:grpSpPr>
      <p:sp>
        <p:nvSpPr>
          <p:cNvPr id="357" name="Google Shape;357;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8" name="Google Shape;358;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9" name="Google Shape;359;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0" name="Shape 360"/>
        <p:cNvGrpSpPr/>
        <p:nvPr/>
      </p:nvGrpSpPr>
      <p:grpSpPr>
        <a:xfrm>
          <a:off x="0" y="0"/>
          <a:ext cx="0" cy="0"/>
          <a:chOff x="0" y="0"/>
          <a:chExt cx="0" cy="0"/>
        </a:xfrm>
      </p:grpSpPr>
      <p:sp>
        <p:nvSpPr>
          <p:cNvPr id="361" name="Google Shape;361;p8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2" name="Google Shape;362;p8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3" name="Google Shape;363;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4" name="Google Shape;364;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5" name="Google Shape;365;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6" name="Shape 366"/>
        <p:cNvGrpSpPr/>
        <p:nvPr/>
      </p:nvGrpSpPr>
      <p:grpSpPr>
        <a:xfrm>
          <a:off x="0" y="0"/>
          <a:ext cx="0" cy="0"/>
          <a:chOff x="0" y="0"/>
          <a:chExt cx="0" cy="0"/>
        </a:xfrm>
      </p:grpSpPr>
      <p:sp>
        <p:nvSpPr>
          <p:cNvPr id="367" name="Google Shape;367;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8" name="Google Shape;368;p8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9" name="Google Shape;369;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0" name="Google Shape;370;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1" name="Google Shape;371;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2" name="Shape 372"/>
        <p:cNvGrpSpPr/>
        <p:nvPr/>
      </p:nvGrpSpPr>
      <p:grpSpPr>
        <a:xfrm>
          <a:off x="0" y="0"/>
          <a:ext cx="0" cy="0"/>
          <a:chOff x="0" y="0"/>
          <a:chExt cx="0" cy="0"/>
        </a:xfrm>
      </p:grpSpPr>
      <p:sp>
        <p:nvSpPr>
          <p:cNvPr id="373" name="Google Shape;373;p8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4" name="Google Shape;374;p8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5" name="Google Shape;375;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6" name="Google Shape;376;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7" name="Google Shape;377;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8" name="Shape 378"/>
        <p:cNvGrpSpPr/>
        <p:nvPr/>
      </p:nvGrpSpPr>
      <p:grpSpPr>
        <a:xfrm>
          <a:off x="0" y="0"/>
          <a:ext cx="0" cy="0"/>
          <a:chOff x="0" y="0"/>
          <a:chExt cx="0" cy="0"/>
        </a:xfrm>
      </p:grpSpPr>
      <p:sp>
        <p:nvSpPr>
          <p:cNvPr id="379" name="Google Shape;379;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0" name="Google Shape;380;p8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1" name="Google Shape;381;p8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2" name="Google Shape;382;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3" name="Google Shape;383;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4" name="Google Shape;384;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5" name="Shape 385"/>
        <p:cNvGrpSpPr/>
        <p:nvPr/>
      </p:nvGrpSpPr>
      <p:grpSpPr>
        <a:xfrm>
          <a:off x="0" y="0"/>
          <a:ext cx="0" cy="0"/>
          <a:chOff x="0" y="0"/>
          <a:chExt cx="0" cy="0"/>
        </a:xfrm>
      </p:grpSpPr>
      <p:sp>
        <p:nvSpPr>
          <p:cNvPr id="386" name="Google Shape;386;p8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7" name="Google Shape;387;p8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8" name="Google Shape;388;p8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9" name="Google Shape;389;p8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0" name="Google Shape;390;p8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1" name="Google Shape;391;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2" name="Google Shape;392;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3" name="Google Shape;393;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94" name="Shape 394"/>
        <p:cNvGrpSpPr/>
        <p:nvPr/>
      </p:nvGrpSpPr>
      <p:grpSpPr>
        <a:xfrm>
          <a:off x="0" y="0"/>
          <a:ext cx="0" cy="0"/>
          <a:chOff x="0" y="0"/>
          <a:chExt cx="0" cy="0"/>
        </a:xfrm>
      </p:grpSpPr>
      <p:sp>
        <p:nvSpPr>
          <p:cNvPr id="395" name="Google Shape;395;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6" name="Google Shape;396;p8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97" name="Google Shape;397;p8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98" name="Google Shape;398;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9" name="Google Shape;399;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0" name="Google Shape;400;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01" name="Shape 401"/>
        <p:cNvGrpSpPr/>
        <p:nvPr/>
      </p:nvGrpSpPr>
      <p:grpSpPr>
        <a:xfrm>
          <a:off x="0" y="0"/>
          <a:ext cx="0" cy="0"/>
          <a:chOff x="0" y="0"/>
          <a:chExt cx="0" cy="0"/>
        </a:xfrm>
      </p:grpSpPr>
      <p:sp>
        <p:nvSpPr>
          <p:cNvPr id="402" name="Google Shape;402;p8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3" name="Google Shape;403;p8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04" name="Google Shape;404;p8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05" name="Google Shape;405;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6" name="Google Shape;406;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7" name="Google Shape;407;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08" name="Shape 408"/>
        <p:cNvGrpSpPr/>
        <p:nvPr/>
      </p:nvGrpSpPr>
      <p:grpSpPr>
        <a:xfrm>
          <a:off x="0" y="0"/>
          <a:ext cx="0" cy="0"/>
          <a:chOff x="0" y="0"/>
          <a:chExt cx="0" cy="0"/>
        </a:xfrm>
      </p:grpSpPr>
      <p:sp>
        <p:nvSpPr>
          <p:cNvPr id="409" name="Google Shape;409;p9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0" name="Google Shape;410;p9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1" name="Google Shape;411;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2" name="Google Shape;412;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3" name="Google Shape;413;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14" name="Shape 414"/>
        <p:cNvGrpSpPr/>
        <p:nvPr/>
      </p:nvGrpSpPr>
      <p:grpSpPr>
        <a:xfrm>
          <a:off x="0" y="0"/>
          <a:ext cx="0" cy="0"/>
          <a:chOff x="0" y="0"/>
          <a:chExt cx="0" cy="0"/>
        </a:xfrm>
      </p:grpSpPr>
      <p:sp>
        <p:nvSpPr>
          <p:cNvPr id="415" name="Google Shape;415;p9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6" name="Google Shape;416;p9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7" name="Google Shape;417;p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8" name="Google Shape;418;p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9" name="Google Shape;419;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420" name="Shape 420"/>
        <p:cNvGrpSpPr/>
        <p:nvPr/>
      </p:nvGrpSpPr>
      <p:grpSpPr>
        <a:xfrm>
          <a:off x="0" y="0"/>
          <a:ext cx="0" cy="0"/>
          <a:chOff x="0" y="0"/>
          <a:chExt cx="0" cy="0"/>
        </a:xfrm>
      </p:grpSpPr>
      <p:sp>
        <p:nvSpPr>
          <p:cNvPr id="421" name="Google Shape;421;p92"/>
          <p:cNvSpPr/>
          <p:nvPr>
            <p:ph idx="2" type="pic"/>
          </p:nvPr>
        </p:nvSpPr>
        <p:spPr>
          <a:xfrm>
            <a:off x="-2251105" y="-1360991"/>
            <a:ext cx="8458200" cy="8458194"/>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2" name="Google Shape;422;p92"/>
          <p:cNvSpPr txBox="1"/>
          <p:nvPr>
            <p:ph idx="1" type="body"/>
          </p:nvPr>
        </p:nvSpPr>
        <p:spPr>
          <a:xfrm>
            <a:off x="5996591" y="1911838"/>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3" name="Google Shape;423;p92"/>
          <p:cNvSpPr txBox="1"/>
          <p:nvPr>
            <p:ph idx="3" type="body"/>
          </p:nvPr>
        </p:nvSpPr>
        <p:spPr>
          <a:xfrm>
            <a:off x="6207095" y="3989894"/>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424" name="Shape 424"/>
        <p:cNvGrpSpPr/>
        <p:nvPr/>
      </p:nvGrpSpPr>
      <p:grpSpPr>
        <a:xfrm>
          <a:off x="0" y="0"/>
          <a:ext cx="0" cy="0"/>
          <a:chOff x="0" y="0"/>
          <a:chExt cx="0" cy="0"/>
        </a:xfrm>
      </p:grpSpPr>
      <p:sp>
        <p:nvSpPr>
          <p:cNvPr id="425" name="Google Shape;425;p93"/>
          <p:cNvSpPr/>
          <p:nvPr>
            <p:ph idx="2" type="pic"/>
          </p:nvPr>
        </p:nvSpPr>
        <p:spPr>
          <a:xfrm>
            <a:off x="4005129" y="671558"/>
            <a:ext cx="4181742" cy="4181740"/>
          </a:xfrm>
          <a:prstGeom prst="flowChartConnector">
            <a:avLst/>
          </a:prstGeom>
          <a:solidFill>
            <a:schemeClr val="lt1"/>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6" name="Google Shape;426;p93"/>
          <p:cNvSpPr txBox="1"/>
          <p:nvPr>
            <p:ph idx="1" type="body"/>
          </p:nvPr>
        </p:nvSpPr>
        <p:spPr>
          <a:xfrm>
            <a:off x="3602488" y="5165409"/>
            <a:ext cx="6195409" cy="125060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4000"/>
              <a:buFont typeface="Calibri"/>
              <a:buNone/>
              <a:defRPr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7" name="Google Shape;427;p93"/>
          <p:cNvSpPr txBox="1"/>
          <p:nvPr>
            <p:ph idx="3" type="body"/>
          </p:nvPr>
        </p:nvSpPr>
        <p:spPr>
          <a:xfrm>
            <a:off x="3678261" y="6036291"/>
            <a:ext cx="5616575" cy="4541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Font typeface="Calibri"/>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428" name="Shape 428"/>
        <p:cNvGrpSpPr/>
        <p:nvPr/>
      </p:nvGrpSpPr>
      <p:grpSpPr>
        <a:xfrm>
          <a:off x="0" y="0"/>
          <a:ext cx="0" cy="0"/>
          <a:chOff x="0" y="0"/>
          <a:chExt cx="0" cy="0"/>
        </a:xfrm>
      </p:grpSpPr>
      <p:sp>
        <p:nvSpPr>
          <p:cNvPr id="429" name="Google Shape;429;p94"/>
          <p:cNvSpPr/>
          <p:nvPr>
            <p:ph idx="2" type="pic"/>
          </p:nvPr>
        </p:nvSpPr>
        <p:spPr>
          <a:xfrm>
            <a:off x="6024126" y="200025"/>
            <a:ext cx="5982574" cy="64579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430" name="Shape 430"/>
        <p:cNvGrpSpPr/>
        <p:nvPr/>
      </p:nvGrpSpPr>
      <p:grpSpPr>
        <a:xfrm>
          <a:off x="0" y="0"/>
          <a:ext cx="0" cy="0"/>
          <a:chOff x="0" y="0"/>
          <a:chExt cx="0" cy="0"/>
        </a:xfrm>
      </p:grpSpPr>
      <p:sp>
        <p:nvSpPr>
          <p:cNvPr id="431" name="Google Shape;431;p95"/>
          <p:cNvSpPr/>
          <p:nvPr>
            <p:ph idx="2" type="pic"/>
          </p:nvPr>
        </p:nvSpPr>
        <p:spPr>
          <a:xfrm>
            <a:off x="1318775" y="1288425"/>
            <a:ext cx="4281150" cy="42811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p:cSld name="10_Custom Layout">
    <p:spTree>
      <p:nvGrpSpPr>
        <p:cNvPr id="432" name="Shape 432"/>
        <p:cNvGrpSpPr/>
        <p:nvPr/>
      </p:nvGrpSpPr>
      <p:grpSpPr>
        <a:xfrm>
          <a:off x="0" y="0"/>
          <a:ext cx="0" cy="0"/>
          <a:chOff x="0" y="0"/>
          <a:chExt cx="0" cy="0"/>
        </a:xfrm>
      </p:grpSpPr>
      <p:sp>
        <p:nvSpPr>
          <p:cNvPr id="433" name="Google Shape;433;p96"/>
          <p:cNvSpPr/>
          <p:nvPr>
            <p:ph idx="2" type="pic"/>
          </p:nvPr>
        </p:nvSpPr>
        <p:spPr>
          <a:xfrm>
            <a:off x="22504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4" name="Google Shape;434;p96"/>
          <p:cNvSpPr/>
          <p:nvPr>
            <p:ph idx="3" type="pic"/>
          </p:nvPr>
        </p:nvSpPr>
        <p:spPr>
          <a:xfrm>
            <a:off x="623558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ustom Layout">
  <p:cSld name="15_Custom Layout">
    <p:spTree>
      <p:nvGrpSpPr>
        <p:cNvPr id="435" name="Shape 435"/>
        <p:cNvGrpSpPr/>
        <p:nvPr/>
      </p:nvGrpSpPr>
      <p:grpSpPr>
        <a:xfrm>
          <a:off x="0" y="0"/>
          <a:ext cx="0" cy="0"/>
          <a:chOff x="0" y="0"/>
          <a:chExt cx="0" cy="0"/>
        </a:xfrm>
      </p:grpSpPr>
      <p:sp>
        <p:nvSpPr>
          <p:cNvPr id="436" name="Google Shape;436;p97"/>
          <p:cNvSpPr/>
          <p:nvPr>
            <p:ph idx="2" type="pic"/>
          </p:nvPr>
        </p:nvSpPr>
        <p:spPr>
          <a:xfrm>
            <a:off x="225040" y="205099"/>
            <a:ext cx="5731380" cy="64478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ustom Layout">
  <p:cSld name="16_Custom Layout">
    <p:spTree>
      <p:nvGrpSpPr>
        <p:cNvPr id="443" name="Shape 443"/>
        <p:cNvGrpSpPr/>
        <p:nvPr/>
      </p:nvGrpSpPr>
      <p:grpSpPr>
        <a:xfrm>
          <a:off x="0" y="0"/>
          <a:ext cx="0" cy="0"/>
          <a:chOff x="0" y="0"/>
          <a:chExt cx="0" cy="0"/>
        </a:xfrm>
      </p:grpSpPr>
      <p:sp>
        <p:nvSpPr>
          <p:cNvPr id="444" name="Google Shape;444;p99"/>
          <p:cNvSpPr/>
          <p:nvPr>
            <p:ph idx="2" type="pic"/>
          </p:nvPr>
        </p:nvSpPr>
        <p:spPr>
          <a:xfrm rot="263267">
            <a:off x="6401076" y="707958"/>
            <a:ext cx="5209212" cy="544208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45" name="Shape 445"/>
        <p:cNvGrpSpPr/>
        <p:nvPr/>
      </p:nvGrpSpPr>
      <p:grpSpPr>
        <a:xfrm>
          <a:off x="0" y="0"/>
          <a:ext cx="0" cy="0"/>
          <a:chOff x="0" y="0"/>
          <a:chExt cx="0" cy="0"/>
        </a:xfrm>
      </p:grpSpPr>
      <p:sp>
        <p:nvSpPr>
          <p:cNvPr id="446" name="Google Shape;446;p10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7" name="Google Shape;447;p10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48" name="Google Shape;448;p10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9" name="Google Shape;449;p10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0" name="Google Shape;450;p10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1" name="Shape 451"/>
        <p:cNvGrpSpPr/>
        <p:nvPr/>
      </p:nvGrpSpPr>
      <p:grpSpPr>
        <a:xfrm>
          <a:off x="0" y="0"/>
          <a:ext cx="0" cy="0"/>
          <a:chOff x="0" y="0"/>
          <a:chExt cx="0" cy="0"/>
        </a:xfrm>
      </p:grpSpPr>
      <p:sp>
        <p:nvSpPr>
          <p:cNvPr id="452" name="Google Shape;452;p10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3" name="Google Shape;453;p10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4" name="Google Shape;454;p10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5" name="Google Shape;455;p10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6" name="Google Shape;456;p10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7" name="Shape 457"/>
        <p:cNvGrpSpPr/>
        <p:nvPr/>
      </p:nvGrpSpPr>
      <p:grpSpPr>
        <a:xfrm>
          <a:off x="0" y="0"/>
          <a:ext cx="0" cy="0"/>
          <a:chOff x="0" y="0"/>
          <a:chExt cx="0" cy="0"/>
        </a:xfrm>
      </p:grpSpPr>
      <p:sp>
        <p:nvSpPr>
          <p:cNvPr id="458" name="Google Shape;458;p10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9" name="Google Shape;459;p10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60" name="Google Shape;460;p10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1" name="Google Shape;461;p10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2" name="Google Shape;462;p10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3" name="Shape 463"/>
        <p:cNvGrpSpPr/>
        <p:nvPr/>
      </p:nvGrpSpPr>
      <p:grpSpPr>
        <a:xfrm>
          <a:off x="0" y="0"/>
          <a:ext cx="0" cy="0"/>
          <a:chOff x="0" y="0"/>
          <a:chExt cx="0" cy="0"/>
        </a:xfrm>
      </p:grpSpPr>
      <p:sp>
        <p:nvSpPr>
          <p:cNvPr id="464" name="Google Shape;464;p10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5" name="Google Shape;465;p10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6" name="Google Shape;466;p10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7" name="Google Shape;467;p10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8" name="Google Shape;468;p10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9" name="Google Shape;469;p10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0" name="Shape 470"/>
        <p:cNvGrpSpPr/>
        <p:nvPr/>
      </p:nvGrpSpPr>
      <p:grpSpPr>
        <a:xfrm>
          <a:off x="0" y="0"/>
          <a:ext cx="0" cy="0"/>
          <a:chOff x="0" y="0"/>
          <a:chExt cx="0" cy="0"/>
        </a:xfrm>
      </p:grpSpPr>
      <p:sp>
        <p:nvSpPr>
          <p:cNvPr id="471" name="Google Shape;471;p10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2" name="Google Shape;472;p10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3" name="Google Shape;473;p10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4" name="Google Shape;474;p10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5" name="Google Shape;475;p10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6" name="Google Shape;476;p10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7" name="Google Shape;477;p10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8" name="Google Shape;478;p10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3.xml"/><Relationship Id="rId20" Type="http://schemas.openxmlformats.org/officeDocument/2006/relationships/slideLayout" Target="../slideLayouts/slideLayout32.xml"/><Relationship Id="rId22" Type="http://schemas.openxmlformats.org/officeDocument/2006/relationships/slideLayout" Target="../slideLayouts/slideLayout34.xml"/><Relationship Id="rId21" Type="http://schemas.openxmlformats.org/officeDocument/2006/relationships/slideLayout" Target="../slideLayouts/slideLayout33.xml"/><Relationship Id="rId24" Type="http://schemas.openxmlformats.org/officeDocument/2006/relationships/slideLayout" Target="../slideLayouts/slideLayout36.xml"/><Relationship Id="rId23" Type="http://schemas.openxmlformats.org/officeDocument/2006/relationships/slideLayout" Target="../slideLayouts/slideLayout35.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26" Type="http://schemas.openxmlformats.org/officeDocument/2006/relationships/slideLayout" Target="../slideLayouts/slideLayout38.xml"/><Relationship Id="rId25" Type="http://schemas.openxmlformats.org/officeDocument/2006/relationships/slideLayout" Target="../slideLayouts/slideLayout37.xml"/><Relationship Id="rId28" Type="http://schemas.openxmlformats.org/officeDocument/2006/relationships/slideLayout" Target="../slideLayouts/slideLayout40.xml"/><Relationship Id="rId27" Type="http://schemas.openxmlformats.org/officeDocument/2006/relationships/slideLayout" Target="../slideLayouts/slideLayout39.xml"/><Relationship Id="rId5" Type="http://schemas.openxmlformats.org/officeDocument/2006/relationships/slideLayout" Target="../slideLayouts/slideLayout17.xml"/><Relationship Id="rId6" Type="http://schemas.openxmlformats.org/officeDocument/2006/relationships/slideLayout" Target="../slideLayouts/slideLayout18.xml"/><Relationship Id="rId29" Type="http://schemas.openxmlformats.org/officeDocument/2006/relationships/slideLayout" Target="../slideLayouts/slideLayout41.xml"/><Relationship Id="rId7" Type="http://schemas.openxmlformats.org/officeDocument/2006/relationships/slideLayout" Target="../slideLayouts/slideLayout19.xml"/><Relationship Id="rId8" Type="http://schemas.openxmlformats.org/officeDocument/2006/relationships/slideLayout" Target="../slideLayouts/slideLayout20.xml"/><Relationship Id="rId31" Type="http://schemas.openxmlformats.org/officeDocument/2006/relationships/slideLayout" Target="../slideLayouts/slideLayout43.xml"/><Relationship Id="rId30" Type="http://schemas.openxmlformats.org/officeDocument/2006/relationships/slideLayout" Target="../slideLayouts/slideLayout42.xml"/><Relationship Id="rId11" Type="http://schemas.openxmlformats.org/officeDocument/2006/relationships/slideLayout" Target="../slideLayouts/slideLayout23.xml"/><Relationship Id="rId33" Type="http://schemas.openxmlformats.org/officeDocument/2006/relationships/slideLayout" Target="../slideLayouts/slideLayout45.xml"/><Relationship Id="rId10" Type="http://schemas.openxmlformats.org/officeDocument/2006/relationships/slideLayout" Target="../slideLayouts/slideLayout22.xml"/><Relationship Id="rId32" Type="http://schemas.openxmlformats.org/officeDocument/2006/relationships/slideLayout" Target="../slideLayouts/slideLayout44.xml"/><Relationship Id="rId13" Type="http://schemas.openxmlformats.org/officeDocument/2006/relationships/slideLayout" Target="../slideLayouts/slideLayout25.xml"/><Relationship Id="rId35" Type="http://schemas.openxmlformats.org/officeDocument/2006/relationships/slideLayout" Target="../slideLayouts/slideLayout47.xml"/><Relationship Id="rId12" Type="http://schemas.openxmlformats.org/officeDocument/2006/relationships/slideLayout" Target="../slideLayouts/slideLayout24.xml"/><Relationship Id="rId34" Type="http://schemas.openxmlformats.org/officeDocument/2006/relationships/slideLayout" Target="../slideLayouts/slideLayout46.xml"/><Relationship Id="rId15" Type="http://schemas.openxmlformats.org/officeDocument/2006/relationships/slideLayout" Target="../slideLayouts/slideLayout27.xml"/><Relationship Id="rId37" Type="http://schemas.openxmlformats.org/officeDocument/2006/relationships/slideLayout" Target="../slideLayouts/slideLayout49.xml"/><Relationship Id="rId14" Type="http://schemas.openxmlformats.org/officeDocument/2006/relationships/slideLayout" Target="../slideLayouts/slideLayout26.xml"/><Relationship Id="rId36" Type="http://schemas.openxmlformats.org/officeDocument/2006/relationships/slideLayout" Target="../slideLayouts/slideLayout48.xml"/><Relationship Id="rId17" Type="http://schemas.openxmlformats.org/officeDocument/2006/relationships/slideLayout" Target="../slideLayouts/slideLayout29.xml"/><Relationship Id="rId39" Type="http://schemas.openxmlformats.org/officeDocument/2006/relationships/slideLayout" Target="../slideLayouts/slideLayout51.xml"/><Relationship Id="rId16" Type="http://schemas.openxmlformats.org/officeDocument/2006/relationships/slideLayout" Target="../slideLayouts/slideLayout28.xml"/><Relationship Id="rId38" Type="http://schemas.openxmlformats.org/officeDocument/2006/relationships/slideLayout" Target="../slideLayouts/slideLayout50.xml"/><Relationship Id="rId19" Type="http://schemas.openxmlformats.org/officeDocument/2006/relationships/slideLayout" Target="../slideLayouts/slideLayout31.xml"/><Relationship Id="rId18"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71.xml"/><Relationship Id="rId22" Type="http://schemas.openxmlformats.org/officeDocument/2006/relationships/slideLayout" Target="../slideLayouts/slideLayout73.xml"/><Relationship Id="rId21" Type="http://schemas.openxmlformats.org/officeDocument/2006/relationships/slideLayout" Target="../slideLayouts/slideLayout72.xml"/><Relationship Id="rId24" Type="http://schemas.openxmlformats.org/officeDocument/2006/relationships/theme" Target="../theme/theme5.xml"/><Relationship Id="rId23" Type="http://schemas.openxmlformats.org/officeDocument/2006/relationships/slideLayout" Target="../slideLayouts/slideLayout74.xml"/><Relationship Id="rId1" Type="http://schemas.openxmlformats.org/officeDocument/2006/relationships/slideLayout" Target="../slideLayouts/slideLayout52.xml"/><Relationship Id="rId2" Type="http://schemas.openxmlformats.org/officeDocument/2006/relationships/slideLayout" Target="../slideLayouts/slideLayout53.xml"/><Relationship Id="rId3" Type="http://schemas.openxmlformats.org/officeDocument/2006/relationships/slideLayout" Target="../slideLayouts/slideLayout54.xml"/><Relationship Id="rId4" Type="http://schemas.openxmlformats.org/officeDocument/2006/relationships/slideLayout" Target="../slideLayouts/slideLayout55.xml"/><Relationship Id="rId9" Type="http://schemas.openxmlformats.org/officeDocument/2006/relationships/slideLayout" Target="../slideLayouts/slideLayout60.xml"/><Relationship Id="rId5" Type="http://schemas.openxmlformats.org/officeDocument/2006/relationships/slideLayout" Target="../slideLayouts/slideLayout56.xml"/><Relationship Id="rId6" Type="http://schemas.openxmlformats.org/officeDocument/2006/relationships/slideLayout" Target="../slideLayouts/slideLayout57.xml"/><Relationship Id="rId7" Type="http://schemas.openxmlformats.org/officeDocument/2006/relationships/slideLayout" Target="../slideLayouts/slideLayout58.xml"/><Relationship Id="rId8" Type="http://schemas.openxmlformats.org/officeDocument/2006/relationships/slideLayout" Target="../slideLayouts/slideLayout59.xml"/><Relationship Id="rId11" Type="http://schemas.openxmlformats.org/officeDocument/2006/relationships/slideLayout" Target="../slideLayouts/slideLayout62.xml"/><Relationship Id="rId10" Type="http://schemas.openxmlformats.org/officeDocument/2006/relationships/slideLayout" Target="../slideLayouts/slideLayout61.xml"/><Relationship Id="rId13" Type="http://schemas.openxmlformats.org/officeDocument/2006/relationships/slideLayout" Target="../slideLayouts/slideLayout64.xml"/><Relationship Id="rId12" Type="http://schemas.openxmlformats.org/officeDocument/2006/relationships/slideLayout" Target="../slideLayouts/slideLayout63.xml"/><Relationship Id="rId15" Type="http://schemas.openxmlformats.org/officeDocument/2006/relationships/slideLayout" Target="../slideLayouts/slideLayout66.xml"/><Relationship Id="rId14" Type="http://schemas.openxmlformats.org/officeDocument/2006/relationships/slideLayout" Target="../slideLayouts/slideLayout65.xml"/><Relationship Id="rId17" Type="http://schemas.openxmlformats.org/officeDocument/2006/relationships/slideLayout" Target="../slideLayouts/slideLayout68.xml"/><Relationship Id="rId16" Type="http://schemas.openxmlformats.org/officeDocument/2006/relationships/slideLayout" Target="../slideLayouts/slideLayout67.xml"/><Relationship Id="rId19" Type="http://schemas.openxmlformats.org/officeDocument/2006/relationships/slideLayout" Target="../slideLayouts/slideLayout70.xml"/><Relationship Id="rId18" Type="http://schemas.openxmlformats.org/officeDocument/2006/relationships/slideLayout" Target="../slideLayouts/slideLayout69.xml"/></Relationships>
</file>

<file path=ppt/slideMasters/_rels/slideMaster4.xml.rels><?xml version="1.0" encoding="UTF-8" standalone="yes"?><Relationships xmlns="http://schemas.openxmlformats.org/package/2006/relationships"><Relationship Id="rId20" Type="http://schemas.openxmlformats.org/officeDocument/2006/relationships/theme" Target="../theme/theme4.xml"/><Relationship Id="rId1" Type="http://schemas.openxmlformats.org/officeDocument/2006/relationships/slideLayout" Target="../slideLayouts/slideLayout75.xml"/><Relationship Id="rId2" Type="http://schemas.openxmlformats.org/officeDocument/2006/relationships/slideLayout" Target="../slideLayouts/slideLayout76.xml"/><Relationship Id="rId3" Type="http://schemas.openxmlformats.org/officeDocument/2006/relationships/slideLayout" Target="../slideLayouts/slideLayout77.xml"/><Relationship Id="rId4" Type="http://schemas.openxmlformats.org/officeDocument/2006/relationships/slideLayout" Target="../slideLayouts/slideLayout78.xml"/><Relationship Id="rId9" Type="http://schemas.openxmlformats.org/officeDocument/2006/relationships/slideLayout" Target="../slideLayouts/slideLayout83.xml"/><Relationship Id="rId5" Type="http://schemas.openxmlformats.org/officeDocument/2006/relationships/slideLayout" Target="../slideLayouts/slideLayout79.xml"/><Relationship Id="rId6" Type="http://schemas.openxmlformats.org/officeDocument/2006/relationships/slideLayout" Target="../slideLayouts/slideLayout80.xml"/><Relationship Id="rId7" Type="http://schemas.openxmlformats.org/officeDocument/2006/relationships/slideLayout" Target="../slideLayouts/slideLayout81.xml"/><Relationship Id="rId8" Type="http://schemas.openxmlformats.org/officeDocument/2006/relationships/slideLayout" Target="../slideLayouts/slideLayout82.xml"/><Relationship Id="rId11" Type="http://schemas.openxmlformats.org/officeDocument/2006/relationships/slideLayout" Target="../slideLayouts/slideLayout85.xml"/><Relationship Id="rId10" Type="http://schemas.openxmlformats.org/officeDocument/2006/relationships/slideLayout" Target="../slideLayouts/slideLayout84.xml"/><Relationship Id="rId13" Type="http://schemas.openxmlformats.org/officeDocument/2006/relationships/slideLayout" Target="../slideLayouts/slideLayout87.xml"/><Relationship Id="rId12" Type="http://schemas.openxmlformats.org/officeDocument/2006/relationships/slideLayout" Target="../slideLayouts/slideLayout86.xml"/><Relationship Id="rId15" Type="http://schemas.openxmlformats.org/officeDocument/2006/relationships/slideLayout" Target="../slideLayouts/slideLayout89.xml"/><Relationship Id="rId14" Type="http://schemas.openxmlformats.org/officeDocument/2006/relationships/slideLayout" Target="../slideLayouts/slideLayout88.xml"/><Relationship Id="rId17" Type="http://schemas.openxmlformats.org/officeDocument/2006/relationships/slideLayout" Target="../slideLayouts/slideLayout91.xml"/><Relationship Id="rId16" Type="http://schemas.openxmlformats.org/officeDocument/2006/relationships/slideLayout" Target="../slideLayouts/slideLayout90.xml"/><Relationship Id="rId19" Type="http://schemas.openxmlformats.org/officeDocument/2006/relationships/slideLayout" Target="../slideLayouts/slideLayout93.xml"/><Relationship Id="rId18" Type="http://schemas.openxmlformats.org/officeDocument/2006/relationships/slideLayout" Target="../slideLayouts/slideLayout92.xml"/></Relationships>
</file>

<file path=ppt/slideMasters/_rels/slideMaster5.xml.rels><?xml version="1.0" encoding="UTF-8" standalone="yes"?><Relationships xmlns="http://schemas.openxmlformats.org/package/2006/relationships"><Relationship Id="rId20" Type="http://schemas.openxmlformats.org/officeDocument/2006/relationships/slideLayout" Target="../slideLayouts/slideLayout113.xml"/><Relationship Id="rId21" Type="http://schemas.openxmlformats.org/officeDocument/2006/relationships/theme" Target="../theme/theme6.xml"/><Relationship Id="rId1" Type="http://schemas.openxmlformats.org/officeDocument/2006/relationships/slideLayout" Target="../slideLayouts/slideLayout94.xml"/><Relationship Id="rId2" Type="http://schemas.openxmlformats.org/officeDocument/2006/relationships/slideLayout" Target="../slideLayouts/slideLayout95.xml"/><Relationship Id="rId3" Type="http://schemas.openxmlformats.org/officeDocument/2006/relationships/slideLayout" Target="../slideLayouts/slideLayout96.xml"/><Relationship Id="rId4" Type="http://schemas.openxmlformats.org/officeDocument/2006/relationships/slideLayout" Target="../slideLayouts/slideLayout97.xml"/><Relationship Id="rId9" Type="http://schemas.openxmlformats.org/officeDocument/2006/relationships/slideLayout" Target="../slideLayouts/slideLayout102.xml"/><Relationship Id="rId5" Type="http://schemas.openxmlformats.org/officeDocument/2006/relationships/slideLayout" Target="../slideLayouts/slideLayout98.xml"/><Relationship Id="rId6" Type="http://schemas.openxmlformats.org/officeDocument/2006/relationships/slideLayout" Target="../slideLayouts/slideLayout99.xml"/><Relationship Id="rId7" Type="http://schemas.openxmlformats.org/officeDocument/2006/relationships/slideLayout" Target="../slideLayouts/slideLayout100.xml"/><Relationship Id="rId8" Type="http://schemas.openxmlformats.org/officeDocument/2006/relationships/slideLayout" Target="../slideLayouts/slideLayout101.xml"/><Relationship Id="rId11" Type="http://schemas.openxmlformats.org/officeDocument/2006/relationships/slideLayout" Target="../slideLayouts/slideLayout104.xml"/><Relationship Id="rId10" Type="http://schemas.openxmlformats.org/officeDocument/2006/relationships/slideLayout" Target="../slideLayouts/slideLayout103.xml"/><Relationship Id="rId13" Type="http://schemas.openxmlformats.org/officeDocument/2006/relationships/slideLayout" Target="../slideLayouts/slideLayout106.xml"/><Relationship Id="rId12" Type="http://schemas.openxmlformats.org/officeDocument/2006/relationships/slideLayout" Target="../slideLayouts/slideLayout105.xml"/><Relationship Id="rId15" Type="http://schemas.openxmlformats.org/officeDocument/2006/relationships/slideLayout" Target="../slideLayouts/slideLayout108.xml"/><Relationship Id="rId14" Type="http://schemas.openxmlformats.org/officeDocument/2006/relationships/slideLayout" Target="../slideLayouts/slideLayout107.xml"/><Relationship Id="rId17" Type="http://schemas.openxmlformats.org/officeDocument/2006/relationships/slideLayout" Target="../slideLayouts/slideLayout110.xml"/><Relationship Id="rId16" Type="http://schemas.openxmlformats.org/officeDocument/2006/relationships/slideLayout" Target="../slideLayouts/slideLayout109.xml"/><Relationship Id="rId19" Type="http://schemas.openxmlformats.org/officeDocument/2006/relationships/slideLayout" Target="../slideLayouts/slideLayout112.xml"/><Relationship Id="rId18"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6" name="Shape 86"/>
        <p:cNvGrpSpPr/>
        <p:nvPr/>
      </p:nvGrpSpPr>
      <p:grpSpPr>
        <a:xfrm>
          <a:off x="0" y="0"/>
          <a:ext cx="0" cy="0"/>
          <a:chOff x="0" y="0"/>
          <a:chExt cx="0" cy="0"/>
        </a:xfrm>
      </p:grpSpPr>
      <p:sp>
        <p:nvSpPr>
          <p:cNvPr id="87" name="Google Shape;8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616"/>
        </a:solidFill>
      </p:bgPr>
    </p:bg>
    <p:spTree>
      <p:nvGrpSpPr>
        <p:cNvPr id="218" name="Shape 218"/>
        <p:cNvGrpSpPr/>
        <p:nvPr/>
      </p:nvGrpSpPr>
      <p:grpSpPr>
        <a:xfrm>
          <a:off x="0" y="0"/>
          <a:ext cx="0" cy="0"/>
          <a:chOff x="0" y="0"/>
          <a:chExt cx="0" cy="0"/>
        </a:xfrm>
      </p:grpSpPr>
      <p:sp>
        <p:nvSpPr>
          <p:cNvPr id="219" name="Google Shape;219;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0" name="Google Shape;220;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1" name="Google Shape;221;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2" name="Google Shape;222;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3" name="Google Shape;223;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75B5"/>
        </a:solidFill>
      </p:bgPr>
    </p:bg>
    <p:spTree>
      <p:nvGrpSpPr>
        <p:cNvPr id="339" name="Shape 339"/>
        <p:cNvGrpSpPr/>
        <p:nvPr/>
      </p:nvGrpSpPr>
      <p:grpSpPr>
        <a:xfrm>
          <a:off x="0" y="0"/>
          <a:ext cx="0" cy="0"/>
          <a:chOff x="0" y="0"/>
          <a:chExt cx="0" cy="0"/>
        </a:xfrm>
      </p:grpSpPr>
      <p:sp>
        <p:nvSpPr>
          <p:cNvPr id="340" name="Google Shape;340;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1" name="Google Shape;341;p7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2" name="Google Shape;342;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3" name="Google Shape;343;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4" name="Google Shape;344;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75B5"/>
        </a:solidFill>
      </p:bgPr>
    </p:bg>
    <p:spTree>
      <p:nvGrpSpPr>
        <p:cNvPr id="437" name="Shape 437"/>
        <p:cNvGrpSpPr/>
        <p:nvPr/>
      </p:nvGrpSpPr>
      <p:grpSpPr>
        <a:xfrm>
          <a:off x="0" y="0"/>
          <a:ext cx="0" cy="0"/>
          <a:chOff x="0" y="0"/>
          <a:chExt cx="0" cy="0"/>
        </a:xfrm>
      </p:grpSpPr>
      <p:sp>
        <p:nvSpPr>
          <p:cNvPr id="438" name="Google Shape;438;p9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9" name="Google Shape;439;p9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0" name="Google Shape;440;p9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1" name="Google Shape;441;p9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2" name="Google Shape;442;p9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 id="2147483759" r:id="rId19"/>
    <p:sldLayoutId id="2147483760"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21.jpg"/><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5.jpg"/><Relationship Id="rId9" Type="http://schemas.openxmlformats.org/officeDocument/2006/relationships/image" Target="../media/image17.png"/><Relationship Id="rId5" Type="http://schemas.openxmlformats.org/officeDocument/2006/relationships/image" Target="../media/image6.jpg"/><Relationship Id="rId6" Type="http://schemas.openxmlformats.org/officeDocument/2006/relationships/image" Target="../media/image12.jpg"/><Relationship Id="rId7" Type="http://schemas.openxmlformats.org/officeDocument/2006/relationships/image" Target="../media/image14.png"/><Relationship Id="rId8" Type="http://schemas.openxmlformats.org/officeDocument/2006/relationships/image" Target="../media/image1.png"/><Relationship Id="rId11" Type="http://schemas.openxmlformats.org/officeDocument/2006/relationships/image" Target="../media/image22.jpg"/><Relationship Id="rId10" Type="http://schemas.openxmlformats.org/officeDocument/2006/relationships/image" Target="../media/image13.jpg"/><Relationship Id="rId13" Type="http://schemas.openxmlformats.org/officeDocument/2006/relationships/image" Target="../media/image19.jpg"/><Relationship Id="rId12" Type="http://schemas.openxmlformats.org/officeDocument/2006/relationships/image" Target="../media/image2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4.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18.png"/><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pic>
        <p:nvPicPr>
          <p:cNvPr descr="A close up of a flower&#10;&#10;Description automatically generated" id="541" name="Google Shape;541;p119"/>
          <p:cNvPicPr preferRelativeResize="0"/>
          <p:nvPr>
            <p:ph idx="2" type="pic"/>
          </p:nvPr>
        </p:nvPicPr>
        <p:blipFill rotWithShape="1">
          <a:blip r:embed="rId3">
            <a:alphaModFix/>
          </a:blip>
          <a:srcRect b="0" l="13833" r="13832" t="0"/>
          <a:stretch/>
        </p:blipFill>
        <p:spPr>
          <a:xfrm>
            <a:off x="952500" y="0"/>
            <a:ext cx="7620000" cy="6858000"/>
          </a:xfrm>
          <a:prstGeom prst="parallelogram">
            <a:avLst>
              <a:gd fmla="val 25000" name="adj"/>
            </a:avLst>
          </a:prstGeom>
          <a:noFill/>
          <a:ln>
            <a:noFill/>
          </a:ln>
        </p:spPr>
      </p:pic>
      <p:sp>
        <p:nvSpPr>
          <p:cNvPr id="542" name="Google Shape;542;p119"/>
          <p:cNvSpPr/>
          <p:nvPr/>
        </p:nvSpPr>
        <p:spPr>
          <a:xfrm>
            <a:off x="0" y="0"/>
            <a:ext cx="12192000" cy="6858000"/>
          </a:xfrm>
          <a:custGeom>
            <a:rect b="b" l="l" r="r" t="t"/>
            <a:pathLst>
              <a:path extrusionOk="0" h="6858000" w="12192000">
                <a:moveTo>
                  <a:pt x="8572500" y="0"/>
                </a:moveTo>
                <a:lnTo>
                  <a:pt x="12192000" y="0"/>
                </a:lnTo>
                <a:lnTo>
                  <a:pt x="12192000" y="6858000"/>
                </a:lnTo>
                <a:lnTo>
                  <a:pt x="6858000" y="6858000"/>
                </a:lnTo>
                <a:close/>
                <a:moveTo>
                  <a:pt x="0" y="0"/>
                </a:moveTo>
                <a:lnTo>
                  <a:pt x="2667000" y="0"/>
                </a:lnTo>
                <a:lnTo>
                  <a:pt x="952500" y="6858000"/>
                </a:lnTo>
                <a:lnTo>
                  <a:pt x="0" y="685800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43" name="Google Shape;543;p119"/>
          <p:cNvSpPr/>
          <p:nvPr/>
        </p:nvSpPr>
        <p:spPr>
          <a:xfrm>
            <a:off x="209038" y="209550"/>
            <a:ext cx="11791800" cy="6438900"/>
          </a:xfrm>
          <a:prstGeom prst="rect">
            <a:avLst/>
          </a:prstGeom>
          <a:noFill/>
          <a:ln cap="flat" cmpd="sng" w="539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544" name="Google Shape;544;p119"/>
          <p:cNvGrpSpPr/>
          <p:nvPr/>
        </p:nvGrpSpPr>
        <p:grpSpPr>
          <a:xfrm rot="5400000">
            <a:off x="5956673" y="-1100308"/>
            <a:ext cx="296666" cy="3148069"/>
            <a:chOff x="383320" y="1887156"/>
            <a:chExt cx="296666" cy="3148069"/>
          </a:xfrm>
        </p:grpSpPr>
        <p:sp>
          <p:nvSpPr>
            <p:cNvPr id="545" name="Google Shape;545;p119"/>
            <p:cNvSpPr/>
            <p:nvPr/>
          </p:nvSpPr>
          <p:spPr>
            <a:xfrm>
              <a:off x="383320" y="1887156"/>
              <a:ext cx="296666" cy="296666"/>
            </a:xfrm>
            <a:prstGeom prst="ellipse">
              <a:avLst/>
            </a:prstGeom>
            <a:solidFill>
              <a:srgbClr val="171616"/>
            </a:solidFill>
            <a:ln cap="flat" cmpd="sng" w="444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6" name="Google Shape;546;p119"/>
            <p:cNvSpPr/>
            <p:nvPr/>
          </p:nvSpPr>
          <p:spPr>
            <a:xfrm>
              <a:off x="383320" y="4738559"/>
              <a:ext cx="296666" cy="296666"/>
            </a:xfrm>
            <a:prstGeom prst="ellipse">
              <a:avLst/>
            </a:prstGeom>
            <a:solidFill>
              <a:srgbClr val="171616"/>
            </a:solidFill>
            <a:ln cap="flat" cmpd="sng" w="444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547" name="Google Shape;547;p119"/>
            <p:cNvCxnSpPr/>
            <p:nvPr/>
          </p:nvCxnSpPr>
          <p:spPr>
            <a:xfrm>
              <a:off x="531653" y="2149023"/>
              <a:ext cx="0" cy="2643686"/>
            </a:xfrm>
            <a:prstGeom prst="straightConnector1">
              <a:avLst/>
            </a:prstGeom>
            <a:noFill/>
            <a:ln cap="rnd" cmpd="sng" w="136525">
              <a:solidFill>
                <a:schemeClr val="lt1"/>
              </a:solidFill>
              <a:prstDash val="solid"/>
              <a:miter lim="800000"/>
              <a:headEnd len="sm" w="sm" type="none"/>
              <a:tailEnd len="sm" w="sm" type="none"/>
            </a:ln>
          </p:spPr>
        </p:cxnSp>
      </p:grpSp>
      <p:sp>
        <p:nvSpPr>
          <p:cNvPr id="548" name="Google Shape;548;p119"/>
          <p:cNvSpPr/>
          <p:nvPr/>
        </p:nvSpPr>
        <p:spPr>
          <a:xfrm rot="-4099682">
            <a:off x="10364564" y="545790"/>
            <a:ext cx="410849" cy="376843"/>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9" name="Google Shape;549;p119"/>
          <p:cNvSpPr/>
          <p:nvPr/>
        </p:nvSpPr>
        <p:spPr>
          <a:xfrm rot="-5129187">
            <a:off x="9869681" y="864536"/>
            <a:ext cx="1400615" cy="1232625"/>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50" name="Google Shape;550;p119"/>
          <p:cNvSpPr txBox="1"/>
          <p:nvPr/>
        </p:nvSpPr>
        <p:spPr>
          <a:xfrm>
            <a:off x="7431301" y="3465525"/>
            <a:ext cx="4760700" cy="230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7200"/>
              <a:buFont typeface="Aharoni"/>
              <a:buNone/>
            </a:pPr>
            <a:r>
              <a:rPr lang="en-GB" sz="7100">
                <a:solidFill>
                  <a:schemeClr val="lt1"/>
                </a:solidFill>
                <a:latin typeface="Aharoni"/>
                <a:ea typeface="Aharoni"/>
                <a:cs typeface="Aharoni"/>
                <a:sym typeface="Aharoni"/>
              </a:rPr>
              <a:t>Satisfaction of life in Benin</a:t>
            </a:r>
            <a:endParaRPr b="0" i="0" sz="7100" u="none" cap="none" strike="noStrike">
              <a:solidFill>
                <a:schemeClr val="lt1"/>
              </a:solidFill>
              <a:latin typeface="Aharoni"/>
              <a:ea typeface="Aharoni"/>
              <a:cs typeface="Aharoni"/>
              <a:sym typeface="Aharoni"/>
            </a:endParaRPr>
          </a:p>
        </p:txBody>
      </p:sp>
      <p:pic>
        <p:nvPicPr>
          <p:cNvPr descr="Earth globe: Americas" id="551" name="Google Shape;551;p119"/>
          <p:cNvPicPr preferRelativeResize="0"/>
          <p:nvPr/>
        </p:nvPicPr>
        <p:blipFill rotWithShape="1">
          <a:blip r:embed="rId4">
            <a:alphaModFix/>
          </a:blip>
          <a:srcRect b="0" l="0" r="0" t="0"/>
          <a:stretch/>
        </p:blipFill>
        <p:spPr>
          <a:xfrm>
            <a:off x="11338806" y="179637"/>
            <a:ext cx="618470" cy="618470"/>
          </a:xfrm>
          <a:prstGeom prst="rect">
            <a:avLst/>
          </a:prstGeom>
          <a:noFill/>
          <a:ln>
            <a:noFill/>
          </a:ln>
        </p:spPr>
      </p:pic>
      <p:grpSp>
        <p:nvGrpSpPr>
          <p:cNvPr id="552" name="Google Shape;552;p119"/>
          <p:cNvGrpSpPr/>
          <p:nvPr/>
        </p:nvGrpSpPr>
        <p:grpSpPr>
          <a:xfrm>
            <a:off x="316906" y="384562"/>
            <a:ext cx="1523802" cy="344646"/>
            <a:chOff x="8711066" y="1054659"/>
            <a:chExt cx="2064703" cy="466984"/>
          </a:xfrm>
        </p:grpSpPr>
        <p:sp>
          <p:nvSpPr>
            <p:cNvPr id="553" name="Google Shape;553;p119"/>
            <p:cNvSpPr/>
            <p:nvPr/>
          </p:nvSpPr>
          <p:spPr>
            <a:xfrm>
              <a:off x="8711066" y="1054659"/>
              <a:ext cx="516856" cy="466984"/>
            </a:xfrm>
            <a:custGeom>
              <a:rect b="b" l="l" r="r" t="t"/>
              <a:pathLst>
                <a:path extrusionOk="0" h="466984" w="516855">
                  <a:moveTo>
                    <a:pt x="519577" y="85236"/>
                  </a:moveTo>
                  <a:cubicBezTo>
                    <a:pt x="519577" y="179993"/>
                    <a:pt x="380842" y="333690"/>
                    <a:pt x="288805" y="333690"/>
                  </a:cubicBezTo>
                  <a:cubicBezTo>
                    <a:pt x="280644" y="333690"/>
                    <a:pt x="267496" y="321902"/>
                    <a:pt x="260695" y="312834"/>
                  </a:cubicBezTo>
                  <a:cubicBezTo>
                    <a:pt x="228959" y="379028"/>
                    <a:pt x="204023" y="440688"/>
                    <a:pt x="204023" y="459277"/>
                  </a:cubicBezTo>
                  <a:cubicBezTo>
                    <a:pt x="204023" y="464264"/>
                    <a:pt x="206290" y="464717"/>
                    <a:pt x="206290" y="466077"/>
                  </a:cubicBezTo>
                  <a:cubicBezTo>
                    <a:pt x="206290" y="468798"/>
                    <a:pt x="199942" y="470611"/>
                    <a:pt x="190875" y="470611"/>
                  </a:cubicBezTo>
                  <a:cubicBezTo>
                    <a:pt x="173193" y="470611"/>
                    <a:pt x="145083" y="465624"/>
                    <a:pt x="145083" y="452476"/>
                  </a:cubicBezTo>
                  <a:cubicBezTo>
                    <a:pt x="145083" y="404871"/>
                    <a:pt x="277471" y="142816"/>
                    <a:pt x="316915" y="103371"/>
                  </a:cubicBezTo>
                  <a:cubicBezTo>
                    <a:pt x="318275" y="102011"/>
                    <a:pt x="320542" y="101558"/>
                    <a:pt x="323262" y="101558"/>
                  </a:cubicBezTo>
                  <a:cubicBezTo>
                    <a:pt x="337317" y="101558"/>
                    <a:pt x="368147" y="113799"/>
                    <a:pt x="368147" y="120600"/>
                  </a:cubicBezTo>
                  <a:cubicBezTo>
                    <a:pt x="368147" y="121053"/>
                    <a:pt x="367694" y="121960"/>
                    <a:pt x="367240" y="122413"/>
                  </a:cubicBezTo>
                  <a:cubicBezTo>
                    <a:pt x="347745" y="142362"/>
                    <a:pt x="303313" y="223971"/>
                    <a:pt x="265683" y="302406"/>
                  </a:cubicBezTo>
                  <a:cubicBezTo>
                    <a:pt x="352279" y="296512"/>
                    <a:pt x="469705" y="146443"/>
                    <a:pt x="469705" y="74808"/>
                  </a:cubicBezTo>
                  <a:cubicBezTo>
                    <a:pt x="469705" y="44432"/>
                    <a:pt x="447035" y="33097"/>
                    <a:pt x="415299" y="33097"/>
                  </a:cubicBezTo>
                  <a:cubicBezTo>
                    <a:pt x="301953" y="33097"/>
                    <a:pt x="61207" y="184527"/>
                    <a:pt x="61207" y="269309"/>
                  </a:cubicBezTo>
                  <a:cubicBezTo>
                    <a:pt x="61207" y="282457"/>
                    <a:pt x="68008" y="286538"/>
                    <a:pt x="76622" y="286538"/>
                  </a:cubicBezTo>
                  <a:cubicBezTo>
                    <a:pt x="92944" y="286538"/>
                    <a:pt x="115613" y="272936"/>
                    <a:pt x="118787" y="269309"/>
                  </a:cubicBezTo>
                  <a:cubicBezTo>
                    <a:pt x="119694" y="268403"/>
                    <a:pt x="120147" y="267949"/>
                    <a:pt x="120600" y="267949"/>
                  </a:cubicBezTo>
                  <a:cubicBezTo>
                    <a:pt x="121054" y="267949"/>
                    <a:pt x="121507" y="268403"/>
                    <a:pt x="121507" y="269309"/>
                  </a:cubicBezTo>
                  <a:cubicBezTo>
                    <a:pt x="121507" y="277470"/>
                    <a:pt x="96571" y="326889"/>
                    <a:pt x="58034" y="326889"/>
                  </a:cubicBezTo>
                  <a:cubicBezTo>
                    <a:pt x="40805" y="326889"/>
                    <a:pt x="28110" y="311927"/>
                    <a:pt x="24483" y="297872"/>
                  </a:cubicBezTo>
                  <a:cubicBezTo>
                    <a:pt x="6801" y="293339"/>
                    <a:pt x="1" y="280644"/>
                    <a:pt x="1" y="265682"/>
                  </a:cubicBezTo>
                  <a:cubicBezTo>
                    <a:pt x="-453" y="182713"/>
                    <a:pt x="216264" y="0"/>
                    <a:pt x="404418" y="0"/>
                  </a:cubicBezTo>
                  <a:cubicBezTo>
                    <a:pt x="474692" y="0"/>
                    <a:pt x="519577" y="46698"/>
                    <a:pt x="519577" y="8523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 name="Google Shape;554;p119"/>
            <p:cNvSpPr/>
            <p:nvPr/>
          </p:nvSpPr>
          <p:spPr>
            <a:xfrm>
              <a:off x="9125458" y="1219690"/>
              <a:ext cx="217623" cy="249360"/>
            </a:xfrm>
            <a:custGeom>
              <a:rect b="b" l="l" r="r" t="t"/>
              <a:pathLst>
                <a:path extrusionOk="0" h="249360" w="217623">
                  <a:moveTo>
                    <a:pt x="213996" y="126947"/>
                  </a:moveTo>
                  <a:cubicBezTo>
                    <a:pt x="218077" y="126947"/>
                    <a:pt x="221704" y="129214"/>
                    <a:pt x="221704" y="132841"/>
                  </a:cubicBezTo>
                  <a:cubicBezTo>
                    <a:pt x="221704" y="134655"/>
                    <a:pt x="220797" y="136922"/>
                    <a:pt x="218530" y="139188"/>
                  </a:cubicBezTo>
                  <a:cubicBezTo>
                    <a:pt x="209462" y="147803"/>
                    <a:pt x="157324" y="251627"/>
                    <a:pt x="120600" y="251627"/>
                  </a:cubicBezTo>
                  <a:cubicBezTo>
                    <a:pt x="95210" y="251627"/>
                    <a:pt x="79795" y="226691"/>
                    <a:pt x="79795" y="210823"/>
                  </a:cubicBezTo>
                  <a:cubicBezTo>
                    <a:pt x="79795" y="186794"/>
                    <a:pt x="108358" y="131481"/>
                    <a:pt x="132388" y="92037"/>
                  </a:cubicBezTo>
                  <a:cubicBezTo>
                    <a:pt x="115159" y="96117"/>
                    <a:pt x="99291" y="99744"/>
                    <a:pt x="86596" y="99744"/>
                  </a:cubicBezTo>
                  <a:cubicBezTo>
                    <a:pt x="85689" y="99744"/>
                    <a:pt x="84782" y="99291"/>
                    <a:pt x="84329" y="99291"/>
                  </a:cubicBezTo>
                  <a:cubicBezTo>
                    <a:pt x="59393" y="141002"/>
                    <a:pt x="17229" y="199035"/>
                    <a:pt x="17229" y="199035"/>
                  </a:cubicBezTo>
                  <a:cubicBezTo>
                    <a:pt x="14508" y="201755"/>
                    <a:pt x="11335" y="202662"/>
                    <a:pt x="8614" y="202662"/>
                  </a:cubicBezTo>
                  <a:cubicBezTo>
                    <a:pt x="3627" y="202662"/>
                    <a:pt x="0" y="199035"/>
                    <a:pt x="0" y="196315"/>
                  </a:cubicBezTo>
                  <a:cubicBezTo>
                    <a:pt x="0" y="195861"/>
                    <a:pt x="0" y="195408"/>
                    <a:pt x="453" y="194955"/>
                  </a:cubicBezTo>
                  <a:cubicBezTo>
                    <a:pt x="453" y="194955"/>
                    <a:pt x="47152" y="127854"/>
                    <a:pt x="71181" y="85689"/>
                  </a:cubicBezTo>
                  <a:cubicBezTo>
                    <a:pt x="66194" y="77982"/>
                    <a:pt x="63020" y="68914"/>
                    <a:pt x="63020" y="63020"/>
                  </a:cubicBezTo>
                  <a:cubicBezTo>
                    <a:pt x="63020" y="44885"/>
                    <a:pt x="71634" y="14055"/>
                    <a:pt x="82969" y="3174"/>
                  </a:cubicBezTo>
                  <a:cubicBezTo>
                    <a:pt x="85236" y="1360"/>
                    <a:pt x="89770" y="0"/>
                    <a:pt x="95210" y="0"/>
                  </a:cubicBezTo>
                  <a:cubicBezTo>
                    <a:pt x="110625" y="0"/>
                    <a:pt x="132841" y="7707"/>
                    <a:pt x="132841" y="13148"/>
                  </a:cubicBezTo>
                  <a:cubicBezTo>
                    <a:pt x="132841" y="12695"/>
                    <a:pt x="119239" y="29470"/>
                    <a:pt x="105638" y="53953"/>
                  </a:cubicBezTo>
                  <a:cubicBezTo>
                    <a:pt x="129667" y="52139"/>
                    <a:pt x="155963" y="48965"/>
                    <a:pt x="166845" y="48965"/>
                  </a:cubicBezTo>
                  <a:cubicBezTo>
                    <a:pt x="179993" y="50779"/>
                    <a:pt x="199942" y="72088"/>
                    <a:pt x="199942" y="79342"/>
                  </a:cubicBezTo>
                  <a:cubicBezTo>
                    <a:pt x="199942" y="80249"/>
                    <a:pt x="199942" y="80702"/>
                    <a:pt x="199488" y="81155"/>
                  </a:cubicBezTo>
                  <a:cubicBezTo>
                    <a:pt x="183166" y="97024"/>
                    <a:pt x="130121" y="190874"/>
                    <a:pt x="130121" y="213997"/>
                  </a:cubicBezTo>
                  <a:cubicBezTo>
                    <a:pt x="130121" y="217170"/>
                    <a:pt x="131027" y="218984"/>
                    <a:pt x="133294" y="218984"/>
                  </a:cubicBezTo>
                  <a:cubicBezTo>
                    <a:pt x="150523" y="218984"/>
                    <a:pt x="197675" y="138282"/>
                    <a:pt x="205835" y="130121"/>
                  </a:cubicBezTo>
                  <a:cubicBezTo>
                    <a:pt x="208102" y="127854"/>
                    <a:pt x="211276" y="126947"/>
                    <a:pt x="213996" y="12694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p119"/>
            <p:cNvSpPr/>
            <p:nvPr/>
          </p:nvSpPr>
          <p:spPr>
            <a:xfrm>
              <a:off x="9290489" y="1268656"/>
              <a:ext cx="190420" cy="199488"/>
            </a:xfrm>
            <a:custGeom>
              <a:rect b="b" l="l" r="r" t="t"/>
              <a:pathLst>
                <a:path extrusionOk="0" h="199488" w="190420">
                  <a:moveTo>
                    <a:pt x="184980" y="77075"/>
                  </a:moveTo>
                  <a:cubicBezTo>
                    <a:pt x="189514" y="77075"/>
                    <a:pt x="193141" y="78889"/>
                    <a:pt x="193141" y="82969"/>
                  </a:cubicBezTo>
                  <a:cubicBezTo>
                    <a:pt x="193141" y="84783"/>
                    <a:pt x="191781" y="87503"/>
                    <a:pt x="189514" y="89770"/>
                  </a:cubicBezTo>
                  <a:cubicBezTo>
                    <a:pt x="180446" y="98384"/>
                    <a:pt x="130574" y="203115"/>
                    <a:pt x="57580" y="203115"/>
                  </a:cubicBezTo>
                  <a:cubicBezTo>
                    <a:pt x="27656" y="203115"/>
                    <a:pt x="0" y="171832"/>
                    <a:pt x="0" y="150523"/>
                  </a:cubicBezTo>
                  <a:cubicBezTo>
                    <a:pt x="0" y="105638"/>
                    <a:pt x="63020" y="0"/>
                    <a:pt x="111079" y="0"/>
                  </a:cubicBezTo>
                  <a:cubicBezTo>
                    <a:pt x="118786" y="0"/>
                    <a:pt x="126494" y="907"/>
                    <a:pt x="133294" y="1814"/>
                  </a:cubicBezTo>
                  <a:cubicBezTo>
                    <a:pt x="136015" y="907"/>
                    <a:pt x="138735" y="453"/>
                    <a:pt x="141455" y="453"/>
                  </a:cubicBezTo>
                  <a:cubicBezTo>
                    <a:pt x="155963" y="453"/>
                    <a:pt x="167298" y="14962"/>
                    <a:pt x="167298" y="31283"/>
                  </a:cubicBezTo>
                  <a:cubicBezTo>
                    <a:pt x="167298" y="58486"/>
                    <a:pt x="106545" y="121053"/>
                    <a:pt x="66647" y="121053"/>
                  </a:cubicBezTo>
                  <a:cubicBezTo>
                    <a:pt x="64834" y="121053"/>
                    <a:pt x="63020" y="120600"/>
                    <a:pt x="61207" y="120600"/>
                  </a:cubicBezTo>
                  <a:cubicBezTo>
                    <a:pt x="57580" y="130574"/>
                    <a:pt x="55313" y="139188"/>
                    <a:pt x="55313" y="146896"/>
                  </a:cubicBezTo>
                  <a:cubicBezTo>
                    <a:pt x="55313" y="160497"/>
                    <a:pt x="61660" y="169112"/>
                    <a:pt x="77075" y="169112"/>
                  </a:cubicBezTo>
                  <a:cubicBezTo>
                    <a:pt x="125587" y="169112"/>
                    <a:pt x="168658" y="87956"/>
                    <a:pt x="176819" y="79795"/>
                  </a:cubicBezTo>
                  <a:cubicBezTo>
                    <a:pt x="179539" y="77982"/>
                    <a:pt x="182260" y="77075"/>
                    <a:pt x="184980" y="77075"/>
                  </a:cubicBezTo>
                  <a:close/>
                  <a:moveTo>
                    <a:pt x="127400" y="45792"/>
                  </a:moveTo>
                  <a:cubicBezTo>
                    <a:pt x="127400" y="40351"/>
                    <a:pt x="124227" y="36724"/>
                    <a:pt x="116519" y="35817"/>
                  </a:cubicBezTo>
                  <a:cubicBezTo>
                    <a:pt x="99744" y="52592"/>
                    <a:pt x="83422" y="75715"/>
                    <a:pt x="71634" y="97931"/>
                  </a:cubicBezTo>
                  <a:cubicBezTo>
                    <a:pt x="93397" y="93850"/>
                    <a:pt x="127400" y="62113"/>
                    <a:pt x="127400" y="4579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 name="Google Shape;556;p119"/>
            <p:cNvSpPr/>
            <p:nvPr/>
          </p:nvSpPr>
          <p:spPr>
            <a:xfrm>
              <a:off x="9422876" y="1268656"/>
              <a:ext cx="163218" cy="235759"/>
            </a:xfrm>
            <a:custGeom>
              <a:rect b="b" l="l" r="r" t="t"/>
              <a:pathLst>
                <a:path extrusionOk="0" h="235759" w="163217">
                  <a:moveTo>
                    <a:pt x="157324" y="77075"/>
                  </a:moveTo>
                  <a:cubicBezTo>
                    <a:pt x="161404" y="77075"/>
                    <a:pt x="165031" y="79342"/>
                    <a:pt x="165031" y="82969"/>
                  </a:cubicBezTo>
                  <a:cubicBezTo>
                    <a:pt x="165031" y="91130"/>
                    <a:pt x="124680" y="117426"/>
                    <a:pt x="83876" y="151430"/>
                  </a:cubicBezTo>
                  <a:cubicBezTo>
                    <a:pt x="88410" y="174552"/>
                    <a:pt x="96117" y="193594"/>
                    <a:pt x="107905" y="205382"/>
                  </a:cubicBezTo>
                  <a:cubicBezTo>
                    <a:pt x="108358" y="205836"/>
                    <a:pt x="108358" y="206289"/>
                    <a:pt x="108358" y="207196"/>
                  </a:cubicBezTo>
                  <a:cubicBezTo>
                    <a:pt x="108358" y="214450"/>
                    <a:pt x="92037" y="236666"/>
                    <a:pt x="84782" y="236666"/>
                  </a:cubicBezTo>
                  <a:cubicBezTo>
                    <a:pt x="84329" y="236666"/>
                    <a:pt x="83422" y="236212"/>
                    <a:pt x="82969" y="235759"/>
                  </a:cubicBezTo>
                  <a:cubicBezTo>
                    <a:pt x="72994" y="225785"/>
                    <a:pt x="12695" y="214903"/>
                    <a:pt x="1814" y="214903"/>
                  </a:cubicBezTo>
                  <a:cubicBezTo>
                    <a:pt x="0" y="214903"/>
                    <a:pt x="0" y="212636"/>
                    <a:pt x="0" y="209009"/>
                  </a:cubicBezTo>
                  <a:cubicBezTo>
                    <a:pt x="0" y="202662"/>
                    <a:pt x="1814" y="193594"/>
                    <a:pt x="4080" y="190421"/>
                  </a:cubicBezTo>
                  <a:lnTo>
                    <a:pt x="4080" y="189967"/>
                  </a:lnTo>
                  <a:cubicBezTo>
                    <a:pt x="12241" y="181806"/>
                    <a:pt x="27656" y="169565"/>
                    <a:pt x="45792" y="155964"/>
                  </a:cubicBezTo>
                  <a:cubicBezTo>
                    <a:pt x="41258" y="134655"/>
                    <a:pt x="39898" y="114252"/>
                    <a:pt x="39898" y="102011"/>
                  </a:cubicBezTo>
                  <a:cubicBezTo>
                    <a:pt x="39898" y="38538"/>
                    <a:pt x="82969" y="0"/>
                    <a:pt x="124227" y="0"/>
                  </a:cubicBezTo>
                  <a:cubicBezTo>
                    <a:pt x="136468" y="0"/>
                    <a:pt x="157324" y="21309"/>
                    <a:pt x="157324" y="30377"/>
                  </a:cubicBezTo>
                  <a:cubicBezTo>
                    <a:pt x="157324" y="32644"/>
                    <a:pt x="155510" y="34004"/>
                    <a:pt x="152336" y="34004"/>
                  </a:cubicBezTo>
                  <a:cubicBezTo>
                    <a:pt x="115159" y="34004"/>
                    <a:pt x="79795" y="54859"/>
                    <a:pt x="79795" y="105185"/>
                  </a:cubicBezTo>
                  <a:cubicBezTo>
                    <a:pt x="79795" y="113799"/>
                    <a:pt x="80249" y="122413"/>
                    <a:pt x="81155" y="130574"/>
                  </a:cubicBezTo>
                  <a:cubicBezTo>
                    <a:pt x="114252" y="106545"/>
                    <a:pt x="145082" y="84783"/>
                    <a:pt x="149616" y="80702"/>
                  </a:cubicBezTo>
                  <a:cubicBezTo>
                    <a:pt x="151883" y="77982"/>
                    <a:pt x="154603" y="77075"/>
                    <a:pt x="157324" y="77075"/>
                  </a:cubicBezTo>
                  <a:close/>
                  <a:moveTo>
                    <a:pt x="52139" y="179993"/>
                  </a:moveTo>
                  <a:cubicBezTo>
                    <a:pt x="46698" y="184980"/>
                    <a:pt x="42164" y="189967"/>
                    <a:pt x="38537" y="194048"/>
                  </a:cubicBezTo>
                  <a:cubicBezTo>
                    <a:pt x="45792" y="195861"/>
                    <a:pt x="53046" y="198128"/>
                    <a:pt x="59846" y="200849"/>
                  </a:cubicBezTo>
                  <a:cubicBezTo>
                    <a:pt x="57126" y="194048"/>
                    <a:pt x="54406" y="187247"/>
                    <a:pt x="52139" y="17999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Google Shape;557;p119"/>
            <p:cNvSpPr/>
            <p:nvPr/>
          </p:nvSpPr>
          <p:spPr>
            <a:xfrm>
              <a:off x="9539395" y="1268656"/>
              <a:ext cx="190420" cy="199488"/>
            </a:xfrm>
            <a:custGeom>
              <a:rect b="b" l="l" r="r" t="t"/>
              <a:pathLst>
                <a:path extrusionOk="0" h="199488" w="190420">
                  <a:moveTo>
                    <a:pt x="184980" y="77075"/>
                  </a:moveTo>
                  <a:cubicBezTo>
                    <a:pt x="189514" y="77075"/>
                    <a:pt x="193141" y="78889"/>
                    <a:pt x="193141" y="82969"/>
                  </a:cubicBezTo>
                  <a:cubicBezTo>
                    <a:pt x="193141" y="84783"/>
                    <a:pt x="191781" y="87503"/>
                    <a:pt x="189514" y="89770"/>
                  </a:cubicBezTo>
                  <a:cubicBezTo>
                    <a:pt x="180446" y="98384"/>
                    <a:pt x="130574" y="203115"/>
                    <a:pt x="57580" y="203115"/>
                  </a:cubicBezTo>
                  <a:cubicBezTo>
                    <a:pt x="27656" y="203115"/>
                    <a:pt x="0" y="171832"/>
                    <a:pt x="0" y="150523"/>
                  </a:cubicBezTo>
                  <a:cubicBezTo>
                    <a:pt x="0" y="105638"/>
                    <a:pt x="63020" y="0"/>
                    <a:pt x="111079" y="0"/>
                  </a:cubicBezTo>
                  <a:cubicBezTo>
                    <a:pt x="118786" y="0"/>
                    <a:pt x="126494" y="907"/>
                    <a:pt x="133294" y="1814"/>
                  </a:cubicBezTo>
                  <a:cubicBezTo>
                    <a:pt x="136015" y="907"/>
                    <a:pt x="138735" y="453"/>
                    <a:pt x="141455" y="453"/>
                  </a:cubicBezTo>
                  <a:cubicBezTo>
                    <a:pt x="155963" y="453"/>
                    <a:pt x="167298" y="14962"/>
                    <a:pt x="167298" y="31283"/>
                  </a:cubicBezTo>
                  <a:cubicBezTo>
                    <a:pt x="167298" y="58486"/>
                    <a:pt x="106545" y="121053"/>
                    <a:pt x="66647" y="121053"/>
                  </a:cubicBezTo>
                  <a:cubicBezTo>
                    <a:pt x="64834" y="121053"/>
                    <a:pt x="63020" y="120600"/>
                    <a:pt x="61207" y="120600"/>
                  </a:cubicBezTo>
                  <a:cubicBezTo>
                    <a:pt x="57580" y="130574"/>
                    <a:pt x="55313" y="139188"/>
                    <a:pt x="55313" y="146896"/>
                  </a:cubicBezTo>
                  <a:cubicBezTo>
                    <a:pt x="55313" y="160497"/>
                    <a:pt x="61660" y="169112"/>
                    <a:pt x="77075" y="169112"/>
                  </a:cubicBezTo>
                  <a:cubicBezTo>
                    <a:pt x="125587" y="169112"/>
                    <a:pt x="168658" y="87956"/>
                    <a:pt x="176819" y="79795"/>
                  </a:cubicBezTo>
                  <a:cubicBezTo>
                    <a:pt x="179539" y="77982"/>
                    <a:pt x="182260" y="77075"/>
                    <a:pt x="184980" y="77075"/>
                  </a:cubicBezTo>
                  <a:close/>
                  <a:moveTo>
                    <a:pt x="127400" y="45792"/>
                  </a:moveTo>
                  <a:cubicBezTo>
                    <a:pt x="127400" y="40351"/>
                    <a:pt x="124227" y="36724"/>
                    <a:pt x="116519" y="35817"/>
                  </a:cubicBezTo>
                  <a:cubicBezTo>
                    <a:pt x="99744" y="52592"/>
                    <a:pt x="83422" y="75715"/>
                    <a:pt x="71634" y="97931"/>
                  </a:cubicBezTo>
                  <a:cubicBezTo>
                    <a:pt x="93397" y="93850"/>
                    <a:pt x="127400" y="62113"/>
                    <a:pt x="127400" y="4579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 name="Google Shape;558;p119"/>
            <p:cNvSpPr/>
            <p:nvPr/>
          </p:nvSpPr>
          <p:spPr>
            <a:xfrm>
              <a:off x="9676317" y="1268656"/>
              <a:ext cx="244826" cy="204022"/>
            </a:xfrm>
            <a:custGeom>
              <a:rect b="b" l="l" r="r" t="t"/>
              <a:pathLst>
                <a:path extrusionOk="0" h="204022" w="244826">
                  <a:moveTo>
                    <a:pt x="238932" y="77075"/>
                  </a:moveTo>
                  <a:cubicBezTo>
                    <a:pt x="243466" y="77075"/>
                    <a:pt x="247093" y="78889"/>
                    <a:pt x="247093" y="82969"/>
                  </a:cubicBezTo>
                  <a:cubicBezTo>
                    <a:pt x="247093" y="84783"/>
                    <a:pt x="245733" y="87503"/>
                    <a:pt x="243466" y="89770"/>
                  </a:cubicBezTo>
                  <a:cubicBezTo>
                    <a:pt x="234399" y="98837"/>
                    <a:pt x="183166" y="203115"/>
                    <a:pt x="146896" y="203115"/>
                  </a:cubicBezTo>
                  <a:cubicBezTo>
                    <a:pt x="121506" y="203115"/>
                    <a:pt x="105638" y="178633"/>
                    <a:pt x="105638" y="162764"/>
                  </a:cubicBezTo>
                  <a:cubicBezTo>
                    <a:pt x="105638" y="141455"/>
                    <a:pt x="127400" y="96571"/>
                    <a:pt x="149616" y="59393"/>
                  </a:cubicBezTo>
                  <a:cubicBezTo>
                    <a:pt x="98384" y="103825"/>
                    <a:pt x="45338" y="173646"/>
                    <a:pt x="45338" y="202209"/>
                  </a:cubicBezTo>
                  <a:cubicBezTo>
                    <a:pt x="45338" y="204022"/>
                    <a:pt x="43525" y="204476"/>
                    <a:pt x="40804" y="204476"/>
                  </a:cubicBezTo>
                  <a:cubicBezTo>
                    <a:pt x="29470" y="204476"/>
                    <a:pt x="0" y="190874"/>
                    <a:pt x="0" y="174099"/>
                  </a:cubicBezTo>
                  <a:cubicBezTo>
                    <a:pt x="0" y="136922"/>
                    <a:pt x="58940" y="28110"/>
                    <a:pt x="74808" y="12241"/>
                  </a:cubicBezTo>
                  <a:cubicBezTo>
                    <a:pt x="76622" y="10428"/>
                    <a:pt x="78435" y="9974"/>
                    <a:pt x="81155" y="9974"/>
                  </a:cubicBezTo>
                  <a:cubicBezTo>
                    <a:pt x="93850" y="9974"/>
                    <a:pt x="114252" y="29016"/>
                    <a:pt x="114252" y="35364"/>
                  </a:cubicBezTo>
                  <a:cubicBezTo>
                    <a:pt x="114252" y="36724"/>
                    <a:pt x="90223" y="69368"/>
                    <a:pt x="76168" y="98837"/>
                  </a:cubicBezTo>
                  <a:cubicBezTo>
                    <a:pt x="114706" y="49872"/>
                    <a:pt x="172739" y="0"/>
                    <a:pt x="195408" y="0"/>
                  </a:cubicBezTo>
                  <a:cubicBezTo>
                    <a:pt x="208556" y="0"/>
                    <a:pt x="228505" y="21309"/>
                    <a:pt x="228505" y="26296"/>
                  </a:cubicBezTo>
                  <a:cubicBezTo>
                    <a:pt x="228505" y="27203"/>
                    <a:pt x="228505" y="27656"/>
                    <a:pt x="228051" y="28110"/>
                  </a:cubicBezTo>
                  <a:cubicBezTo>
                    <a:pt x="212183" y="43978"/>
                    <a:pt x="156417" y="142816"/>
                    <a:pt x="156417" y="165485"/>
                  </a:cubicBezTo>
                  <a:cubicBezTo>
                    <a:pt x="156417" y="168658"/>
                    <a:pt x="157324" y="170472"/>
                    <a:pt x="159590" y="170472"/>
                  </a:cubicBezTo>
                  <a:cubicBezTo>
                    <a:pt x="176819" y="170472"/>
                    <a:pt x="223517" y="88863"/>
                    <a:pt x="231678" y="80702"/>
                  </a:cubicBezTo>
                  <a:cubicBezTo>
                    <a:pt x="233492" y="77982"/>
                    <a:pt x="236212" y="77075"/>
                    <a:pt x="238932" y="7707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p119"/>
            <p:cNvSpPr/>
            <p:nvPr/>
          </p:nvSpPr>
          <p:spPr>
            <a:xfrm>
              <a:off x="9846335" y="1167098"/>
              <a:ext cx="285631" cy="321902"/>
            </a:xfrm>
            <a:custGeom>
              <a:rect b="b" l="l" r="r" t="t"/>
              <a:pathLst>
                <a:path extrusionOk="0" h="321901" w="285630">
                  <a:moveTo>
                    <a:pt x="287444" y="67554"/>
                  </a:moveTo>
                  <a:cubicBezTo>
                    <a:pt x="287444" y="71634"/>
                    <a:pt x="283364" y="80702"/>
                    <a:pt x="281550" y="80702"/>
                  </a:cubicBezTo>
                  <a:cubicBezTo>
                    <a:pt x="282910" y="80702"/>
                    <a:pt x="265682" y="78889"/>
                    <a:pt x="237119" y="78889"/>
                  </a:cubicBezTo>
                  <a:cubicBezTo>
                    <a:pt x="217170" y="78889"/>
                    <a:pt x="192234" y="78889"/>
                    <a:pt x="165938" y="79795"/>
                  </a:cubicBezTo>
                  <a:cubicBezTo>
                    <a:pt x="128760" y="149616"/>
                    <a:pt x="72541" y="266136"/>
                    <a:pt x="72541" y="288351"/>
                  </a:cubicBezTo>
                  <a:cubicBezTo>
                    <a:pt x="72541" y="290618"/>
                    <a:pt x="72995" y="291978"/>
                    <a:pt x="74355" y="291978"/>
                  </a:cubicBezTo>
                  <a:cubicBezTo>
                    <a:pt x="91583" y="291978"/>
                    <a:pt x="145989" y="190421"/>
                    <a:pt x="154603" y="182260"/>
                  </a:cubicBezTo>
                  <a:cubicBezTo>
                    <a:pt x="156417" y="179993"/>
                    <a:pt x="160044" y="179086"/>
                    <a:pt x="162764" y="179086"/>
                  </a:cubicBezTo>
                  <a:cubicBezTo>
                    <a:pt x="166845" y="179086"/>
                    <a:pt x="170472" y="181353"/>
                    <a:pt x="170472" y="184980"/>
                  </a:cubicBezTo>
                  <a:cubicBezTo>
                    <a:pt x="170472" y="186794"/>
                    <a:pt x="169565" y="189061"/>
                    <a:pt x="167298" y="191328"/>
                  </a:cubicBezTo>
                  <a:cubicBezTo>
                    <a:pt x="158230" y="199942"/>
                    <a:pt x="98837" y="325075"/>
                    <a:pt x="62567" y="325075"/>
                  </a:cubicBezTo>
                  <a:cubicBezTo>
                    <a:pt x="37177" y="325075"/>
                    <a:pt x="17229" y="300593"/>
                    <a:pt x="17229" y="284271"/>
                  </a:cubicBezTo>
                  <a:cubicBezTo>
                    <a:pt x="17229" y="260695"/>
                    <a:pt x="69367" y="156417"/>
                    <a:pt x="110172" y="81156"/>
                  </a:cubicBezTo>
                  <a:cubicBezTo>
                    <a:pt x="56219" y="83422"/>
                    <a:pt x="9521" y="87049"/>
                    <a:pt x="3627" y="92490"/>
                  </a:cubicBezTo>
                  <a:cubicBezTo>
                    <a:pt x="2720" y="93397"/>
                    <a:pt x="2267" y="93850"/>
                    <a:pt x="1814" y="93850"/>
                  </a:cubicBezTo>
                  <a:cubicBezTo>
                    <a:pt x="907" y="93850"/>
                    <a:pt x="0" y="92037"/>
                    <a:pt x="0" y="89316"/>
                  </a:cubicBezTo>
                  <a:cubicBezTo>
                    <a:pt x="0" y="82062"/>
                    <a:pt x="4080" y="68007"/>
                    <a:pt x="9521" y="62567"/>
                  </a:cubicBezTo>
                  <a:cubicBezTo>
                    <a:pt x="14055" y="58033"/>
                    <a:pt x="49872" y="56673"/>
                    <a:pt x="93397" y="56673"/>
                  </a:cubicBezTo>
                  <a:cubicBezTo>
                    <a:pt x="103371" y="56673"/>
                    <a:pt x="113346" y="56673"/>
                    <a:pt x="123773" y="56673"/>
                  </a:cubicBezTo>
                  <a:cubicBezTo>
                    <a:pt x="147349" y="14962"/>
                    <a:pt x="155963" y="0"/>
                    <a:pt x="163218" y="0"/>
                  </a:cubicBezTo>
                  <a:cubicBezTo>
                    <a:pt x="176366" y="0"/>
                    <a:pt x="197221" y="19949"/>
                    <a:pt x="197221" y="26296"/>
                  </a:cubicBezTo>
                  <a:cubicBezTo>
                    <a:pt x="197221" y="27203"/>
                    <a:pt x="188154" y="38991"/>
                    <a:pt x="178179" y="57580"/>
                  </a:cubicBezTo>
                  <a:cubicBezTo>
                    <a:pt x="234852" y="59393"/>
                    <a:pt x="284724" y="63020"/>
                    <a:pt x="286991" y="65287"/>
                  </a:cubicBezTo>
                  <a:cubicBezTo>
                    <a:pt x="287444" y="65740"/>
                    <a:pt x="287444" y="66647"/>
                    <a:pt x="287444" y="6755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Google Shape;560;p119"/>
            <p:cNvSpPr/>
            <p:nvPr/>
          </p:nvSpPr>
          <p:spPr>
            <a:xfrm>
              <a:off x="9967388" y="1268656"/>
              <a:ext cx="244826" cy="199488"/>
            </a:xfrm>
            <a:custGeom>
              <a:rect b="b" l="l" r="r" t="t"/>
              <a:pathLst>
                <a:path extrusionOk="0" h="199488" w="244826">
                  <a:moveTo>
                    <a:pt x="238479" y="77075"/>
                  </a:moveTo>
                  <a:cubicBezTo>
                    <a:pt x="242559" y="77075"/>
                    <a:pt x="246186" y="79342"/>
                    <a:pt x="246186" y="82969"/>
                  </a:cubicBezTo>
                  <a:cubicBezTo>
                    <a:pt x="246186" y="84783"/>
                    <a:pt x="245280" y="87049"/>
                    <a:pt x="243013" y="89316"/>
                  </a:cubicBezTo>
                  <a:cubicBezTo>
                    <a:pt x="233945" y="97931"/>
                    <a:pt x="182713" y="202662"/>
                    <a:pt x="146442" y="202662"/>
                  </a:cubicBezTo>
                  <a:cubicBezTo>
                    <a:pt x="121053" y="202662"/>
                    <a:pt x="105185" y="178179"/>
                    <a:pt x="105185" y="161858"/>
                  </a:cubicBezTo>
                  <a:cubicBezTo>
                    <a:pt x="105185" y="155510"/>
                    <a:pt x="106998" y="147349"/>
                    <a:pt x="109265" y="138282"/>
                  </a:cubicBezTo>
                  <a:cubicBezTo>
                    <a:pt x="82515" y="171379"/>
                    <a:pt x="55313" y="203115"/>
                    <a:pt x="43978" y="203115"/>
                  </a:cubicBezTo>
                  <a:cubicBezTo>
                    <a:pt x="23122" y="203115"/>
                    <a:pt x="0" y="174552"/>
                    <a:pt x="0" y="150523"/>
                  </a:cubicBezTo>
                  <a:cubicBezTo>
                    <a:pt x="0" y="112439"/>
                    <a:pt x="82515" y="0"/>
                    <a:pt x="132387" y="0"/>
                  </a:cubicBezTo>
                  <a:cubicBezTo>
                    <a:pt x="157777" y="0"/>
                    <a:pt x="165484" y="23576"/>
                    <a:pt x="167751" y="34457"/>
                  </a:cubicBezTo>
                  <a:cubicBezTo>
                    <a:pt x="169565" y="33097"/>
                    <a:pt x="170925" y="32644"/>
                    <a:pt x="173645" y="32644"/>
                  </a:cubicBezTo>
                  <a:cubicBezTo>
                    <a:pt x="186340" y="32644"/>
                    <a:pt x="207196" y="52139"/>
                    <a:pt x="207196" y="58940"/>
                  </a:cubicBezTo>
                  <a:cubicBezTo>
                    <a:pt x="207196" y="59847"/>
                    <a:pt x="207196" y="60300"/>
                    <a:pt x="206742" y="60753"/>
                  </a:cubicBezTo>
                  <a:cubicBezTo>
                    <a:pt x="191781" y="75715"/>
                    <a:pt x="154150" y="143269"/>
                    <a:pt x="154150" y="164125"/>
                  </a:cubicBezTo>
                  <a:cubicBezTo>
                    <a:pt x="154150" y="167752"/>
                    <a:pt x="155510" y="170019"/>
                    <a:pt x="158230" y="170019"/>
                  </a:cubicBezTo>
                  <a:cubicBezTo>
                    <a:pt x="175912" y="170019"/>
                    <a:pt x="222157" y="88863"/>
                    <a:pt x="230318" y="80702"/>
                  </a:cubicBezTo>
                  <a:cubicBezTo>
                    <a:pt x="232585" y="77982"/>
                    <a:pt x="235759" y="77075"/>
                    <a:pt x="238479" y="77075"/>
                  </a:cubicBezTo>
                  <a:close/>
                  <a:moveTo>
                    <a:pt x="150976" y="56219"/>
                  </a:moveTo>
                  <a:cubicBezTo>
                    <a:pt x="152336" y="53953"/>
                    <a:pt x="154150" y="52592"/>
                    <a:pt x="154150" y="49419"/>
                  </a:cubicBezTo>
                  <a:cubicBezTo>
                    <a:pt x="154150" y="44885"/>
                    <a:pt x="152790" y="39444"/>
                    <a:pt x="147802" y="39444"/>
                  </a:cubicBezTo>
                  <a:cubicBezTo>
                    <a:pt x="130121" y="39444"/>
                    <a:pt x="58486" y="136468"/>
                    <a:pt x="58486" y="157324"/>
                  </a:cubicBezTo>
                  <a:cubicBezTo>
                    <a:pt x="58486" y="160044"/>
                    <a:pt x="59393" y="161404"/>
                    <a:pt x="61660" y="161404"/>
                  </a:cubicBezTo>
                  <a:cubicBezTo>
                    <a:pt x="69821" y="161404"/>
                    <a:pt x="135108" y="70728"/>
                    <a:pt x="150976" y="562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 name="Google Shape;561;p119"/>
            <p:cNvSpPr/>
            <p:nvPr/>
          </p:nvSpPr>
          <p:spPr>
            <a:xfrm>
              <a:off x="10136500" y="1167098"/>
              <a:ext cx="285631" cy="321902"/>
            </a:xfrm>
            <a:custGeom>
              <a:rect b="b" l="l" r="r" t="t"/>
              <a:pathLst>
                <a:path extrusionOk="0" h="321901" w="285630">
                  <a:moveTo>
                    <a:pt x="287444" y="67554"/>
                  </a:moveTo>
                  <a:cubicBezTo>
                    <a:pt x="287444" y="71634"/>
                    <a:pt x="283364" y="80702"/>
                    <a:pt x="281550" y="80702"/>
                  </a:cubicBezTo>
                  <a:cubicBezTo>
                    <a:pt x="282910" y="80702"/>
                    <a:pt x="265682" y="78889"/>
                    <a:pt x="237119" y="78889"/>
                  </a:cubicBezTo>
                  <a:cubicBezTo>
                    <a:pt x="217170" y="78889"/>
                    <a:pt x="192234" y="78889"/>
                    <a:pt x="165938" y="79795"/>
                  </a:cubicBezTo>
                  <a:cubicBezTo>
                    <a:pt x="128760" y="149616"/>
                    <a:pt x="72541" y="266136"/>
                    <a:pt x="72541" y="288351"/>
                  </a:cubicBezTo>
                  <a:cubicBezTo>
                    <a:pt x="72541" y="290618"/>
                    <a:pt x="72995" y="291978"/>
                    <a:pt x="74355" y="291978"/>
                  </a:cubicBezTo>
                  <a:cubicBezTo>
                    <a:pt x="91583" y="291978"/>
                    <a:pt x="145989" y="190421"/>
                    <a:pt x="154603" y="182260"/>
                  </a:cubicBezTo>
                  <a:cubicBezTo>
                    <a:pt x="156417" y="179993"/>
                    <a:pt x="160044" y="179086"/>
                    <a:pt x="162764" y="179086"/>
                  </a:cubicBezTo>
                  <a:cubicBezTo>
                    <a:pt x="166845" y="179086"/>
                    <a:pt x="170472" y="181353"/>
                    <a:pt x="170472" y="184980"/>
                  </a:cubicBezTo>
                  <a:cubicBezTo>
                    <a:pt x="170472" y="186794"/>
                    <a:pt x="169565" y="189061"/>
                    <a:pt x="167298" y="191328"/>
                  </a:cubicBezTo>
                  <a:cubicBezTo>
                    <a:pt x="158230" y="199942"/>
                    <a:pt x="98837" y="325075"/>
                    <a:pt x="62567" y="325075"/>
                  </a:cubicBezTo>
                  <a:cubicBezTo>
                    <a:pt x="37177" y="325075"/>
                    <a:pt x="17228" y="300593"/>
                    <a:pt x="17228" y="284271"/>
                  </a:cubicBezTo>
                  <a:cubicBezTo>
                    <a:pt x="17228" y="260695"/>
                    <a:pt x="69367" y="156417"/>
                    <a:pt x="110172" y="81156"/>
                  </a:cubicBezTo>
                  <a:cubicBezTo>
                    <a:pt x="56219" y="83422"/>
                    <a:pt x="9521" y="87049"/>
                    <a:pt x="3627" y="92490"/>
                  </a:cubicBezTo>
                  <a:cubicBezTo>
                    <a:pt x="2720" y="93397"/>
                    <a:pt x="2267" y="93850"/>
                    <a:pt x="1814" y="93850"/>
                  </a:cubicBezTo>
                  <a:cubicBezTo>
                    <a:pt x="907" y="93850"/>
                    <a:pt x="0" y="92037"/>
                    <a:pt x="0" y="89316"/>
                  </a:cubicBezTo>
                  <a:cubicBezTo>
                    <a:pt x="0" y="82062"/>
                    <a:pt x="4080" y="68007"/>
                    <a:pt x="9521" y="62567"/>
                  </a:cubicBezTo>
                  <a:cubicBezTo>
                    <a:pt x="14055" y="58033"/>
                    <a:pt x="49872" y="56673"/>
                    <a:pt x="93397" y="56673"/>
                  </a:cubicBezTo>
                  <a:cubicBezTo>
                    <a:pt x="103371" y="56673"/>
                    <a:pt x="113346" y="56673"/>
                    <a:pt x="123773" y="56673"/>
                  </a:cubicBezTo>
                  <a:cubicBezTo>
                    <a:pt x="147349" y="14962"/>
                    <a:pt x="155963" y="0"/>
                    <a:pt x="163218" y="0"/>
                  </a:cubicBezTo>
                  <a:cubicBezTo>
                    <a:pt x="176366" y="0"/>
                    <a:pt x="197221" y="19949"/>
                    <a:pt x="197221" y="26296"/>
                  </a:cubicBezTo>
                  <a:cubicBezTo>
                    <a:pt x="197221" y="27203"/>
                    <a:pt x="188154" y="38991"/>
                    <a:pt x="178179" y="57580"/>
                  </a:cubicBezTo>
                  <a:cubicBezTo>
                    <a:pt x="234852" y="59393"/>
                    <a:pt x="284724" y="63020"/>
                    <a:pt x="286991" y="65287"/>
                  </a:cubicBezTo>
                  <a:cubicBezTo>
                    <a:pt x="287444" y="65740"/>
                    <a:pt x="287444" y="66647"/>
                    <a:pt x="287444" y="6755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p119"/>
            <p:cNvSpPr/>
            <p:nvPr/>
          </p:nvSpPr>
          <p:spPr>
            <a:xfrm>
              <a:off x="10257553" y="1185687"/>
              <a:ext cx="158684" cy="285631"/>
            </a:xfrm>
            <a:custGeom>
              <a:rect b="b" l="l" r="r" t="t"/>
              <a:pathLst>
                <a:path extrusionOk="0" h="285631" w="158683">
                  <a:moveTo>
                    <a:pt x="133294" y="160044"/>
                  </a:moveTo>
                  <a:cubicBezTo>
                    <a:pt x="137828" y="160044"/>
                    <a:pt x="141455" y="162311"/>
                    <a:pt x="141455" y="165938"/>
                  </a:cubicBezTo>
                  <a:cubicBezTo>
                    <a:pt x="141455" y="167752"/>
                    <a:pt x="140095" y="170019"/>
                    <a:pt x="137828" y="172285"/>
                  </a:cubicBezTo>
                  <a:cubicBezTo>
                    <a:pt x="128760" y="181353"/>
                    <a:pt x="77528" y="285631"/>
                    <a:pt x="41258" y="285631"/>
                  </a:cubicBezTo>
                  <a:cubicBezTo>
                    <a:pt x="15868" y="285631"/>
                    <a:pt x="0" y="261148"/>
                    <a:pt x="0" y="245280"/>
                  </a:cubicBezTo>
                  <a:cubicBezTo>
                    <a:pt x="0" y="208556"/>
                    <a:pt x="46698" y="133748"/>
                    <a:pt x="62567" y="117880"/>
                  </a:cubicBezTo>
                  <a:cubicBezTo>
                    <a:pt x="64380" y="116066"/>
                    <a:pt x="66194" y="115613"/>
                    <a:pt x="68461" y="115613"/>
                  </a:cubicBezTo>
                  <a:cubicBezTo>
                    <a:pt x="81609" y="115613"/>
                    <a:pt x="102464" y="135561"/>
                    <a:pt x="102464" y="141909"/>
                  </a:cubicBezTo>
                  <a:cubicBezTo>
                    <a:pt x="102464" y="142816"/>
                    <a:pt x="102464" y="143269"/>
                    <a:pt x="102011" y="143722"/>
                  </a:cubicBezTo>
                  <a:cubicBezTo>
                    <a:pt x="87049" y="159137"/>
                    <a:pt x="49419" y="226691"/>
                    <a:pt x="49419" y="247094"/>
                  </a:cubicBezTo>
                  <a:cubicBezTo>
                    <a:pt x="49419" y="250721"/>
                    <a:pt x="50779" y="252988"/>
                    <a:pt x="53499" y="252988"/>
                  </a:cubicBezTo>
                  <a:cubicBezTo>
                    <a:pt x="70727" y="252988"/>
                    <a:pt x="117426" y="171832"/>
                    <a:pt x="125587" y="163218"/>
                  </a:cubicBezTo>
                  <a:cubicBezTo>
                    <a:pt x="127854" y="160951"/>
                    <a:pt x="130574" y="160044"/>
                    <a:pt x="133294" y="160044"/>
                  </a:cubicBezTo>
                  <a:close/>
                  <a:moveTo>
                    <a:pt x="123320" y="0"/>
                  </a:moveTo>
                  <a:cubicBezTo>
                    <a:pt x="135108" y="0"/>
                    <a:pt x="159137" y="20856"/>
                    <a:pt x="159137" y="29923"/>
                  </a:cubicBezTo>
                  <a:cubicBezTo>
                    <a:pt x="159137" y="34457"/>
                    <a:pt x="114706" y="71634"/>
                    <a:pt x="114706" y="82516"/>
                  </a:cubicBezTo>
                  <a:cubicBezTo>
                    <a:pt x="114706" y="84329"/>
                    <a:pt x="113346" y="84329"/>
                    <a:pt x="111532" y="84329"/>
                  </a:cubicBezTo>
                  <a:cubicBezTo>
                    <a:pt x="104731" y="84329"/>
                    <a:pt x="88863" y="75715"/>
                    <a:pt x="88863" y="70728"/>
                  </a:cubicBezTo>
                  <a:cubicBezTo>
                    <a:pt x="88863" y="53499"/>
                    <a:pt x="104278" y="16322"/>
                    <a:pt x="118786" y="1814"/>
                  </a:cubicBezTo>
                  <a:cubicBezTo>
                    <a:pt x="120146" y="453"/>
                    <a:pt x="121506" y="0"/>
                    <a:pt x="12332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Google Shape;563;p119"/>
            <p:cNvSpPr/>
            <p:nvPr/>
          </p:nvSpPr>
          <p:spPr>
            <a:xfrm>
              <a:off x="10359564" y="1268656"/>
              <a:ext cx="167751" cy="199488"/>
            </a:xfrm>
            <a:custGeom>
              <a:rect b="b" l="l" r="r" t="t"/>
              <a:pathLst>
                <a:path extrusionOk="0" h="199488" w="167751">
                  <a:moveTo>
                    <a:pt x="170925" y="53499"/>
                  </a:moveTo>
                  <a:cubicBezTo>
                    <a:pt x="170925" y="114252"/>
                    <a:pt x="113346" y="203569"/>
                    <a:pt x="44885" y="203569"/>
                  </a:cubicBezTo>
                  <a:cubicBezTo>
                    <a:pt x="11788" y="203569"/>
                    <a:pt x="0" y="184073"/>
                    <a:pt x="0" y="159137"/>
                  </a:cubicBezTo>
                  <a:cubicBezTo>
                    <a:pt x="0" y="137828"/>
                    <a:pt x="9068" y="111986"/>
                    <a:pt x="20402" y="91130"/>
                  </a:cubicBezTo>
                  <a:cubicBezTo>
                    <a:pt x="17228" y="88863"/>
                    <a:pt x="15415" y="86143"/>
                    <a:pt x="15415" y="83876"/>
                  </a:cubicBezTo>
                  <a:cubicBezTo>
                    <a:pt x="15415" y="57580"/>
                    <a:pt x="75261" y="0"/>
                    <a:pt x="120146" y="0"/>
                  </a:cubicBezTo>
                  <a:cubicBezTo>
                    <a:pt x="156417" y="0"/>
                    <a:pt x="170925" y="22669"/>
                    <a:pt x="170925" y="53499"/>
                  </a:cubicBezTo>
                  <a:close/>
                  <a:moveTo>
                    <a:pt x="136921" y="36271"/>
                  </a:moveTo>
                  <a:cubicBezTo>
                    <a:pt x="136921" y="25843"/>
                    <a:pt x="132841" y="18589"/>
                    <a:pt x="123320" y="18589"/>
                  </a:cubicBezTo>
                  <a:cubicBezTo>
                    <a:pt x="105185" y="18589"/>
                    <a:pt x="77528" y="40351"/>
                    <a:pt x="63020" y="65287"/>
                  </a:cubicBezTo>
                  <a:cubicBezTo>
                    <a:pt x="70727" y="68914"/>
                    <a:pt x="77528" y="73901"/>
                    <a:pt x="77528" y="77528"/>
                  </a:cubicBezTo>
                  <a:cubicBezTo>
                    <a:pt x="77528" y="75715"/>
                    <a:pt x="34004" y="141909"/>
                    <a:pt x="34004" y="170925"/>
                  </a:cubicBezTo>
                  <a:cubicBezTo>
                    <a:pt x="34004" y="178179"/>
                    <a:pt x="36724" y="183167"/>
                    <a:pt x="43978" y="183167"/>
                  </a:cubicBezTo>
                  <a:cubicBezTo>
                    <a:pt x="73448" y="183167"/>
                    <a:pt x="136921" y="78889"/>
                    <a:pt x="136921" y="3627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 name="Google Shape;564;p119"/>
            <p:cNvSpPr/>
            <p:nvPr/>
          </p:nvSpPr>
          <p:spPr>
            <a:xfrm>
              <a:off x="10530942" y="1268656"/>
              <a:ext cx="244826" cy="204022"/>
            </a:xfrm>
            <a:custGeom>
              <a:rect b="b" l="l" r="r" t="t"/>
              <a:pathLst>
                <a:path extrusionOk="0" h="204022" w="244826">
                  <a:moveTo>
                    <a:pt x="238932" y="77075"/>
                  </a:moveTo>
                  <a:cubicBezTo>
                    <a:pt x="243466" y="77075"/>
                    <a:pt x="247093" y="78889"/>
                    <a:pt x="247093" y="82969"/>
                  </a:cubicBezTo>
                  <a:cubicBezTo>
                    <a:pt x="247093" y="84783"/>
                    <a:pt x="245733" y="87503"/>
                    <a:pt x="243466" y="89770"/>
                  </a:cubicBezTo>
                  <a:cubicBezTo>
                    <a:pt x="234399" y="98837"/>
                    <a:pt x="183166" y="203115"/>
                    <a:pt x="146896" y="203115"/>
                  </a:cubicBezTo>
                  <a:cubicBezTo>
                    <a:pt x="121506" y="203115"/>
                    <a:pt x="105638" y="178633"/>
                    <a:pt x="105638" y="162764"/>
                  </a:cubicBezTo>
                  <a:cubicBezTo>
                    <a:pt x="105638" y="141455"/>
                    <a:pt x="127400" y="96571"/>
                    <a:pt x="149616" y="59393"/>
                  </a:cubicBezTo>
                  <a:cubicBezTo>
                    <a:pt x="98384" y="103825"/>
                    <a:pt x="45338" y="173646"/>
                    <a:pt x="45338" y="202209"/>
                  </a:cubicBezTo>
                  <a:cubicBezTo>
                    <a:pt x="45338" y="204022"/>
                    <a:pt x="43525" y="204476"/>
                    <a:pt x="40804" y="204476"/>
                  </a:cubicBezTo>
                  <a:cubicBezTo>
                    <a:pt x="29470" y="204476"/>
                    <a:pt x="0" y="190874"/>
                    <a:pt x="0" y="174099"/>
                  </a:cubicBezTo>
                  <a:cubicBezTo>
                    <a:pt x="0" y="136922"/>
                    <a:pt x="58940" y="28110"/>
                    <a:pt x="74808" y="12241"/>
                  </a:cubicBezTo>
                  <a:cubicBezTo>
                    <a:pt x="76622" y="10428"/>
                    <a:pt x="78435" y="9974"/>
                    <a:pt x="81155" y="9974"/>
                  </a:cubicBezTo>
                  <a:cubicBezTo>
                    <a:pt x="93850" y="9974"/>
                    <a:pt x="114252" y="29016"/>
                    <a:pt x="114252" y="35364"/>
                  </a:cubicBezTo>
                  <a:cubicBezTo>
                    <a:pt x="114252" y="36724"/>
                    <a:pt x="90223" y="69368"/>
                    <a:pt x="76168" y="98837"/>
                  </a:cubicBezTo>
                  <a:cubicBezTo>
                    <a:pt x="114706" y="49872"/>
                    <a:pt x="172739" y="0"/>
                    <a:pt x="195408" y="0"/>
                  </a:cubicBezTo>
                  <a:cubicBezTo>
                    <a:pt x="208556" y="0"/>
                    <a:pt x="228505" y="21309"/>
                    <a:pt x="228505" y="26296"/>
                  </a:cubicBezTo>
                  <a:cubicBezTo>
                    <a:pt x="228505" y="27203"/>
                    <a:pt x="228505" y="27656"/>
                    <a:pt x="228051" y="28110"/>
                  </a:cubicBezTo>
                  <a:cubicBezTo>
                    <a:pt x="212183" y="43978"/>
                    <a:pt x="156417" y="142816"/>
                    <a:pt x="156417" y="165485"/>
                  </a:cubicBezTo>
                  <a:cubicBezTo>
                    <a:pt x="156417" y="168658"/>
                    <a:pt x="157324" y="170472"/>
                    <a:pt x="159591" y="170472"/>
                  </a:cubicBezTo>
                  <a:cubicBezTo>
                    <a:pt x="176819" y="170472"/>
                    <a:pt x="223517" y="88863"/>
                    <a:pt x="231678" y="80702"/>
                  </a:cubicBezTo>
                  <a:cubicBezTo>
                    <a:pt x="233492" y="77982"/>
                    <a:pt x="236212" y="77075"/>
                    <a:pt x="238932" y="7707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50"/>
                                        </p:tgtEl>
                                        <p:attrNameLst>
                                          <p:attrName>style.visibility</p:attrName>
                                        </p:attrNameLst>
                                      </p:cBhvr>
                                      <p:to>
                                        <p:strVal val="visible"/>
                                      </p:to>
                                    </p:set>
                                    <p:anim calcmode="lin" valueType="num">
                                      <p:cBhvr additive="base">
                                        <p:cTn dur="500"/>
                                        <p:tgtEl>
                                          <p:spTgt spid="55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70C0"/>
        </a:solidFill>
      </p:bgPr>
    </p:bg>
    <p:spTree>
      <p:nvGrpSpPr>
        <p:cNvPr id="568" name="Shape 568"/>
        <p:cNvGrpSpPr/>
        <p:nvPr/>
      </p:nvGrpSpPr>
      <p:grpSpPr>
        <a:xfrm>
          <a:off x="0" y="0"/>
          <a:ext cx="0" cy="0"/>
          <a:chOff x="0" y="0"/>
          <a:chExt cx="0" cy="0"/>
        </a:xfrm>
      </p:grpSpPr>
      <p:sp>
        <p:nvSpPr>
          <p:cNvPr id="569" name="Google Shape;569;p120"/>
          <p:cNvSpPr/>
          <p:nvPr/>
        </p:nvSpPr>
        <p:spPr>
          <a:xfrm>
            <a:off x="0" y="43543"/>
            <a:ext cx="12119428" cy="6771203"/>
          </a:xfrm>
          <a:prstGeom prst="rect">
            <a:avLst/>
          </a:prstGeom>
          <a:noFill/>
          <a:ln cap="flat" cmpd="sng" w="155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70" name="Google Shape;570;p120"/>
          <p:cNvSpPr txBox="1"/>
          <p:nvPr/>
        </p:nvSpPr>
        <p:spPr>
          <a:xfrm>
            <a:off x="5324576" y="2657475"/>
            <a:ext cx="6253800" cy="1542900"/>
          </a:xfrm>
          <a:prstGeom prst="rect">
            <a:avLst/>
          </a:prstGeom>
          <a:no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Clr>
                <a:srgbClr val="FFFFFF"/>
              </a:buClr>
              <a:buSzPts val="6480"/>
              <a:buFont typeface="Raleway"/>
              <a:buNone/>
            </a:pPr>
            <a:r>
              <a:rPr b="1" lang="en-GB" sz="6480">
                <a:solidFill>
                  <a:srgbClr val="FFFFFF"/>
                </a:solidFill>
                <a:latin typeface="Raleway"/>
                <a:ea typeface="Raleway"/>
                <a:cs typeface="Raleway"/>
                <a:sym typeface="Raleway"/>
              </a:rPr>
              <a:t>What is Life Satisfaction</a:t>
            </a:r>
            <a:endParaRPr/>
          </a:p>
        </p:txBody>
      </p:sp>
      <p:sp>
        <p:nvSpPr>
          <p:cNvPr id="571" name="Google Shape;571;p120"/>
          <p:cNvSpPr txBox="1"/>
          <p:nvPr/>
        </p:nvSpPr>
        <p:spPr>
          <a:xfrm>
            <a:off x="1400381" y="1551685"/>
            <a:ext cx="4400700" cy="4032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FFFFFF"/>
              </a:buClr>
              <a:buSzPts val="3200"/>
              <a:buFont typeface="Noto Sans Symbols"/>
              <a:buChar char="✔"/>
            </a:pPr>
            <a:r>
              <a:rPr b="1" lang="en-GB" sz="3200">
                <a:solidFill>
                  <a:srgbClr val="FFFFFF"/>
                </a:solidFill>
                <a:latin typeface="Raleway"/>
                <a:ea typeface="Raleway"/>
                <a:cs typeface="Raleway"/>
                <a:sym typeface="Raleway"/>
              </a:rPr>
              <a:t>Strongly </a:t>
            </a:r>
            <a:r>
              <a:rPr b="1" lang="en-GB" sz="3200">
                <a:solidFill>
                  <a:srgbClr val="FFFFFF"/>
                </a:solidFill>
                <a:latin typeface="Raleway"/>
                <a:ea typeface="Raleway"/>
                <a:cs typeface="Raleway"/>
                <a:sym typeface="Raleway"/>
              </a:rPr>
              <a:t>associated</a:t>
            </a:r>
            <a:r>
              <a:rPr b="1" lang="en-GB" sz="3200">
                <a:solidFill>
                  <a:srgbClr val="FFFFFF"/>
                </a:solidFill>
                <a:latin typeface="Raleway"/>
                <a:ea typeface="Raleway"/>
                <a:cs typeface="Raleway"/>
                <a:sym typeface="Raleway"/>
              </a:rPr>
              <a:t> to the national per Capita income</a:t>
            </a:r>
            <a:endParaRPr b="1" sz="3200">
              <a:solidFill>
                <a:srgbClr val="FFFFFF"/>
              </a:solidFill>
              <a:latin typeface="Raleway"/>
              <a:ea typeface="Raleway"/>
              <a:cs typeface="Raleway"/>
              <a:sym typeface="Raleway"/>
            </a:endParaRPr>
          </a:p>
          <a:p>
            <a:pPr indent="-285750" lvl="0" marL="285750" marR="0" rtl="0" algn="l">
              <a:lnSpc>
                <a:spcPct val="100000"/>
              </a:lnSpc>
              <a:spcBef>
                <a:spcPts val="0"/>
              </a:spcBef>
              <a:spcAft>
                <a:spcPts val="0"/>
              </a:spcAft>
              <a:buClr>
                <a:srgbClr val="FFFFFF"/>
              </a:buClr>
              <a:buSzPts val="3200"/>
              <a:buFont typeface="Raleway"/>
              <a:buChar char="✔"/>
            </a:pPr>
            <a:r>
              <a:rPr b="1" lang="en-GB" sz="3200">
                <a:solidFill>
                  <a:srgbClr val="FFFFFF"/>
                </a:solidFill>
                <a:latin typeface="Raleway"/>
                <a:ea typeface="Raleway"/>
                <a:cs typeface="Raleway"/>
                <a:sym typeface="Raleway"/>
              </a:rPr>
              <a:t>Individuals are more likely to be satisfied with their personal situation</a:t>
            </a:r>
            <a:endParaRPr b="1" sz="3200">
              <a:solidFill>
                <a:srgbClr val="FFFFFF"/>
              </a:solidFill>
              <a:latin typeface="Raleway"/>
              <a:ea typeface="Raleway"/>
              <a:cs typeface="Raleway"/>
              <a:sym typeface="Raleway"/>
            </a:endParaRPr>
          </a:p>
          <a:p>
            <a:pPr indent="-82550" lvl="0" marL="285750" marR="0" rtl="0" algn="l">
              <a:lnSpc>
                <a:spcPct val="100000"/>
              </a:lnSpc>
              <a:spcBef>
                <a:spcPts val="0"/>
              </a:spcBef>
              <a:spcAft>
                <a:spcPts val="0"/>
              </a:spcAft>
              <a:buClr>
                <a:schemeClr val="dk1"/>
              </a:buClr>
              <a:buSzPts val="3200"/>
              <a:buFont typeface="Noto Sans Symbols"/>
              <a:buNone/>
            </a:pPr>
            <a:r>
              <a:t/>
            </a:r>
            <a:endParaRPr b="1" i="0" sz="3200" u="none" cap="none" strike="noStrike">
              <a:solidFill>
                <a:srgbClr val="FFFFFF"/>
              </a:solidFill>
              <a:latin typeface="Raleway"/>
              <a:ea typeface="Raleway"/>
              <a:cs typeface="Raleway"/>
              <a:sym typeface="Raleway"/>
            </a:endParaRPr>
          </a:p>
        </p:txBody>
      </p:sp>
      <p:sp>
        <p:nvSpPr>
          <p:cNvPr id="572" name="Google Shape;572;p120"/>
          <p:cNvSpPr/>
          <p:nvPr/>
        </p:nvSpPr>
        <p:spPr>
          <a:xfrm>
            <a:off x="7451186" y="4643437"/>
            <a:ext cx="266700" cy="2667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73" name="Google Shape;573;p120"/>
          <p:cNvSpPr/>
          <p:nvPr/>
        </p:nvSpPr>
        <p:spPr>
          <a:xfrm>
            <a:off x="7820472" y="4643437"/>
            <a:ext cx="266700" cy="2667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74" name="Google Shape;574;p120"/>
          <p:cNvSpPr/>
          <p:nvPr/>
        </p:nvSpPr>
        <p:spPr>
          <a:xfrm>
            <a:off x="8184814" y="4643437"/>
            <a:ext cx="266700" cy="2667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575" name="Google Shape;575;p120"/>
          <p:cNvPicPr preferRelativeResize="0"/>
          <p:nvPr/>
        </p:nvPicPr>
        <p:blipFill rotWithShape="1">
          <a:blip r:embed="rId3">
            <a:alphaModFix/>
          </a:blip>
          <a:srcRect b="0" l="0" r="0" t="0"/>
          <a:stretch/>
        </p:blipFill>
        <p:spPr>
          <a:xfrm>
            <a:off x="5191982" y="1327932"/>
            <a:ext cx="904018" cy="139080"/>
          </a:xfrm>
          <a:prstGeom prst="rect">
            <a:avLst/>
          </a:prstGeom>
          <a:noFill/>
          <a:ln>
            <a:noFill/>
          </a:ln>
        </p:spPr>
      </p:pic>
      <p:sp>
        <p:nvSpPr>
          <p:cNvPr id="576" name="Google Shape;576;p120"/>
          <p:cNvSpPr/>
          <p:nvPr/>
        </p:nvSpPr>
        <p:spPr>
          <a:xfrm rot="-1944089">
            <a:off x="8157217" y="1346048"/>
            <a:ext cx="515725" cy="411274"/>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77" name="Google Shape;577;p120"/>
          <p:cNvSpPr/>
          <p:nvPr/>
        </p:nvSpPr>
        <p:spPr>
          <a:xfrm rot="-1944089">
            <a:off x="8415266" y="1169185"/>
            <a:ext cx="222583" cy="179307"/>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578" name="Google Shape;578;p120"/>
          <p:cNvPicPr preferRelativeResize="0"/>
          <p:nvPr/>
        </p:nvPicPr>
        <p:blipFill rotWithShape="1">
          <a:blip r:embed="rId4">
            <a:alphaModFix/>
          </a:blip>
          <a:srcRect b="0" l="0" r="0" t="0"/>
          <a:stretch/>
        </p:blipFill>
        <p:spPr>
          <a:xfrm rot="-6354153">
            <a:off x="9814682" y="4711341"/>
            <a:ext cx="2044907" cy="25218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572"/>
                                        </p:tgtEl>
                                        <p:attrNameLst>
                                          <p:attrName>style.visibility</p:attrName>
                                        </p:attrNameLst>
                                      </p:cBhvr>
                                      <p:to>
                                        <p:strVal val="visible"/>
                                      </p:to>
                                    </p:set>
                                    <p:animEffect filter="fade" transition="in">
                                      <p:cBhvr>
                                        <p:cTn dur="1000"/>
                                        <p:tgtEl>
                                          <p:spTgt spid="572"/>
                                        </p:tgtEl>
                                      </p:cBhvr>
                                    </p:animEffect>
                                  </p:childTnLst>
                                </p:cTn>
                              </p:par>
                              <p:par>
                                <p:cTn fill="hold" nodeType="withEffect" presetClass="entr" presetID="10" presetSubtype="0">
                                  <p:stCondLst>
                                    <p:cond delay="500"/>
                                  </p:stCondLst>
                                  <p:childTnLst>
                                    <p:set>
                                      <p:cBhvr>
                                        <p:cTn dur="1" fill="hold">
                                          <p:stCondLst>
                                            <p:cond delay="0"/>
                                          </p:stCondLst>
                                        </p:cTn>
                                        <p:tgtEl>
                                          <p:spTgt spid="573"/>
                                        </p:tgtEl>
                                        <p:attrNameLst>
                                          <p:attrName>style.visibility</p:attrName>
                                        </p:attrNameLst>
                                      </p:cBhvr>
                                      <p:to>
                                        <p:strVal val="visible"/>
                                      </p:to>
                                    </p:set>
                                    <p:animEffect filter="fade" transition="in">
                                      <p:cBhvr>
                                        <p:cTn dur="1000"/>
                                        <p:tgtEl>
                                          <p:spTgt spid="573"/>
                                        </p:tgtEl>
                                      </p:cBhvr>
                                    </p:animEffect>
                                  </p:childTnLst>
                                </p:cTn>
                              </p:par>
                              <p:par>
                                <p:cTn fill="hold" nodeType="withEffect" presetClass="entr" presetID="10" presetSubtype="0">
                                  <p:stCondLst>
                                    <p:cond delay="750"/>
                                  </p:stCondLst>
                                  <p:childTnLst>
                                    <p:set>
                                      <p:cBhvr>
                                        <p:cTn dur="1" fill="hold">
                                          <p:stCondLst>
                                            <p:cond delay="0"/>
                                          </p:stCondLst>
                                        </p:cTn>
                                        <p:tgtEl>
                                          <p:spTgt spid="574"/>
                                        </p:tgtEl>
                                        <p:attrNameLst>
                                          <p:attrName>style.visibility</p:attrName>
                                        </p:attrNameLst>
                                      </p:cBhvr>
                                      <p:to>
                                        <p:strVal val="visible"/>
                                      </p:to>
                                    </p:set>
                                    <p:animEffect filter="fade" transition="in">
                                      <p:cBhvr>
                                        <p:cTn dur="1000"/>
                                        <p:tgtEl>
                                          <p:spTgt spid="574"/>
                                        </p:tgtEl>
                                      </p:cBhvr>
                                    </p:animEffect>
                                  </p:childTnLst>
                                </p:cTn>
                              </p:par>
                              <p:par>
                                <p:cTn fill="hold" nodeType="withEffect" presetClass="entr" presetID="10" presetSubtype="0">
                                  <p:stCondLst>
                                    <p:cond delay="250"/>
                                  </p:stCondLst>
                                  <p:childTnLst>
                                    <p:set>
                                      <p:cBhvr>
                                        <p:cTn dur="1" fill="hold">
                                          <p:stCondLst>
                                            <p:cond delay="0"/>
                                          </p:stCondLst>
                                        </p:cTn>
                                        <p:tgtEl>
                                          <p:spTgt spid="575"/>
                                        </p:tgtEl>
                                        <p:attrNameLst>
                                          <p:attrName>style.visibility</p:attrName>
                                        </p:attrNameLst>
                                      </p:cBhvr>
                                      <p:to>
                                        <p:strVal val="visible"/>
                                      </p:to>
                                    </p:set>
                                    <p:animEffect filter="fade" transition="in">
                                      <p:cBhvr>
                                        <p:cTn dur="500"/>
                                        <p:tgtEl>
                                          <p:spTgt spid="575"/>
                                        </p:tgtEl>
                                      </p:cBhvr>
                                    </p:animEffect>
                                  </p:childTnLst>
                                </p:cTn>
                              </p:par>
                              <p:par>
                                <p:cTn fill="hold" nodeType="withEffect" presetClass="entr" presetID="10" presetSubtype="0">
                                  <p:stCondLst>
                                    <p:cond delay="250"/>
                                  </p:stCondLst>
                                  <p:childTnLst>
                                    <p:set>
                                      <p:cBhvr>
                                        <p:cTn dur="1" fill="hold">
                                          <p:stCondLst>
                                            <p:cond delay="0"/>
                                          </p:stCondLst>
                                        </p:cTn>
                                        <p:tgtEl>
                                          <p:spTgt spid="569"/>
                                        </p:tgtEl>
                                        <p:attrNameLst>
                                          <p:attrName>style.visibility</p:attrName>
                                        </p:attrNameLst>
                                      </p:cBhvr>
                                      <p:to>
                                        <p:strVal val="visible"/>
                                      </p:to>
                                    </p:set>
                                    <p:animEffect filter="fade" transition="in">
                                      <p:cBhvr>
                                        <p:cTn dur="500"/>
                                        <p:tgtEl>
                                          <p:spTgt spid="5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582" name="Shape 582"/>
        <p:cNvGrpSpPr/>
        <p:nvPr/>
      </p:nvGrpSpPr>
      <p:grpSpPr>
        <a:xfrm>
          <a:off x="0" y="0"/>
          <a:ext cx="0" cy="0"/>
          <a:chOff x="0" y="0"/>
          <a:chExt cx="0" cy="0"/>
        </a:xfrm>
      </p:grpSpPr>
      <p:sp>
        <p:nvSpPr>
          <p:cNvPr id="583" name="Google Shape;583;p121"/>
          <p:cNvSpPr/>
          <p:nvPr/>
        </p:nvSpPr>
        <p:spPr>
          <a:xfrm>
            <a:off x="0" y="43543"/>
            <a:ext cx="12119428" cy="6771203"/>
          </a:xfrm>
          <a:prstGeom prst="rect">
            <a:avLst/>
          </a:prstGeom>
          <a:noFill/>
          <a:ln cap="flat" cmpd="sng" w="155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584" name="Google Shape;584;p121"/>
          <p:cNvPicPr preferRelativeResize="0"/>
          <p:nvPr/>
        </p:nvPicPr>
        <p:blipFill rotWithShape="1">
          <a:blip r:embed="rId3">
            <a:alphaModFix/>
          </a:blip>
          <a:srcRect b="0" l="0" r="0" t="0"/>
          <a:stretch/>
        </p:blipFill>
        <p:spPr>
          <a:xfrm>
            <a:off x="6412442" y="6115749"/>
            <a:ext cx="1486201" cy="862956"/>
          </a:xfrm>
          <a:prstGeom prst="rect">
            <a:avLst/>
          </a:prstGeom>
          <a:noFill/>
          <a:ln>
            <a:noFill/>
          </a:ln>
        </p:spPr>
      </p:pic>
      <p:pic>
        <p:nvPicPr>
          <p:cNvPr id="585" name="Google Shape;585;p121"/>
          <p:cNvPicPr preferRelativeResize="0"/>
          <p:nvPr/>
        </p:nvPicPr>
        <p:blipFill rotWithShape="1">
          <a:blip r:embed="rId4">
            <a:alphaModFix/>
          </a:blip>
          <a:srcRect b="0" l="0" r="0" t="0"/>
          <a:stretch/>
        </p:blipFill>
        <p:spPr>
          <a:xfrm>
            <a:off x="10721673" y="697451"/>
            <a:ext cx="904018" cy="139080"/>
          </a:xfrm>
          <a:prstGeom prst="rect">
            <a:avLst/>
          </a:prstGeom>
          <a:noFill/>
          <a:ln>
            <a:noFill/>
          </a:ln>
        </p:spPr>
      </p:pic>
      <p:sp>
        <p:nvSpPr>
          <p:cNvPr id="586" name="Google Shape;586;p121"/>
          <p:cNvSpPr txBox="1"/>
          <p:nvPr/>
        </p:nvSpPr>
        <p:spPr>
          <a:xfrm>
            <a:off x="334814" y="697457"/>
            <a:ext cx="8682300" cy="6867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rgbClr val="FFFFFF"/>
              </a:buClr>
              <a:buSzPts val="4995"/>
              <a:buFont typeface="Raleway"/>
              <a:buNone/>
            </a:pPr>
            <a:r>
              <a:rPr b="1" lang="en-GB" sz="4995">
                <a:solidFill>
                  <a:srgbClr val="FFFFFF"/>
                </a:solidFill>
                <a:latin typeface="Raleway"/>
                <a:ea typeface="Raleway"/>
                <a:cs typeface="Raleway"/>
                <a:sym typeface="Raleway"/>
              </a:rPr>
              <a:t>Let's</a:t>
            </a:r>
            <a:r>
              <a:rPr b="1" lang="en-GB" sz="4995">
                <a:solidFill>
                  <a:srgbClr val="FFFFFF"/>
                </a:solidFill>
                <a:latin typeface="Raleway"/>
                <a:ea typeface="Raleway"/>
                <a:cs typeface="Raleway"/>
                <a:sym typeface="Raleway"/>
              </a:rPr>
              <a:t> look at Benin</a:t>
            </a:r>
            <a:endParaRPr b="1" sz="4995">
              <a:solidFill>
                <a:srgbClr val="FFFFFF"/>
              </a:solidFill>
              <a:latin typeface="Raleway"/>
              <a:ea typeface="Raleway"/>
              <a:cs typeface="Raleway"/>
              <a:sym typeface="Raleway"/>
            </a:endParaRPr>
          </a:p>
        </p:txBody>
      </p:sp>
      <p:sp>
        <p:nvSpPr>
          <p:cNvPr id="587" name="Google Shape;587;p121"/>
          <p:cNvSpPr/>
          <p:nvPr/>
        </p:nvSpPr>
        <p:spPr>
          <a:xfrm rot="-1944089">
            <a:off x="6399611" y="525316"/>
            <a:ext cx="515725" cy="411274"/>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88" name="Google Shape;588;p121"/>
          <p:cNvSpPr/>
          <p:nvPr/>
        </p:nvSpPr>
        <p:spPr>
          <a:xfrm rot="-1944089">
            <a:off x="6827823" y="359748"/>
            <a:ext cx="222583" cy="179307"/>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589" name="Google Shape;589;p121"/>
          <p:cNvPicPr preferRelativeResize="0"/>
          <p:nvPr/>
        </p:nvPicPr>
        <p:blipFill rotWithShape="1">
          <a:blip r:embed="rId5">
            <a:alphaModFix/>
          </a:blip>
          <a:srcRect b="-206" l="7338" r="0" t="10262"/>
          <a:stretch/>
        </p:blipFill>
        <p:spPr>
          <a:xfrm>
            <a:off x="6985375" y="1007387"/>
            <a:ext cx="5038300" cy="4685699"/>
          </a:xfrm>
          <a:prstGeom prst="rect">
            <a:avLst/>
          </a:prstGeom>
          <a:noFill/>
          <a:ln>
            <a:noFill/>
          </a:ln>
        </p:spPr>
      </p:pic>
      <p:pic>
        <p:nvPicPr>
          <p:cNvPr id="590" name="Google Shape;590;p121"/>
          <p:cNvPicPr preferRelativeResize="0"/>
          <p:nvPr/>
        </p:nvPicPr>
        <p:blipFill>
          <a:blip r:embed="rId6">
            <a:alphaModFix/>
          </a:blip>
          <a:stretch>
            <a:fillRect/>
          </a:stretch>
        </p:blipFill>
        <p:spPr>
          <a:xfrm>
            <a:off x="501250" y="1962484"/>
            <a:ext cx="6049623" cy="3730590"/>
          </a:xfrm>
          <a:prstGeom prst="rect">
            <a:avLst/>
          </a:prstGeom>
          <a:noFill/>
          <a:ln cap="flat" cmpd="sng" w="155575">
            <a:solidFill>
              <a:schemeClr val="lt1"/>
            </a:solidFill>
            <a:prstDash val="solid"/>
            <a:miter lim="8000"/>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585"/>
                                        </p:tgtEl>
                                        <p:attrNameLst>
                                          <p:attrName>style.visibility</p:attrName>
                                        </p:attrNameLst>
                                      </p:cBhvr>
                                      <p:to>
                                        <p:strVal val="visible"/>
                                      </p:to>
                                    </p:set>
                                    <p:animEffect filter="fade" transition="in">
                                      <p:cBhvr>
                                        <p:cTn dur="500"/>
                                        <p:tgtEl>
                                          <p:spTgt spid="585"/>
                                        </p:tgtEl>
                                      </p:cBhvr>
                                    </p:animEffect>
                                  </p:childTnLst>
                                </p:cTn>
                              </p:par>
                              <p:par>
                                <p:cTn fill="hold" nodeType="withEffect" presetClass="entr" presetID="10" presetSubtype="0">
                                  <p:stCondLst>
                                    <p:cond delay="250"/>
                                  </p:stCondLst>
                                  <p:childTnLst>
                                    <p:set>
                                      <p:cBhvr>
                                        <p:cTn dur="1" fill="hold">
                                          <p:stCondLst>
                                            <p:cond delay="0"/>
                                          </p:stCondLst>
                                        </p:cTn>
                                        <p:tgtEl>
                                          <p:spTgt spid="583"/>
                                        </p:tgtEl>
                                        <p:attrNameLst>
                                          <p:attrName>style.visibility</p:attrName>
                                        </p:attrNameLst>
                                      </p:cBhvr>
                                      <p:to>
                                        <p:strVal val="visible"/>
                                      </p:to>
                                    </p:set>
                                    <p:animEffect filter="fade" transition="in">
                                      <p:cBhvr>
                                        <p:cTn dur="500"/>
                                        <p:tgtEl>
                                          <p:spTgt spid="5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594" name="Shape 594"/>
        <p:cNvGrpSpPr/>
        <p:nvPr/>
      </p:nvGrpSpPr>
      <p:grpSpPr>
        <a:xfrm>
          <a:off x="0" y="0"/>
          <a:ext cx="0" cy="0"/>
          <a:chOff x="0" y="0"/>
          <a:chExt cx="0" cy="0"/>
        </a:xfrm>
      </p:grpSpPr>
      <p:sp>
        <p:nvSpPr>
          <p:cNvPr id="595" name="Google Shape;595;p122"/>
          <p:cNvSpPr/>
          <p:nvPr/>
        </p:nvSpPr>
        <p:spPr>
          <a:xfrm>
            <a:off x="0" y="43543"/>
            <a:ext cx="12119400" cy="6771300"/>
          </a:xfrm>
          <a:prstGeom prst="rect">
            <a:avLst/>
          </a:prstGeom>
          <a:noFill/>
          <a:ln cap="flat" cmpd="sng" w="155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596" name="Google Shape;596;p122"/>
          <p:cNvPicPr preferRelativeResize="0"/>
          <p:nvPr>
            <p:ph idx="2" type="pic"/>
          </p:nvPr>
        </p:nvPicPr>
        <p:blipFill rotWithShape="1">
          <a:blip r:embed="rId3">
            <a:alphaModFix/>
          </a:blip>
          <a:srcRect b="32716" l="0" r="0" t="-5674"/>
          <a:stretch/>
        </p:blipFill>
        <p:spPr>
          <a:xfrm>
            <a:off x="0" y="5267625"/>
            <a:ext cx="12192000" cy="1590300"/>
          </a:xfrm>
          <a:prstGeom prst="rect">
            <a:avLst/>
          </a:prstGeom>
          <a:noFill/>
          <a:ln>
            <a:noFill/>
          </a:ln>
        </p:spPr>
      </p:pic>
      <p:pic>
        <p:nvPicPr>
          <p:cNvPr id="597" name="Google Shape;597;p122"/>
          <p:cNvPicPr preferRelativeResize="0"/>
          <p:nvPr/>
        </p:nvPicPr>
        <p:blipFill rotWithShape="1">
          <a:blip r:embed="rId4">
            <a:alphaModFix/>
          </a:blip>
          <a:srcRect b="0" l="0" r="0" t="0"/>
          <a:stretch/>
        </p:blipFill>
        <p:spPr>
          <a:xfrm>
            <a:off x="9200483" y="1442920"/>
            <a:ext cx="904018" cy="139080"/>
          </a:xfrm>
          <a:prstGeom prst="rect">
            <a:avLst/>
          </a:prstGeom>
          <a:noFill/>
          <a:ln>
            <a:noFill/>
          </a:ln>
        </p:spPr>
      </p:pic>
      <p:pic>
        <p:nvPicPr>
          <p:cNvPr id="598" name="Google Shape;598;p122"/>
          <p:cNvPicPr preferRelativeResize="0"/>
          <p:nvPr/>
        </p:nvPicPr>
        <p:blipFill rotWithShape="1">
          <a:blip r:embed="rId5">
            <a:alphaModFix/>
          </a:blip>
          <a:srcRect b="0" l="0" r="0" t="0"/>
          <a:stretch/>
        </p:blipFill>
        <p:spPr>
          <a:xfrm>
            <a:off x="9825739" y="71409"/>
            <a:ext cx="1814718" cy="1053708"/>
          </a:xfrm>
          <a:prstGeom prst="rect">
            <a:avLst/>
          </a:prstGeom>
          <a:noFill/>
          <a:ln>
            <a:noFill/>
          </a:ln>
        </p:spPr>
      </p:pic>
      <p:sp>
        <p:nvSpPr>
          <p:cNvPr id="599" name="Google Shape;599;p122"/>
          <p:cNvSpPr txBox="1"/>
          <p:nvPr/>
        </p:nvSpPr>
        <p:spPr>
          <a:xfrm>
            <a:off x="7213721" y="1899800"/>
            <a:ext cx="4460100" cy="230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5E5E5"/>
              </a:buClr>
              <a:buSzPts val="1800"/>
              <a:buFont typeface="Raleway"/>
              <a:buNone/>
            </a:pPr>
            <a:r>
              <a:t/>
            </a:r>
            <a:endParaRPr sz="1800">
              <a:solidFill>
                <a:srgbClr val="E5E5E5"/>
              </a:solidFill>
              <a:latin typeface="Raleway"/>
              <a:ea typeface="Raleway"/>
              <a:cs typeface="Raleway"/>
              <a:sym typeface="Raleway"/>
            </a:endParaRPr>
          </a:p>
          <a:p>
            <a:pPr indent="0" lvl="0" marL="0" marR="0" rtl="0" algn="l">
              <a:lnSpc>
                <a:spcPct val="100000"/>
              </a:lnSpc>
              <a:spcBef>
                <a:spcPts val="0"/>
              </a:spcBef>
              <a:spcAft>
                <a:spcPts val="0"/>
              </a:spcAft>
              <a:buClr>
                <a:srgbClr val="E5E5E5"/>
              </a:buClr>
              <a:buSzPts val="1800"/>
              <a:buFont typeface="Raleway"/>
              <a:buNone/>
            </a:pPr>
            <a:r>
              <a:rPr lang="en-GB" sz="1800">
                <a:solidFill>
                  <a:srgbClr val="E5E5E5"/>
                </a:solidFill>
                <a:latin typeface="Raleway"/>
                <a:ea typeface="Raleway"/>
                <a:cs typeface="Raleway"/>
                <a:sym typeface="Raleway"/>
              </a:rPr>
              <a:t>Why has Benin Doubled in its life satisfaction and on average has increased the </a:t>
            </a:r>
            <a:r>
              <a:rPr lang="en-GB" sz="1800">
                <a:solidFill>
                  <a:srgbClr val="E5E5E5"/>
                </a:solidFill>
                <a:latin typeface="Raleway"/>
                <a:ea typeface="Raleway"/>
                <a:cs typeface="Raleway"/>
                <a:sym typeface="Raleway"/>
              </a:rPr>
              <a:t>quickest</a:t>
            </a:r>
            <a:r>
              <a:rPr lang="en-GB" sz="1800">
                <a:solidFill>
                  <a:srgbClr val="E5E5E5"/>
                </a:solidFill>
                <a:latin typeface="Raleway"/>
                <a:ea typeface="Raleway"/>
                <a:cs typeface="Raleway"/>
                <a:sym typeface="Raleway"/>
              </a:rPr>
              <a:t> out of every location included in the dataset? </a:t>
            </a:r>
            <a:endParaRPr/>
          </a:p>
        </p:txBody>
      </p:sp>
      <p:sp>
        <p:nvSpPr>
          <p:cNvPr id="600" name="Google Shape;600;p122"/>
          <p:cNvSpPr txBox="1"/>
          <p:nvPr/>
        </p:nvSpPr>
        <p:spPr>
          <a:xfrm>
            <a:off x="518269" y="90116"/>
            <a:ext cx="8682300" cy="1035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5000"/>
              <a:buFont typeface="Raleway"/>
              <a:buNone/>
            </a:pPr>
            <a:r>
              <a:rPr b="1" lang="en-GB" sz="5000">
                <a:solidFill>
                  <a:srgbClr val="FFFFFF"/>
                </a:solidFill>
                <a:latin typeface="Raleway"/>
                <a:ea typeface="Raleway"/>
                <a:cs typeface="Raleway"/>
                <a:sym typeface="Raleway"/>
              </a:rPr>
              <a:t>More about Benin</a:t>
            </a:r>
            <a:endParaRPr b="1" i="0" sz="5000" u="none" cap="none" strike="noStrike">
              <a:solidFill>
                <a:srgbClr val="FFFFFF"/>
              </a:solidFill>
              <a:latin typeface="Raleway"/>
              <a:ea typeface="Raleway"/>
              <a:cs typeface="Raleway"/>
              <a:sym typeface="Raleway"/>
            </a:endParaRPr>
          </a:p>
        </p:txBody>
      </p:sp>
      <p:pic>
        <p:nvPicPr>
          <p:cNvPr id="601" name="Google Shape;601;p122"/>
          <p:cNvPicPr preferRelativeResize="0"/>
          <p:nvPr/>
        </p:nvPicPr>
        <p:blipFill rotWithShape="1">
          <a:blip r:embed="rId6">
            <a:alphaModFix/>
          </a:blip>
          <a:srcRect b="0" l="0" r="0" t="0"/>
          <a:stretch/>
        </p:blipFill>
        <p:spPr>
          <a:xfrm rot="-5400000">
            <a:off x="10450103" y="3319691"/>
            <a:ext cx="447080" cy="1695808"/>
          </a:xfrm>
          <a:prstGeom prst="rect">
            <a:avLst/>
          </a:prstGeom>
          <a:noFill/>
          <a:ln>
            <a:noFill/>
          </a:ln>
        </p:spPr>
      </p:pic>
      <p:pic>
        <p:nvPicPr>
          <p:cNvPr id="602" name="Google Shape;602;p122"/>
          <p:cNvPicPr preferRelativeResize="0"/>
          <p:nvPr/>
        </p:nvPicPr>
        <p:blipFill>
          <a:blip r:embed="rId7">
            <a:alphaModFix/>
          </a:blip>
          <a:stretch>
            <a:fillRect/>
          </a:stretch>
        </p:blipFill>
        <p:spPr>
          <a:xfrm>
            <a:off x="518275" y="1125125"/>
            <a:ext cx="5876751" cy="3943351"/>
          </a:xfrm>
          <a:prstGeom prst="rect">
            <a:avLst/>
          </a:prstGeom>
          <a:noFill/>
          <a:ln cap="flat" cmpd="sng" w="155575">
            <a:solidFill>
              <a:schemeClr val="lt1"/>
            </a:solidFill>
            <a:prstDash val="solid"/>
            <a:miter lim="8000"/>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597"/>
                                        </p:tgtEl>
                                        <p:attrNameLst>
                                          <p:attrName>style.visibility</p:attrName>
                                        </p:attrNameLst>
                                      </p:cBhvr>
                                      <p:to>
                                        <p:strVal val="visible"/>
                                      </p:to>
                                    </p:set>
                                    <p:animEffect filter="fade" transition="in">
                                      <p:cBhvr>
                                        <p:cTn dur="500"/>
                                        <p:tgtEl>
                                          <p:spTgt spid="597"/>
                                        </p:tgtEl>
                                      </p:cBhvr>
                                    </p:animEffect>
                                  </p:childTnLst>
                                </p:cTn>
                              </p:par>
                              <p:par>
                                <p:cTn fill="hold" nodeType="withEffect" presetClass="entr" presetID="10" presetSubtype="0">
                                  <p:stCondLst>
                                    <p:cond delay="250"/>
                                  </p:stCondLst>
                                  <p:childTnLst>
                                    <p:set>
                                      <p:cBhvr>
                                        <p:cTn dur="1" fill="hold">
                                          <p:stCondLst>
                                            <p:cond delay="0"/>
                                          </p:stCondLst>
                                        </p:cTn>
                                        <p:tgtEl>
                                          <p:spTgt spid="595"/>
                                        </p:tgtEl>
                                        <p:attrNameLst>
                                          <p:attrName>style.visibility</p:attrName>
                                        </p:attrNameLst>
                                      </p:cBhvr>
                                      <p:to>
                                        <p:strVal val="visible"/>
                                      </p:to>
                                    </p:set>
                                    <p:animEffect filter="fade" transition="in">
                                      <p:cBhvr>
                                        <p:cTn dur="500"/>
                                        <p:tgtEl>
                                          <p:spTgt spid="5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606" name="Shape 606"/>
        <p:cNvGrpSpPr/>
        <p:nvPr/>
      </p:nvGrpSpPr>
      <p:grpSpPr>
        <a:xfrm>
          <a:off x="0" y="0"/>
          <a:ext cx="0" cy="0"/>
          <a:chOff x="0" y="0"/>
          <a:chExt cx="0" cy="0"/>
        </a:xfrm>
      </p:grpSpPr>
      <p:sp>
        <p:nvSpPr>
          <p:cNvPr id="607" name="Google Shape;607;p123"/>
          <p:cNvSpPr/>
          <p:nvPr/>
        </p:nvSpPr>
        <p:spPr>
          <a:xfrm>
            <a:off x="0" y="43543"/>
            <a:ext cx="12119428" cy="6771203"/>
          </a:xfrm>
          <a:prstGeom prst="rect">
            <a:avLst/>
          </a:prstGeom>
          <a:noFill/>
          <a:ln cap="flat" cmpd="sng" w="155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08" name="Google Shape;608;p123"/>
          <p:cNvSpPr txBox="1"/>
          <p:nvPr/>
        </p:nvSpPr>
        <p:spPr>
          <a:xfrm>
            <a:off x="715435" y="547725"/>
            <a:ext cx="6021785" cy="1008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5000"/>
              <a:buFont typeface="Raleway"/>
              <a:buNone/>
            </a:pPr>
            <a:r>
              <a:rPr b="1" lang="en-GB" sz="5000">
                <a:solidFill>
                  <a:srgbClr val="FFFFFF"/>
                </a:solidFill>
                <a:latin typeface="Raleway"/>
                <a:ea typeface="Raleway"/>
                <a:cs typeface="Raleway"/>
                <a:sym typeface="Raleway"/>
              </a:rPr>
              <a:t>Oil!</a:t>
            </a:r>
            <a:endParaRPr b="1" i="0" sz="5000" u="none" cap="none" strike="noStrike">
              <a:solidFill>
                <a:srgbClr val="FFFFFF"/>
              </a:solidFill>
              <a:latin typeface="Raleway"/>
              <a:ea typeface="Raleway"/>
              <a:cs typeface="Raleway"/>
              <a:sym typeface="Raleway"/>
            </a:endParaRPr>
          </a:p>
        </p:txBody>
      </p:sp>
      <p:sp>
        <p:nvSpPr>
          <p:cNvPr id="609" name="Google Shape;609;p123"/>
          <p:cNvSpPr/>
          <p:nvPr/>
        </p:nvSpPr>
        <p:spPr>
          <a:xfrm>
            <a:off x="5213938" y="4459770"/>
            <a:ext cx="473938" cy="47393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0" name="Google Shape;610;p123"/>
          <p:cNvSpPr/>
          <p:nvPr/>
        </p:nvSpPr>
        <p:spPr>
          <a:xfrm>
            <a:off x="5848906" y="4198776"/>
            <a:ext cx="247092" cy="24709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A candle in it&#10;&#10;Description automatically generated" id="611" name="Google Shape;611;p123"/>
          <p:cNvPicPr preferRelativeResize="0"/>
          <p:nvPr>
            <p:ph idx="2" type="pic"/>
          </p:nvPr>
        </p:nvPicPr>
        <p:blipFill rotWithShape="1">
          <a:blip r:embed="rId3">
            <a:alphaModFix/>
          </a:blip>
          <a:srcRect b="0" l="1743" r="1742" t="0"/>
          <a:stretch/>
        </p:blipFill>
        <p:spPr>
          <a:xfrm>
            <a:off x="275840" y="1842453"/>
            <a:ext cx="2704724" cy="3173099"/>
          </a:xfrm>
          <a:prstGeom prst="rect">
            <a:avLst/>
          </a:prstGeom>
          <a:noFill/>
          <a:ln>
            <a:noFill/>
          </a:ln>
        </p:spPr>
      </p:pic>
      <p:pic>
        <p:nvPicPr>
          <p:cNvPr descr="A close up of a flag&#10;&#10;Description automatically generated" id="612" name="Google Shape;612;p123"/>
          <p:cNvPicPr preferRelativeResize="0"/>
          <p:nvPr>
            <p:ph idx="3" type="pic"/>
          </p:nvPr>
        </p:nvPicPr>
        <p:blipFill rotWithShape="1">
          <a:blip r:embed="rId4">
            <a:alphaModFix/>
          </a:blip>
          <a:srcRect b="0" l="15032" r="15033" t="0"/>
          <a:stretch/>
        </p:blipFill>
        <p:spPr>
          <a:xfrm>
            <a:off x="3254372" y="1842449"/>
            <a:ext cx="2704724" cy="3173099"/>
          </a:xfrm>
          <a:prstGeom prst="rect">
            <a:avLst/>
          </a:prstGeom>
          <a:noFill/>
          <a:ln>
            <a:noFill/>
          </a:ln>
        </p:spPr>
      </p:pic>
      <p:pic>
        <p:nvPicPr>
          <p:cNvPr descr="A close up of a flower&#10;&#10;Description automatically generated" id="613" name="Google Shape;613;p123"/>
          <p:cNvPicPr preferRelativeResize="0"/>
          <p:nvPr>
            <p:ph idx="4" type="pic"/>
          </p:nvPr>
        </p:nvPicPr>
        <p:blipFill rotWithShape="1">
          <a:blip r:embed="rId5">
            <a:alphaModFix/>
          </a:blip>
          <a:srcRect b="0" l="8210" r="8210" t="0"/>
          <a:stretch/>
        </p:blipFill>
        <p:spPr>
          <a:xfrm>
            <a:off x="6232904" y="1842450"/>
            <a:ext cx="2704724" cy="3173099"/>
          </a:xfrm>
          <a:prstGeom prst="rect">
            <a:avLst/>
          </a:prstGeom>
          <a:noFill/>
          <a:ln>
            <a:noFill/>
          </a:ln>
        </p:spPr>
      </p:pic>
      <p:pic>
        <p:nvPicPr>
          <p:cNvPr descr="A close up of a green plant&#10;&#10;Description automatically generated" id="614" name="Google Shape;614;p123"/>
          <p:cNvPicPr preferRelativeResize="0"/>
          <p:nvPr>
            <p:ph idx="5" type="pic"/>
          </p:nvPr>
        </p:nvPicPr>
        <p:blipFill rotWithShape="1">
          <a:blip r:embed="rId6">
            <a:alphaModFix/>
          </a:blip>
          <a:srcRect b="0" l="7357" r="7357" t="0"/>
          <a:stretch/>
        </p:blipFill>
        <p:spPr>
          <a:xfrm>
            <a:off x="9211436" y="1842451"/>
            <a:ext cx="2704724" cy="3173099"/>
          </a:xfrm>
          <a:prstGeom prst="rect">
            <a:avLst/>
          </a:prstGeom>
          <a:noFill/>
          <a:ln>
            <a:noFill/>
          </a:ln>
        </p:spPr>
      </p:pic>
      <p:pic>
        <p:nvPicPr>
          <p:cNvPr id="615" name="Google Shape;615;p123"/>
          <p:cNvPicPr preferRelativeResize="0"/>
          <p:nvPr/>
        </p:nvPicPr>
        <p:blipFill rotWithShape="1">
          <a:blip r:embed="rId7">
            <a:alphaModFix/>
          </a:blip>
          <a:srcRect b="0" l="0" r="0" t="0"/>
          <a:stretch/>
        </p:blipFill>
        <p:spPr>
          <a:xfrm>
            <a:off x="2234800" y="5503073"/>
            <a:ext cx="1491528" cy="866049"/>
          </a:xfrm>
          <a:prstGeom prst="rect">
            <a:avLst/>
          </a:prstGeom>
          <a:noFill/>
          <a:ln>
            <a:noFill/>
          </a:ln>
        </p:spPr>
      </p:pic>
      <p:pic>
        <p:nvPicPr>
          <p:cNvPr id="616" name="Google Shape;616;p123"/>
          <p:cNvPicPr preferRelativeResize="0"/>
          <p:nvPr/>
        </p:nvPicPr>
        <p:blipFill rotWithShape="1">
          <a:blip r:embed="rId8">
            <a:alphaModFix/>
          </a:blip>
          <a:srcRect b="0" l="0" r="0" t="0"/>
          <a:stretch/>
        </p:blipFill>
        <p:spPr>
          <a:xfrm>
            <a:off x="9825739" y="71409"/>
            <a:ext cx="1814718" cy="1053708"/>
          </a:xfrm>
          <a:prstGeom prst="rect">
            <a:avLst/>
          </a:prstGeom>
          <a:noFill/>
          <a:ln>
            <a:noFill/>
          </a:ln>
        </p:spPr>
      </p:pic>
      <p:pic>
        <p:nvPicPr>
          <p:cNvPr id="617" name="Google Shape;617;p123"/>
          <p:cNvPicPr preferRelativeResize="0"/>
          <p:nvPr/>
        </p:nvPicPr>
        <p:blipFill rotWithShape="1">
          <a:blip r:embed="rId9">
            <a:alphaModFix/>
          </a:blip>
          <a:srcRect b="0" l="0" r="0" t="0"/>
          <a:stretch/>
        </p:blipFill>
        <p:spPr>
          <a:xfrm rot="-3573729">
            <a:off x="9208884" y="231826"/>
            <a:ext cx="700059" cy="1416237"/>
          </a:xfrm>
          <a:prstGeom prst="rect">
            <a:avLst/>
          </a:prstGeom>
          <a:noFill/>
          <a:ln>
            <a:noFill/>
          </a:ln>
        </p:spPr>
      </p:pic>
      <p:pic>
        <p:nvPicPr>
          <p:cNvPr id="618" name="Google Shape;618;p123"/>
          <p:cNvPicPr preferRelativeResize="0"/>
          <p:nvPr/>
        </p:nvPicPr>
        <p:blipFill rotWithShape="1">
          <a:blip r:embed="rId10">
            <a:alphaModFix/>
          </a:blip>
          <a:srcRect b="0" l="26251" r="19317" t="0"/>
          <a:stretch/>
        </p:blipFill>
        <p:spPr>
          <a:xfrm>
            <a:off x="330475" y="1760600"/>
            <a:ext cx="2595475" cy="3173100"/>
          </a:xfrm>
          <a:prstGeom prst="rect">
            <a:avLst/>
          </a:prstGeom>
          <a:noFill/>
          <a:ln cap="flat" cmpd="sng" w="155575">
            <a:solidFill>
              <a:schemeClr val="lt1"/>
            </a:solidFill>
            <a:prstDash val="solid"/>
            <a:miter lim="8000"/>
            <a:headEnd len="sm" w="sm" type="none"/>
            <a:tailEnd len="sm" w="sm" type="none"/>
          </a:ln>
        </p:spPr>
      </p:pic>
      <p:pic>
        <p:nvPicPr>
          <p:cNvPr id="619" name="Google Shape;619;p123"/>
          <p:cNvPicPr preferRelativeResize="0"/>
          <p:nvPr/>
        </p:nvPicPr>
        <p:blipFill rotWithShape="1">
          <a:blip r:embed="rId11">
            <a:alphaModFix/>
          </a:blip>
          <a:srcRect b="0" l="0" r="29052" t="0"/>
          <a:stretch/>
        </p:blipFill>
        <p:spPr>
          <a:xfrm>
            <a:off x="3105666" y="1760600"/>
            <a:ext cx="3002127" cy="3173098"/>
          </a:xfrm>
          <a:prstGeom prst="rect">
            <a:avLst/>
          </a:prstGeom>
          <a:noFill/>
          <a:ln cap="flat" cmpd="sng" w="155575">
            <a:solidFill>
              <a:schemeClr val="lt1"/>
            </a:solidFill>
            <a:prstDash val="solid"/>
            <a:miter lim="8000"/>
            <a:headEnd len="sm" w="sm" type="none"/>
            <a:tailEnd len="sm" w="sm" type="none"/>
          </a:ln>
        </p:spPr>
      </p:pic>
      <p:pic>
        <p:nvPicPr>
          <p:cNvPr id="620" name="Google Shape;620;p123"/>
          <p:cNvPicPr preferRelativeResize="0"/>
          <p:nvPr/>
        </p:nvPicPr>
        <p:blipFill rotWithShape="1">
          <a:blip r:embed="rId12">
            <a:alphaModFix/>
          </a:blip>
          <a:srcRect b="0" l="29342" r="7542" t="0"/>
          <a:stretch/>
        </p:blipFill>
        <p:spPr>
          <a:xfrm>
            <a:off x="6232900" y="1760600"/>
            <a:ext cx="3002125" cy="3173100"/>
          </a:xfrm>
          <a:prstGeom prst="rect">
            <a:avLst/>
          </a:prstGeom>
          <a:noFill/>
          <a:ln cap="flat" cmpd="sng" w="155575">
            <a:solidFill>
              <a:schemeClr val="lt1"/>
            </a:solidFill>
            <a:prstDash val="solid"/>
            <a:miter lim="8000"/>
            <a:headEnd len="sm" w="sm" type="none"/>
            <a:tailEnd len="sm" w="sm" type="none"/>
          </a:ln>
        </p:spPr>
      </p:pic>
      <p:pic>
        <p:nvPicPr>
          <p:cNvPr id="621" name="Google Shape;621;p123"/>
          <p:cNvPicPr preferRelativeResize="0"/>
          <p:nvPr/>
        </p:nvPicPr>
        <p:blipFill rotWithShape="1">
          <a:blip r:embed="rId13">
            <a:alphaModFix/>
          </a:blip>
          <a:srcRect b="0" l="2790" r="7466" t="0"/>
          <a:stretch/>
        </p:blipFill>
        <p:spPr>
          <a:xfrm>
            <a:off x="9211425" y="1760600"/>
            <a:ext cx="2704725" cy="3173100"/>
          </a:xfrm>
          <a:prstGeom prst="rect">
            <a:avLst/>
          </a:prstGeom>
          <a:noFill/>
          <a:ln cap="flat" cmpd="sng" w="155575">
            <a:solidFill>
              <a:schemeClr val="lt1"/>
            </a:solidFill>
            <a:prstDash val="solid"/>
            <a:miter lim="8000"/>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250"/>
                                  </p:stCondLst>
                                  <p:childTnLst>
                                    <p:set>
                                      <p:cBhvr>
                                        <p:cTn dur="1" fill="hold">
                                          <p:stCondLst>
                                            <p:cond delay="0"/>
                                          </p:stCondLst>
                                        </p:cTn>
                                        <p:tgtEl>
                                          <p:spTgt spid="611"/>
                                        </p:tgtEl>
                                        <p:attrNameLst>
                                          <p:attrName>style.visibility</p:attrName>
                                        </p:attrNameLst>
                                      </p:cBhvr>
                                      <p:to>
                                        <p:strVal val="visible"/>
                                      </p:to>
                                    </p:set>
                                    <p:anim calcmode="lin" valueType="num">
                                      <p:cBhvr additive="base">
                                        <p:cTn dur="500"/>
                                        <p:tgtEl>
                                          <p:spTgt spid="61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250"/>
                                  </p:stCondLst>
                                  <p:childTnLst>
                                    <p:set>
                                      <p:cBhvr>
                                        <p:cTn dur="1" fill="hold">
                                          <p:stCondLst>
                                            <p:cond delay="0"/>
                                          </p:stCondLst>
                                        </p:cTn>
                                        <p:tgtEl>
                                          <p:spTgt spid="612"/>
                                        </p:tgtEl>
                                        <p:attrNameLst>
                                          <p:attrName>style.visibility</p:attrName>
                                        </p:attrNameLst>
                                      </p:cBhvr>
                                      <p:to>
                                        <p:strVal val="visible"/>
                                      </p:to>
                                    </p:set>
                                    <p:anim calcmode="lin" valueType="num">
                                      <p:cBhvr additive="base">
                                        <p:cTn dur="500"/>
                                        <p:tgtEl>
                                          <p:spTgt spid="61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250"/>
                                  </p:stCondLst>
                                  <p:childTnLst>
                                    <p:set>
                                      <p:cBhvr>
                                        <p:cTn dur="1" fill="hold">
                                          <p:stCondLst>
                                            <p:cond delay="0"/>
                                          </p:stCondLst>
                                        </p:cTn>
                                        <p:tgtEl>
                                          <p:spTgt spid="613"/>
                                        </p:tgtEl>
                                        <p:attrNameLst>
                                          <p:attrName>style.visibility</p:attrName>
                                        </p:attrNameLst>
                                      </p:cBhvr>
                                      <p:to>
                                        <p:strVal val="visible"/>
                                      </p:to>
                                    </p:set>
                                    <p:anim calcmode="lin" valueType="num">
                                      <p:cBhvr additive="base">
                                        <p:cTn dur="500"/>
                                        <p:tgtEl>
                                          <p:spTgt spid="61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250"/>
                                  </p:stCondLst>
                                  <p:childTnLst>
                                    <p:set>
                                      <p:cBhvr>
                                        <p:cTn dur="1" fill="hold">
                                          <p:stCondLst>
                                            <p:cond delay="0"/>
                                          </p:stCondLst>
                                        </p:cTn>
                                        <p:tgtEl>
                                          <p:spTgt spid="614"/>
                                        </p:tgtEl>
                                        <p:attrNameLst>
                                          <p:attrName>style.visibility</p:attrName>
                                        </p:attrNameLst>
                                      </p:cBhvr>
                                      <p:to>
                                        <p:strVal val="visible"/>
                                      </p:to>
                                    </p:set>
                                    <p:anim calcmode="lin" valueType="num">
                                      <p:cBhvr additive="base">
                                        <p:cTn dur="500"/>
                                        <p:tgtEl>
                                          <p:spTgt spid="61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250"/>
                                        <p:tgtEl>
                                          <p:spTgt spid="615"/>
                                        </p:tgtEl>
                                      </p:cBhvr>
                                    </p:animEffect>
                                  </p:childTnLst>
                                </p:cTn>
                              </p:par>
                              <p:par>
                                <p:cTn fill="hold" nodeType="withEffect" presetClass="entr" presetID="10" presetSubtype="0">
                                  <p:stCondLst>
                                    <p:cond delay="250"/>
                                  </p:stCondLst>
                                  <p:childTnLst>
                                    <p:set>
                                      <p:cBhvr>
                                        <p:cTn dur="1" fill="hold">
                                          <p:stCondLst>
                                            <p:cond delay="0"/>
                                          </p:stCondLst>
                                        </p:cTn>
                                        <p:tgtEl>
                                          <p:spTgt spid="607"/>
                                        </p:tgtEl>
                                        <p:attrNameLst>
                                          <p:attrName>style.visibility</p:attrName>
                                        </p:attrNameLst>
                                      </p:cBhvr>
                                      <p:to>
                                        <p:strVal val="visible"/>
                                      </p:to>
                                    </p:set>
                                    <p:animEffect filter="fade" transition="in">
                                      <p:cBhvr>
                                        <p:cTn dur="500"/>
                                        <p:tgtEl>
                                          <p:spTgt spid="6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625" name="Shape 625"/>
        <p:cNvGrpSpPr/>
        <p:nvPr/>
      </p:nvGrpSpPr>
      <p:grpSpPr>
        <a:xfrm>
          <a:off x="0" y="0"/>
          <a:ext cx="0" cy="0"/>
          <a:chOff x="0" y="0"/>
          <a:chExt cx="0" cy="0"/>
        </a:xfrm>
      </p:grpSpPr>
      <p:sp>
        <p:nvSpPr>
          <p:cNvPr id="626" name="Google Shape;626;p124"/>
          <p:cNvSpPr/>
          <p:nvPr/>
        </p:nvSpPr>
        <p:spPr>
          <a:xfrm>
            <a:off x="0" y="43543"/>
            <a:ext cx="12119428" cy="6771203"/>
          </a:xfrm>
          <a:prstGeom prst="rect">
            <a:avLst/>
          </a:prstGeom>
          <a:noFill/>
          <a:ln cap="flat" cmpd="sng" w="155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27" name="Google Shape;627;p124"/>
          <p:cNvSpPr txBox="1"/>
          <p:nvPr/>
        </p:nvSpPr>
        <p:spPr>
          <a:xfrm>
            <a:off x="1400113" y="2261000"/>
            <a:ext cx="9319200" cy="3047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Roboto"/>
              <a:buNone/>
            </a:pPr>
            <a:r>
              <a:rPr lang="en-GB" sz="2500">
                <a:solidFill>
                  <a:srgbClr val="E5E5E5"/>
                </a:solidFill>
                <a:latin typeface="Raleway"/>
                <a:ea typeface="Raleway"/>
                <a:cs typeface="Raleway"/>
                <a:sym typeface="Raleway"/>
              </a:rPr>
              <a:t>In 2009 they found oil but was not able to utilize their finds since they were amidst a governmental crisis. It wasn't until President Yayi’s party was able to reign control over parliament in 2011 were they able to start to using the oil they found. Since then, their National per capita income has increased drastically, hence</a:t>
            </a:r>
            <a:r>
              <a:rPr lang="en-GB" sz="2300">
                <a:solidFill>
                  <a:srgbClr val="FFFFFF"/>
                </a:solidFill>
                <a:latin typeface="Roboto"/>
                <a:ea typeface="Roboto"/>
                <a:cs typeface="Roboto"/>
                <a:sym typeface="Roboto"/>
              </a:rPr>
              <a:t> their </a:t>
            </a:r>
            <a:r>
              <a:rPr lang="en-GB" sz="2500">
                <a:solidFill>
                  <a:srgbClr val="E5E5E5"/>
                </a:solidFill>
                <a:latin typeface="Raleway"/>
                <a:ea typeface="Raleway"/>
                <a:cs typeface="Raleway"/>
                <a:sym typeface="Raleway"/>
              </a:rPr>
              <a:t>life satisfaction has as well. </a:t>
            </a:r>
            <a:endParaRPr sz="2100"/>
          </a:p>
        </p:txBody>
      </p:sp>
      <p:sp>
        <p:nvSpPr>
          <p:cNvPr id="628" name="Google Shape;628;p124"/>
          <p:cNvSpPr txBox="1"/>
          <p:nvPr/>
        </p:nvSpPr>
        <p:spPr>
          <a:xfrm>
            <a:off x="330411" y="674624"/>
            <a:ext cx="11310046" cy="86177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5000"/>
              <a:buFont typeface="Raleway"/>
              <a:buNone/>
            </a:pPr>
            <a:r>
              <a:rPr lang="en-GB"/>
              <a:t>H</a:t>
            </a:r>
            <a:endParaRPr/>
          </a:p>
        </p:txBody>
      </p:sp>
      <p:pic>
        <p:nvPicPr>
          <p:cNvPr id="629" name="Google Shape;629;p124"/>
          <p:cNvPicPr preferRelativeResize="0"/>
          <p:nvPr/>
        </p:nvPicPr>
        <p:blipFill rotWithShape="1">
          <a:blip r:embed="rId3">
            <a:alphaModFix/>
          </a:blip>
          <a:srcRect b="0" l="0" r="0" t="0"/>
          <a:stretch/>
        </p:blipFill>
        <p:spPr>
          <a:xfrm>
            <a:off x="10737273" y="176328"/>
            <a:ext cx="1222846" cy="710040"/>
          </a:xfrm>
          <a:prstGeom prst="rect">
            <a:avLst/>
          </a:prstGeom>
          <a:noFill/>
          <a:ln>
            <a:noFill/>
          </a:ln>
        </p:spPr>
      </p:pic>
      <p:sp>
        <p:nvSpPr>
          <p:cNvPr id="630" name="Google Shape;630;p124"/>
          <p:cNvSpPr/>
          <p:nvPr/>
        </p:nvSpPr>
        <p:spPr>
          <a:xfrm rot="-5242312">
            <a:off x="11234141" y="1093260"/>
            <a:ext cx="577078" cy="529313"/>
          </a:xfrm>
          <a:prstGeom prst="triangle">
            <a:avLst>
              <a:gd fmla="val 50000" name="adj"/>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631" name="Google Shape;631;p124"/>
          <p:cNvPicPr preferRelativeResize="0"/>
          <p:nvPr/>
        </p:nvPicPr>
        <p:blipFill rotWithShape="1">
          <a:blip r:embed="rId4">
            <a:alphaModFix/>
          </a:blip>
          <a:srcRect b="0" l="0" r="0" t="0"/>
          <a:stretch/>
        </p:blipFill>
        <p:spPr>
          <a:xfrm>
            <a:off x="1468609" y="683491"/>
            <a:ext cx="904018" cy="139080"/>
          </a:xfrm>
          <a:prstGeom prst="rect">
            <a:avLst/>
          </a:prstGeom>
          <a:noFill/>
          <a:ln>
            <a:noFill/>
          </a:ln>
        </p:spPr>
      </p:pic>
      <p:sp>
        <p:nvSpPr>
          <p:cNvPr id="632" name="Google Shape;632;p124"/>
          <p:cNvSpPr/>
          <p:nvPr/>
        </p:nvSpPr>
        <p:spPr>
          <a:xfrm>
            <a:off x="5593811" y="5818121"/>
            <a:ext cx="266700" cy="2667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33" name="Google Shape;633;p124"/>
          <p:cNvSpPr/>
          <p:nvPr/>
        </p:nvSpPr>
        <p:spPr>
          <a:xfrm>
            <a:off x="5963097" y="5818121"/>
            <a:ext cx="266700" cy="2667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34" name="Google Shape;634;p124"/>
          <p:cNvSpPr/>
          <p:nvPr/>
        </p:nvSpPr>
        <p:spPr>
          <a:xfrm>
            <a:off x="6327439" y="5818121"/>
            <a:ext cx="266700" cy="2667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628"/>
                                        </p:tgtEl>
                                        <p:attrNameLst>
                                          <p:attrName>style.visibility</p:attrName>
                                        </p:attrNameLst>
                                      </p:cBhvr>
                                      <p:to>
                                        <p:strVal val="visible"/>
                                      </p:to>
                                    </p:set>
                                    <p:anim calcmode="lin" valueType="num">
                                      <p:cBhvr additive="base">
                                        <p:cTn dur="500"/>
                                        <p:tgtEl>
                                          <p:spTgt spid="62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000"/>
                                  </p:stCondLst>
                                  <p:childTnLst>
                                    <p:set>
                                      <p:cBhvr>
                                        <p:cTn dur="1" fill="hold">
                                          <p:stCondLst>
                                            <p:cond delay="0"/>
                                          </p:stCondLst>
                                        </p:cTn>
                                        <p:tgtEl>
                                          <p:spTgt spid="629"/>
                                        </p:tgtEl>
                                        <p:attrNameLst>
                                          <p:attrName>style.visibility</p:attrName>
                                        </p:attrNameLst>
                                      </p:cBhvr>
                                      <p:to>
                                        <p:strVal val="visible"/>
                                      </p:to>
                                    </p:set>
                                    <p:animEffect filter="fade" transition="in">
                                      <p:cBhvr>
                                        <p:cTn dur="500"/>
                                        <p:tgtEl>
                                          <p:spTgt spid="629"/>
                                        </p:tgtEl>
                                      </p:cBhvr>
                                    </p:animEffect>
                                  </p:childTnLst>
                                </p:cTn>
                              </p:par>
                              <p:par>
                                <p:cTn fill="hold" nodeType="withEffect" presetClass="entr" presetID="10" presetSubtype="0">
                                  <p:stCondLst>
                                    <p:cond delay="250"/>
                                  </p:stCondLst>
                                  <p:childTnLst>
                                    <p:set>
                                      <p:cBhvr>
                                        <p:cTn dur="1" fill="hold">
                                          <p:stCondLst>
                                            <p:cond delay="0"/>
                                          </p:stCondLst>
                                        </p:cTn>
                                        <p:tgtEl>
                                          <p:spTgt spid="626"/>
                                        </p:tgtEl>
                                        <p:attrNameLst>
                                          <p:attrName>style.visibility</p:attrName>
                                        </p:attrNameLst>
                                      </p:cBhvr>
                                      <p:to>
                                        <p:strVal val="visible"/>
                                      </p:to>
                                    </p:set>
                                    <p:animEffect filter="fade" transition="in">
                                      <p:cBhvr>
                                        <p:cTn dur="500"/>
                                        <p:tgtEl>
                                          <p:spTgt spid="626"/>
                                        </p:tgtEl>
                                      </p:cBhvr>
                                    </p:animEffect>
                                  </p:childTnLst>
                                </p:cTn>
                              </p:par>
                              <p:par>
                                <p:cTn fill="hold" nodeType="withEffect" presetClass="entr" presetID="10" presetSubtype="0">
                                  <p:stCondLst>
                                    <p:cond delay="250"/>
                                  </p:stCondLst>
                                  <p:childTnLst>
                                    <p:set>
                                      <p:cBhvr>
                                        <p:cTn dur="1" fill="hold">
                                          <p:stCondLst>
                                            <p:cond delay="0"/>
                                          </p:stCondLst>
                                        </p:cTn>
                                        <p:tgtEl>
                                          <p:spTgt spid="631"/>
                                        </p:tgtEl>
                                        <p:attrNameLst>
                                          <p:attrName>style.visibility</p:attrName>
                                        </p:attrNameLst>
                                      </p:cBhvr>
                                      <p:to>
                                        <p:strVal val="visible"/>
                                      </p:to>
                                    </p:set>
                                    <p:animEffect filter="fade" transition="in">
                                      <p:cBhvr>
                                        <p:cTn dur="500"/>
                                        <p:tgtEl>
                                          <p:spTgt spid="631"/>
                                        </p:tgtEl>
                                      </p:cBhvr>
                                    </p:animEffect>
                                  </p:childTnLst>
                                </p:cTn>
                              </p:par>
                              <p:par>
                                <p:cTn fill="hold" nodeType="withEffect" presetClass="entr" presetID="10" presetSubtype="0">
                                  <p:stCondLst>
                                    <p:cond delay="250"/>
                                  </p:stCondLst>
                                  <p:childTnLst>
                                    <p:set>
                                      <p:cBhvr>
                                        <p:cTn dur="1" fill="hold">
                                          <p:stCondLst>
                                            <p:cond delay="0"/>
                                          </p:stCondLst>
                                        </p:cTn>
                                        <p:tgtEl>
                                          <p:spTgt spid="632"/>
                                        </p:tgtEl>
                                        <p:attrNameLst>
                                          <p:attrName>style.visibility</p:attrName>
                                        </p:attrNameLst>
                                      </p:cBhvr>
                                      <p:to>
                                        <p:strVal val="visible"/>
                                      </p:to>
                                    </p:set>
                                    <p:animEffect filter="fade" transition="in">
                                      <p:cBhvr>
                                        <p:cTn dur="1000"/>
                                        <p:tgtEl>
                                          <p:spTgt spid="632"/>
                                        </p:tgtEl>
                                      </p:cBhvr>
                                    </p:animEffect>
                                  </p:childTnLst>
                                </p:cTn>
                              </p:par>
                              <p:par>
                                <p:cTn fill="hold" nodeType="withEffect" presetClass="entr" presetID="10" presetSubtype="0">
                                  <p:stCondLst>
                                    <p:cond delay="500"/>
                                  </p:stCondLst>
                                  <p:childTnLst>
                                    <p:set>
                                      <p:cBhvr>
                                        <p:cTn dur="1" fill="hold">
                                          <p:stCondLst>
                                            <p:cond delay="0"/>
                                          </p:stCondLst>
                                        </p:cTn>
                                        <p:tgtEl>
                                          <p:spTgt spid="633"/>
                                        </p:tgtEl>
                                        <p:attrNameLst>
                                          <p:attrName>style.visibility</p:attrName>
                                        </p:attrNameLst>
                                      </p:cBhvr>
                                      <p:to>
                                        <p:strVal val="visible"/>
                                      </p:to>
                                    </p:set>
                                    <p:animEffect filter="fade" transition="in">
                                      <p:cBhvr>
                                        <p:cTn dur="1000"/>
                                        <p:tgtEl>
                                          <p:spTgt spid="633"/>
                                        </p:tgtEl>
                                      </p:cBhvr>
                                    </p:animEffect>
                                  </p:childTnLst>
                                </p:cTn>
                              </p:par>
                              <p:par>
                                <p:cTn fill="hold" nodeType="withEffect" presetClass="entr" presetID="10" presetSubtype="0">
                                  <p:stCondLst>
                                    <p:cond delay="750"/>
                                  </p:stCondLst>
                                  <p:childTnLst>
                                    <p:set>
                                      <p:cBhvr>
                                        <p:cTn dur="1" fill="hold">
                                          <p:stCondLst>
                                            <p:cond delay="0"/>
                                          </p:stCondLst>
                                        </p:cTn>
                                        <p:tgtEl>
                                          <p:spTgt spid="634"/>
                                        </p:tgtEl>
                                        <p:attrNameLst>
                                          <p:attrName>style.visibility</p:attrName>
                                        </p:attrNameLst>
                                      </p:cBhvr>
                                      <p:to>
                                        <p:strVal val="visible"/>
                                      </p:to>
                                    </p:set>
                                    <p:animEffect filter="fade" transition="in">
                                      <p:cBhvr>
                                        <p:cTn dur="1000"/>
                                        <p:tgtEl>
                                          <p:spTgt spid="6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638" name="Shape 638"/>
        <p:cNvGrpSpPr/>
        <p:nvPr/>
      </p:nvGrpSpPr>
      <p:grpSpPr>
        <a:xfrm>
          <a:off x="0" y="0"/>
          <a:ext cx="0" cy="0"/>
          <a:chOff x="0" y="0"/>
          <a:chExt cx="0" cy="0"/>
        </a:xfrm>
      </p:grpSpPr>
      <p:sp>
        <p:nvSpPr>
          <p:cNvPr id="639" name="Google Shape;639;p125"/>
          <p:cNvSpPr/>
          <p:nvPr/>
        </p:nvSpPr>
        <p:spPr>
          <a:xfrm>
            <a:off x="0" y="43543"/>
            <a:ext cx="12119428" cy="6771203"/>
          </a:xfrm>
          <a:prstGeom prst="rect">
            <a:avLst/>
          </a:prstGeom>
          <a:noFill/>
          <a:ln cap="flat" cmpd="sng" w="1555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0" name="Google Shape;640;p125"/>
          <p:cNvSpPr txBox="1"/>
          <p:nvPr/>
        </p:nvSpPr>
        <p:spPr>
          <a:xfrm>
            <a:off x="1827446" y="4141609"/>
            <a:ext cx="8913412" cy="163121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D8D8D8"/>
              </a:buClr>
              <a:buSzPts val="2000"/>
              <a:buFont typeface="Calibri"/>
              <a:buNone/>
            </a:pPr>
            <a:r>
              <a:rPr i="1" lang="en-GB" sz="2000">
                <a:solidFill>
                  <a:srgbClr val="D8D8D8"/>
                </a:solidFill>
                <a:latin typeface="Calibri"/>
                <a:ea typeface="Calibri"/>
                <a:cs typeface="Calibri"/>
                <a:sym typeface="Calibri"/>
              </a:rPr>
              <a:t>I not only used Location but also Time! I used Location to tell you a story of Benin. I also used Time to tell you a story of Benin from 2006 - 2018. </a:t>
            </a:r>
            <a:endParaRPr/>
          </a:p>
        </p:txBody>
      </p:sp>
      <p:sp>
        <p:nvSpPr>
          <p:cNvPr id="641" name="Google Shape;641;p125"/>
          <p:cNvSpPr txBox="1"/>
          <p:nvPr/>
        </p:nvSpPr>
        <p:spPr>
          <a:xfrm>
            <a:off x="3673274" y="3045564"/>
            <a:ext cx="4987415" cy="10080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000"/>
              </a:buClr>
              <a:buSzPts val="5400"/>
              <a:buFont typeface="Arial"/>
              <a:buNone/>
            </a:pPr>
            <a:r>
              <a:rPr lang="en-GB" sz="5400">
                <a:solidFill>
                  <a:srgbClr val="FFC000"/>
                </a:solidFill>
                <a:latin typeface="Calibri"/>
                <a:ea typeface="Calibri"/>
                <a:cs typeface="Calibri"/>
                <a:sym typeface="Calibri"/>
              </a:rPr>
              <a:t>LATCH</a:t>
            </a:r>
            <a:endParaRPr b="0" i="0" sz="5400" u="none" cap="none" strike="noStrike">
              <a:solidFill>
                <a:srgbClr val="92D050"/>
              </a:solidFill>
              <a:latin typeface="Calibri"/>
              <a:ea typeface="Calibri"/>
              <a:cs typeface="Calibri"/>
              <a:sym typeface="Calibri"/>
            </a:endParaRPr>
          </a:p>
        </p:txBody>
      </p:sp>
      <p:sp>
        <p:nvSpPr>
          <p:cNvPr id="642" name="Google Shape;642;p125"/>
          <p:cNvSpPr/>
          <p:nvPr/>
        </p:nvSpPr>
        <p:spPr>
          <a:xfrm>
            <a:off x="1776000" y="-2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3" name="Google Shape;643;p125"/>
          <p:cNvSpPr/>
          <p:nvPr/>
        </p:nvSpPr>
        <p:spPr>
          <a:xfrm>
            <a:off x="10272000" y="6597000"/>
            <a:ext cx="12960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4" name="Google Shape;644;p125"/>
          <p:cNvSpPr/>
          <p:nvPr/>
        </p:nvSpPr>
        <p:spPr>
          <a:xfrm>
            <a:off x="1115140" y="3508137"/>
            <a:ext cx="473938" cy="47393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5" name="Google Shape;645;p125"/>
          <p:cNvSpPr/>
          <p:nvPr/>
        </p:nvSpPr>
        <p:spPr>
          <a:xfrm>
            <a:off x="868048" y="3181908"/>
            <a:ext cx="247092" cy="24709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646" name="Google Shape;646;p125"/>
          <p:cNvGrpSpPr/>
          <p:nvPr/>
        </p:nvGrpSpPr>
        <p:grpSpPr>
          <a:xfrm>
            <a:off x="5223897" y="780264"/>
            <a:ext cx="1695068" cy="1960656"/>
            <a:chOff x="9876910" y="158289"/>
            <a:chExt cx="1972973" cy="2282104"/>
          </a:xfrm>
        </p:grpSpPr>
        <p:sp>
          <p:nvSpPr>
            <p:cNvPr id="647" name="Google Shape;647;p125"/>
            <p:cNvSpPr/>
            <p:nvPr/>
          </p:nvSpPr>
          <p:spPr>
            <a:xfrm>
              <a:off x="10704286" y="1920186"/>
              <a:ext cx="90920" cy="454602"/>
            </a:xfrm>
            <a:custGeom>
              <a:rect b="b" l="l" r="r" t="t"/>
              <a:pathLst>
                <a:path extrusionOk="0" h="454602" w="90920">
                  <a:moveTo>
                    <a:pt x="127289" y="20144"/>
                  </a:moveTo>
                  <a:cubicBezTo>
                    <a:pt x="54552" y="-61684"/>
                    <a:pt x="0" y="129249"/>
                    <a:pt x="0" y="174709"/>
                  </a:cubicBezTo>
                  <a:cubicBezTo>
                    <a:pt x="0" y="256537"/>
                    <a:pt x="136381" y="365642"/>
                    <a:pt x="145473" y="256537"/>
                  </a:cubicBezTo>
                  <a:cubicBezTo>
                    <a:pt x="154565" y="174709"/>
                    <a:pt x="72736" y="247445"/>
                    <a:pt x="63644" y="274721"/>
                  </a:cubicBezTo>
                  <a:cubicBezTo>
                    <a:pt x="27276" y="365642"/>
                    <a:pt x="72736" y="483838"/>
                    <a:pt x="154565" y="529299"/>
                  </a:cubicBezTo>
                </a:path>
              </a:pathLst>
            </a:custGeom>
            <a:noFill/>
            <a:ln cap="rnd" cmpd="sng" w="545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48" name="Google Shape;648;p125"/>
            <p:cNvSpPr/>
            <p:nvPr/>
          </p:nvSpPr>
          <p:spPr>
            <a:xfrm>
              <a:off x="10974614" y="1894870"/>
              <a:ext cx="272761" cy="545523"/>
            </a:xfrm>
            <a:custGeom>
              <a:rect b="b" l="l" r="r" t="t"/>
              <a:pathLst>
                <a:path extrusionOk="0" h="545522" w="272761">
                  <a:moveTo>
                    <a:pt x="56986" y="0"/>
                  </a:moveTo>
                  <a:cubicBezTo>
                    <a:pt x="29710" y="81828"/>
                    <a:pt x="-61210" y="254577"/>
                    <a:pt x="66078" y="300038"/>
                  </a:cubicBezTo>
                  <a:cubicBezTo>
                    <a:pt x="202459" y="345498"/>
                    <a:pt x="147907" y="154565"/>
                    <a:pt x="84262" y="300038"/>
                  </a:cubicBezTo>
                  <a:cubicBezTo>
                    <a:pt x="75170" y="327314"/>
                    <a:pt x="66078" y="409142"/>
                    <a:pt x="84262" y="436418"/>
                  </a:cubicBezTo>
                  <a:cubicBezTo>
                    <a:pt x="120630" y="481879"/>
                    <a:pt x="166091" y="445510"/>
                    <a:pt x="202459" y="454602"/>
                  </a:cubicBezTo>
                  <a:cubicBezTo>
                    <a:pt x="102446" y="427326"/>
                    <a:pt x="138815" y="627351"/>
                    <a:pt x="302471" y="590983"/>
                  </a:cubicBezTo>
                </a:path>
              </a:pathLst>
            </a:custGeom>
            <a:noFill/>
            <a:ln cap="rnd" cmpd="sng" w="545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49" name="Google Shape;649;p125"/>
            <p:cNvSpPr/>
            <p:nvPr/>
          </p:nvSpPr>
          <p:spPr>
            <a:xfrm>
              <a:off x="10422433" y="649260"/>
              <a:ext cx="909205" cy="1181966"/>
            </a:xfrm>
            <a:custGeom>
              <a:rect b="b" l="l" r="r" t="t"/>
              <a:pathLst>
                <a:path extrusionOk="0" h="1181966" w="909204">
                  <a:moveTo>
                    <a:pt x="936481" y="472786"/>
                  </a:moveTo>
                  <a:cubicBezTo>
                    <a:pt x="936481" y="663719"/>
                    <a:pt x="827376" y="818284"/>
                    <a:pt x="672811" y="900113"/>
                  </a:cubicBezTo>
                  <a:lnTo>
                    <a:pt x="672811" y="1100138"/>
                  </a:lnTo>
                  <a:cubicBezTo>
                    <a:pt x="672811" y="1172874"/>
                    <a:pt x="618259" y="1227426"/>
                    <a:pt x="545523" y="1227426"/>
                  </a:cubicBezTo>
                  <a:lnTo>
                    <a:pt x="390958" y="1227426"/>
                  </a:lnTo>
                  <a:cubicBezTo>
                    <a:pt x="318222" y="1227426"/>
                    <a:pt x="263669" y="1172874"/>
                    <a:pt x="263669" y="1100138"/>
                  </a:cubicBezTo>
                  <a:lnTo>
                    <a:pt x="263669" y="900113"/>
                  </a:lnTo>
                  <a:cubicBezTo>
                    <a:pt x="109105" y="827376"/>
                    <a:pt x="0" y="663719"/>
                    <a:pt x="0" y="472786"/>
                  </a:cubicBezTo>
                  <a:cubicBezTo>
                    <a:pt x="0" y="209117"/>
                    <a:pt x="209117" y="0"/>
                    <a:pt x="463694" y="0"/>
                  </a:cubicBezTo>
                  <a:cubicBezTo>
                    <a:pt x="718272" y="0"/>
                    <a:pt x="936481" y="209117"/>
                    <a:pt x="936481" y="472786"/>
                  </a:cubicBezTo>
                  <a:close/>
                </a:path>
              </a:pathLst>
            </a:custGeom>
            <a:solidFill>
              <a:srgbClr val="FFC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50" name="Google Shape;650;p125"/>
            <p:cNvSpPr/>
            <p:nvPr/>
          </p:nvSpPr>
          <p:spPr>
            <a:xfrm>
              <a:off x="10595182" y="1694845"/>
              <a:ext cx="545523" cy="272761"/>
            </a:xfrm>
            <a:custGeom>
              <a:rect b="b" l="l" r="r" t="t"/>
              <a:pathLst>
                <a:path extrusionOk="0" h="272761" w="545522">
                  <a:moveTo>
                    <a:pt x="0" y="0"/>
                  </a:moveTo>
                  <a:lnTo>
                    <a:pt x="600075" y="0"/>
                  </a:lnTo>
                  <a:lnTo>
                    <a:pt x="600075" y="309130"/>
                  </a:lnTo>
                  <a:lnTo>
                    <a:pt x="0" y="309130"/>
                  </a:lnTo>
                  <a:close/>
                </a:path>
              </a:pathLst>
            </a:custGeom>
            <a:solidFill>
              <a:schemeClr val="dk1"/>
            </a:solidFill>
            <a:ln cap="rnd" cmpd="sng" w="993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51" name="Google Shape;651;p125"/>
            <p:cNvSpPr/>
            <p:nvPr/>
          </p:nvSpPr>
          <p:spPr>
            <a:xfrm>
              <a:off x="10595182" y="1849410"/>
              <a:ext cx="545523" cy="90920"/>
            </a:xfrm>
            <a:custGeom>
              <a:rect b="b" l="l" r="r" t="t"/>
              <a:pathLst>
                <a:path extrusionOk="0" h="120000" w="545522">
                  <a:moveTo>
                    <a:pt x="0" y="0"/>
                  </a:moveTo>
                  <a:lnTo>
                    <a:pt x="600075" y="0"/>
                  </a:lnTo>
                </a:path>
              </a:pathLst>
            </a:custGeom>
            <a:noFill/>
            <a:ln cap="rnd" cmpd="sng" w="545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52" name="Google Shape;652;p125"/>
            <p:cNvSpPr/>
            <p:nvPr/>
          </p:nvSpPr>
          <p:spPr>
            <a:xfrm>
              <a:off x="9940554" y="1549372"/>
              <a:ext cx="363682" cy="90920"/>
            </a:xfrm>
            <a:custGeom>
              <a:rect b="b" l="l" r="r" t="t"/>
              <a:pathLst>
                <a:path extrusionOk="0" h="90920" w="363681">
                  <a:moveTo>
                    <a:pt x="436418" y="0"/>
                  </a:moveTo>
                  <a:cubicBezTo>
                    <a:pt x="400050" y="9092"/>
                    <a:pt x="0" y="109104"/>
                    <a:pt x="0" y="109104"/>
                  </a:cubicBezTo>
                </a:path>
              </a:pathLst>
            </a:custGeom>
            <a:noFill/>
            <a:ln cap="rnd" cmpd="sng" w="5455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53" name="Google Shape;653;p125"/>
            <p:cNvSpPr/>
            <p:nvPr/>
          </p:nvSpPr>
          <p:spPr>
            <a:xfrm>
              <a:off x="9876910" y="994757"/>
              <a:ext cx="272761" cy="90920"/>
            </a:xfrm>
            <a:custGeom>
              <a:rect b="b" l="l" r="r" t="t"/>
              <a:pathLst>
                <a:path extrusionOk="0" h="120000" w="272761">
                  <a:moveTo>
                    <a:pt x="300038" y="72000"/>
                  </a:moveTo>
                  <a:lnTo>
                    <a:pt x="0" y="0"/>
                  </a:lnTo>
                </a:path>
              </a:pathLst>
            </a:custGeom>
            <a:noFill/>
            <a:ln cap="rnd" cmpd="sng" w="5455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54" name="Google Shape;654;p125"/>
            <p:cNvSpPr/>
            <p:nvPr/>
          </p:nvSpPr>
          <p:spPr>
            <a:xfrm>
              <a:off x="10095119" y="403774"/>
              <a:ext cx="272761" cy="181841"/>
            </a:xfrm>
            <a:custGeom>
              <a:rect b="b" l="l" r="r" t="t"/>
              <a:pathLst>
                <a:path extrusionOk="0" h="181840" w="272761">
                  <a:moveTo>
                    <a:pt x="336406" y="218209"/>
                  </a:moveTo>
                  <a:lnTo>
                    <a:pt x="0" y="0"/>
                  </a:lnTo>
                </a:path>
              </a:pathLst>
            </a:custGeom>
            <a:noFill/>
            <a:ln cap="rnd" cmpd="sng" w="5455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55" name="Google Shape;655;p125"/>
            <p:cNvSpPr/>
            <p:nvPr/>
          </p:nvSpPr>
          <p:spPr>
            <a:xfrm>
              <a:off x="10858851" y="158289"/>
              <a:ext cx="90920" cy="181841"/>
            </a:xfrm>
            <a:custGeom>
              <a:rect b="b" l="l" r="r" t="t"/>
              <a:pathLst>
                <a:path extrusionOk="0" h="181840" w="120000">
                  <a:moveTo>
                    <a:pt x="0" y="263669"/>
                  </a:moveTo>
                  <a:lnTo>
                    <a:pt x="0" y="0"/>
                  </a:lnTo>
                </a:path>
              </a:pathLst>
            </a:custGeom>
            <a:noFill/>
            <a:ln cap="rnd" cmpd="sng" w="5455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56" name="Google Shape;656;p125"/>
            <p:cNvSpPr/>
            <p:nvPr/>
          </p:nvSpPr>
          <p:spPr>
            <a:xfrm>
              <a:off x="11358914" y="394682"/>
              <a:ext cx="272761" cy="181841"/>
            </a:xfrm>
            <a:custGeom>
              <a:rect b="b" l="l" r="r" t="t"/>
              <a:pathLst>
                <a:path extrusionOk="0" h="181840" w="272761">
                  <a:moveTo>
                    <a:pt x="0" y="245485"/>
                  </a:moveTo>
                  <a:lnTo>
                    <a:pt x="327314" y="0"/>
                  </a:lnTo>
                </a:path>
              </a:pathLst>
            </a:custGeom>
            <a:noFill/>
            <a:ln cap="rnd" cmpd="sng" w="5455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57" name="Google Shape;657;p125"/>
            <p:cNvSpPr/>
            <p:nvPr/>
          </p:nvSpPr>
          <p:spPr>
            <a:xfrm>
              <a:off x="11577123" y="1085678"/>
              <a:ext cx="272761" cy="90920"/>
            </a:xfrm>
            <a:custGeom>
              <a:rect b="b" l="l" r="r" t="t"/>
              <a:pathLst>
                <a:path extrusionOk="0" h="120000" w="272761">
                  <a:moveTo>
                    <a:pt x="0" y="0"/>
                  </a:moveTo>
                  <a:cubicBezTo>
                    <a:pt x="18184" y="12000"/>
                    <a:pt x="281853" y="0"/>
                    <a:pt x="281853" y="0"/>
                  </a:cubicBezTo>
                </a:path>
              </a:pathLst>
            </a:custGeom>
            <a:noFill/>
            <a:ln cap="rnd" cmpd="sng" w="5455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58" name="Google Shape;658;p125"/>
            <p:cNvSpPr/>
            <p:nvPr/>
          </p:nvSpPr>
          <p:spPr>
            <a:xfrm>
              <a:off x="11404374" y="1476636"/>
              <a:ext cx="272761" cy="181841"/>
            </a:xfrm>
            <a:custGeom>
              <a:rect b="b" l="l" r="r" t="t"/>
              <a:pathLst>
                <a:path extrusionOk="0" h="181840" w="272761">
                  <a:moveTo>
                    <a:pt x="0" y="0"/>
                  </a:moveTo>
                  <a:lnTo>
                    <a:pt x="345498" y="181841"/>
                  </a:lnTo>
                </a:path>
              </a:pathLst>
            </a:custGeom>
            <a:noFill/>
            <a:ln cap="rnd" cmpd="sng" w="5455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639"/>
                                        </p:tgtEl>
                                        <p:attrNameLst>
                                          <p:attrName>style.visibility</p:attrName>
                                        </p:attrNameLst>
                                      </p:cBhvr>
                                      <p:to>
                                        <p:strVal val="visible"/>
                                      </p:to>
                                    </p:set>
                                    <p:animEffect filter="fade" transition="in">
                                      <p:cBhvr>
                                        <p:cTn dur="500"/>
                                        <p:tgtEl>
                                          <p:spTgt spid="6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662" name="Shape 662"/>
        <p:cNvGrpSpPr/>
        <p:nvPr/>
      </p:nvGrpSpPr>
      <p:grpSpPr>
        <a:xfrm>
          <a:off x="0" y="0"/>
          <a:ext cx="0" cy="0"/>
          <a:chOff x="0" y="0"/>
          <a:chExt cx="0" cy="0"/>
        </a:xfrm>
      </p:grpSpPr>
      <p:pic>
        <p:nvPicPr>
          <p:cNvPr id="663" name="Google Shape;663;p126"/>
          <p:cNvPicPr preferRelativeResize="0"/>
          <p:nvPr/>
        </p:nvPicPr>
        <p:blipFill rotWithShape="1">
          <a:blip r:embed="rId3">
            <a:alphaModFix/>
          </a:blip>
          <a:srcRect b="0" l="0" r="0" t="0"/>
          <a:stretch/>
        </p:blipFill>
        <p:spPr>
          <a:xfrm>
            <a:off x="4534493" y="4834534"/>
            <a:ext cx="904018" cy="139080"/>
          </a:xfrm>
          <a:prstGeom prst="rect">
            <a:avLst/>
          </a:prstGeom>
          <a:noFill/>
          <a:ln>
            <a:noFill/>
          </a:ln>
        </p:spPr>
      </p:pic>
      <p:pic>
        <p:nvPicPr>
          <p:cNvPr id="664" name="Google Shape;664;p126"/>
          <p:cNvPicPr preferRelativeResize="0"/>
          <p:nvPr/>
        </p:nvPicPr>
        <p:blipFill rotWithShape="1">
          <a:blip r:embed="rId4">
            <a:alphaModFix/>
          </a:blip>
          <a:srcRect b="0" l="0" r="0" t="0"/>
          <a:stretch/>
        </p:blipFill>
        <p:spPr>
          <a:xfrm>
            <a:off x="2052638" y="1021107"/>
            <a:ext cx="1491528" cy="866049"/>
          </a:xfrm>
          <a:prstGeom prst="rect">
            <a:avLst/>
          </a:prstGeom>
          <a:noFill/>
          <a:ln>
            <a:noFill/>
          </a:ln>
        </p:spPr>
      </p:pic>
      <p:sp>
        <p:nvSpPr>
          <p:cNvPr id="665" name="Google Shape;665;p126"/>
          <p:cNvSpPr txBox="1"/>
          <p:nvPr/>
        </p:nvSpPr>
        <p:spPr>
          <a:xfrm>
            <a:off x="5619296" y="3171549"/>
            <a:ext cx="5616600" cy="454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FFFFFF"/>
              </a:buClr>
              <a:buSzPts val="2800"/>
              <a:buFont typeface="Arial"/>
              <a:buNone/>
            </a:pPr>
            <a:r>
              <a:rPr b="0" i="0" lang="en-GB" sz="2800" u="none" cap="none" strike="noStrike">
                <a:solidFill>
                  <a:srgbClr val="FFFFFF"/>
                </a:solidFill>
                <a:latin typeface="Calibri"/>
                <a:ea typeface="Calibri"/>
                <a:cs typeface="Calibri"/>
                <a:sym typeface="Calibri"/>
              </a:rPr>
              <a:t>This Presentation is Prepared by</a:t>
            </a:r>
            <a:endParaRPr/>
          </a:p>
        </p:txBody>
      </p:sp>
      <p:sp>
        <p:nvSpPr>
          <p:cNvPr id="666" name="Google Shape;666;p126"/>
          <p:cNvSpPr/>
          <p:nvPr/>
        </p:nvSpPr>
        <p:spPr>
          <a:xfrm>
            <a:off x="0" y="0"/>
            <a:ext cx="6171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67" name="Google Shape;667;p126"/>
          <p:cNvSpPr/>
          <p:nvPr/>
        </p:nvSpPr>
        <p:spPr>
          <a:xfrm>
            <a:off x="11422743" y="6036936"/>
            <a:ext cx="769200" cy="821100"/>
          </a:xfrm>
          <a:prstGeom prst="triangle">
            <a:avLst>
              <a:gd fmla="val 100000" name="adj"/>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68" name="Google Shape;668;p126"/>
          <p:cNvSpPr/>
          <p:nvPr/>
        </p:nvSpPr>
        <p:spPr>
          <a:xfrm rot="-5400000">
            <a:off x="11396887" y="-25892"/>
            <a:ext cx="769200" cy="821100"/>
          </a:xfrm>
          <a:prstGeom prst="triangle">
            <a:avLst>
              <a:gd fmla="val 100000" name="adj"/>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69" name="Google Shape;669;p126"/>
          <p:cNvSpPr txBox="1"/>
          <p:nvPr/>
        </p:nvSpPr>
        <p:spPr>
          <a:xfrm>
            <a:off x="5806168" y="3687401"/>
            <a:ext cx="5616600" cy="454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B0F0"/>
              </a:buClr>
              <a:buSzPts val="4400"/>
              <a:buFont typeface="Arial"/>
              <a:buNone/>
            </a:pPr>
            <a:r>
              <a:rPr b="0" i="0" lang="en-GB" sz="4400" u="none" cap="none" strike="noStrike">
                <a:solidFill>
                  <a:srgbClr val="00B0F0"/>
                </a:solidFill>
                <a:latin typeface="Calibri"/>
                <a:ea typeface="Calibri"/>
                <a:cs typeface="Calibri"/>
                <a:sym typeface="Calibri"/>
              </a:rPr>
              <a:t>“</a:t>
            </a:r>
            <a:r>
              <a:rPr lang="en-GB" sz="4400">
                <a:solidFill>
                  <a:srgbClr val="00B0F0"/>
                </a:solidFill>
                <a:latin typeface="Calibri"/>
                <a:ea typeface="Calibri"/>
                <a:cs typeface="Calibri"/>
                <a:sym typeface="Calibri"/>
              </a:rPr>
              <a:t>Noah Foilb</a:t>
            </a:r>
            <a:r>
              <a:rPr b="0" i="0" lang="en-GB" sz="4400" u="none" cap="none" strike="noStrike">
                <a:solidFill>
                  <a:srgbClr val="00B0F0"/>
                </a:solidFill>
                <a:latin typeface="Calibri"/>
                <a:ea typeface="Calibri"/>
                <a:cs typeface="Calibri"/>
                <a:sym typeface="Calibri"/>
              </a:rPr>
              <a:t>”</a:t>
            </a:r>
            <a:endParaRPr/>
          </a:p>
        </p:txBody>
      </p:sp>
      <p:pic>
        <p:nvPicPr>
          <p:cNvPr descr="Pencil" id="670" name="Google Shape;670;p126"/>
          <p:cNvPicPr preferRelativeResize="0"/>
          <p:nvPr/>
        </p:nvPicPr>
        <p:blipFill rotWithShape="1">
          <a:blip r:embed="rId5">
            <a:alphaModFix/>
          </a:blip>
          <a:srcRect b="19" l="0" r="0" t="19"/>
          <a:stretch/>
        </p:blipFill>
        <p:spPr>
          <a:xfrm>
            <a:off x="2308215" y="2126949"/>
            <a:ext cx="2453185" cy="2453185"/>
          </a:xfrm>
          <a:prstGeom prst="rect">
            <a:avLst/>
          </a:prstGeom>
          <a:noFill/>
          <a:ln>
            <a:noFill/>
          </a:ln>
        </p:spPr>
      </p:pic>
      <p:sp>
        <p:nvSpPr>
          <p:cNvPr id="671" name="Google Shape;671;p126"/>
          <p:cNvSpPr/>
          <p:nvPr/>
        </p:nvSpPr>
        <p:spPr>
          <a:xfrm>
            <a:off x="160205" y="1887156"/>
            <a:ext cx="296700" cy="296700"/>
          </a:xfrm>
          <a:prstGeom prst="ellipse">
            <a:avLst/>
          </a:prstGeom>
          <a:solidFill>
            <a:srgbClr val="171616"/>
          </a:solidFill>
          <a:ln cap="flat" cmpd="sng" w="444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2" name="Google Shape;672;p126"/>
          <p:cNvSpPr/>
          <p:nvPr/>
        </p:nvSpPr>
        <p:spPr>
          <a:xfrm>
            <a:off x="160205" y="4738559"/>
            <a:ext cx="296700" cy="296700"/>
          </a:xfrm>
          <a:prstGeom prst="ellipse">
            <a:avLst/>
          </a:prstGeom>
          <a:solidFill>
            <a:srgbClr val="171616"/>
          </a:solidFill>
          <a:ln cap="flat" cmpd="sng" w="444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673" name="Google Shape;673;p126"/>
          <p:cNvCxnSpPr/>
          <p:nvPr/>
        </p:nvCxnSpPr>
        <p:spPr>
          <a:xfrm>
            <a:off x="308538" y="2149023"/>
            <a:ext cx="0" cy="2643600"/>
          </a:xfrm>
          <a:prstGeom prst="straightConnector1">
            <a:avLst/>
          </a:prstGeom>
          <a:noFill/>
          <a:ln cap="rnd" cmpd="sng" w="136525">
            <a:solidFill>
              <a:schemeClr val="lt1"/>
            </a:solidFill>
            <a:prstDash val="solid"/>
            <a:miter lim="800000"/>
            <a:headEnd len="sm" w="sm" type="none"/>
            <a:tailEnd len="sm" w="sm" type="none"/>
          </a:ln>
        </p:spPr>
      </p:cxnSp>
      <p:pic>
        <p:nvPicPr>
          <p:cNvPr id="674" name="Google Shape;674;p126"/>
          <p:cNvPicPr preferRelativeResize="0"/>
          <p:nvPr/>
        </p:nvPicPr>
        <p:blipFill rotWithShape="1">
          <a:blip r:embed="rId6">
            <a:alphaModFix/>
          </a:blip>
          <a:srcRect b="0" l="0" r="0" t="0"/>
          <a:stretch/>
        </p:blipFill>
        <p:spPr>
          <a:xfrm>
            <a:off x="5367337" y="1699968"/>
            <a:ext cx="4962525" cy="1181100"/>
          </a:xfrm>
          <a:prstGeom prst="rect">
            <a:avLst/>
          </a:prstGeom>
          <a:noFill/>
          <a:ln>
            <a:noFill/>
          </a:ln>
        </p:spPr>
      </p:pic>
      <p:pic>
        <p:nvPicPr>
          <p:cNvPr id="675" name="Google Shape;675;p126"/>
          <p:cNvPicPr preferRelativeResize="0"/>
          <p:nvPr/>
        </p:nvPicPr>
        <p:blipFill rotWithShape="1">
          <a:blip r:embed="rId7">
            <a:alphaModFix/>
          </a:blip>
          <a:srcRect b="0" l="0" r="0" t="0"/>
          <a:stretch/>
        </p:blipFill>
        <p:spPr>
          <a:xfrm>
            <a:off x="9825739" y="71409"/>
            <a:ext cx="1814718" cy="1053708"/>
          </a:xfrm>
          <a:prstGeom prst="rect">
            <a:avLst/>
          </a:prstGeom>
          <a:noFill/>
          <a:ln>
            <a:noFill/>
          </a:ln>
        </p:spPr>
      </p:pic>
      <p:sp>
        <p:nvSpPr>
          <p:cNvPr id="676" name="Google Shape;676;p126"/>
          <p:cNvSpPr/>
          <p:nvPr/>
        </p:nvSpPr>
        <p:spPr>
          <a:xfrm>
            <a:off x="11405407" y="467763"/>
            <a:ext cx="474900" cy="2610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663"/>
                                        </p:tgtEl>
                                        <p:attrNameLst>
                                          <p:attrName>style.visibility</p:attrName>
                                        </p:attrNameLst>
                                      </p:cBhvr>
                                      <p:to>
                                        <p:strVal val="visible"/>
                                      </p:to>
                                    </p:set>
                                    <p:animEffect filter="fade" transition="in">
                                      <p:cBhvr>
                                        <p:cTn dur="500"/>
                                        <p:tgtEl>
                                          <p:spTgt spid="663"/>
                                        </p:tgtEl>
                                      </p:cBhvr>
                                    </p:animEffect>
                                  </p:childTnLst>
                                </p:cTn>
                              </p:par>
                              <p:par>
                                <p:cTn fill="hold" nodeType="withEffect" presetClass="entr" presetID="10" presetSubtype="0">
                                  <p:stCondLst>
                                    <p:cond delay="1000"/>
                                  </p:stCondLst>
                                  <p:childTnLst>
                                    <p:set>
                                      <p:cBhvr>
                                        <p:cTn dur="1" fill="hold">
                                          <p:stCondLst>
                                            <p:cond delay="0"/>
                                          </p:stCondLst>
                                        </p:cTn>
                                        <p:tgtEl>
                                          <p:spTgt spid="664"/>
                                        </p:tgtEl>
                                        <p:attrNameLst>
                                          <p:attrName>style.visibility</p:attrName>
                                        </p:attrNameLst>
                                      </p:cBhvr>
                                      <p:to>
                                        <p:strVal val="visible"/>
                                      </p:to>
                                    </p:set>
                                    <p:animEffect filter="fade" transition="in">
                                      <p:cBhvr>
                                        <p:cTn dur="500"/>
                                        <p:tgtEl>
                                          <p:spTgt spid="6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ur Theme">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Office Theme">
  <a:themeElements>
    <a:clrScheme name="Custom 7">
      <a:dk1>
        <a:srgbClr val="000000"/>
      </a:dk1>
      <a:lt1>
        <a:srgbClr val="FFFFFF"/>
      </a:lt1>
      <a:dk2>
        <a:srgbClr val="44546A"/>
      </a:dk2>
      <a:lt2>
        <a:srgbClr val="E7E6E6"/>
      </a:lt2>
      <a:accent1>
        <a:srgbClr val="4472C4"/>
      </a:accent1>
      <a:accent2>
        <a:srgbClr val="ED7D31"/>
      </a:accent2>
      <a:accent3>
        <a:srgbClr val="A5A5A5"/>
      </a:accent3>
      <a:accent4>
        <a:srgbClr val="FFFFFF"/>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4_Office Theme">
  <a:themeElements>
    <a:clrScheme name="Custom 7">
      <a:dk1>
        <a:srgbClr val="000000"/>
      </a:dk1>
      <a:lt1>
        <a:srgbClr val="FFFFFF"/>
      </a:lt1>
      <a:dk2>
        <a:srgbClr val="44546A"/>
      </a:dk2>
      <a:lt2>
        <a:srgbClr val="E7E6E6"/>
      </a:lt2>
      <a:accent1>
        <a:srgbClr val="4472C4"/>
      </a:accent1>
      <a:accent2>
        <a:srgbClr val="ED7D31"/>
      </a:accent2>
      <a:accent3>
        <a:srgbClr val="A5A5A5"/>
      </a:accent3>
      <a:accent4>
        <a:srgbClr val="FFFFFF"/>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Office Theme">
  <a:themeElements>
    <a:clrScheme name="Custom 7">
      <a:dk1>
        <a:srgbClr val="000000"/>
      </a:dk1>
      <a:lt1>
        <a:srgbClr val="FFFFFF"/>
      </a:lt1>
      <a:dk2>
        <a:srgbClr val="44546A"/>
      </a:dk2>
      <a:lt2>
        <a:srgbClr val="E7E6E6"/>
      </a:lt2>
      <a:accent1>
        <a:srgbClr val="4472C4"/>
      </a:accent1>
      <a:accent2>
        <a:srgbClr val="ED7D31"/>
      </a:accent2>
      <a:accent3>
        <a:srgbClr val="A5A5A5"/>
      </a:accent3>
      <a:accent4>
        <a:srgbClr val="FFFFFF"/>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