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9"/>
  </p:notesMasterIdLst>
  <p:sldIdLst>
    <p:sldId id="256" r:id="rId2"/>
    <p:sldId id="257" r:id="rId3"/>
    <p:sldId id="282" r:id="rId4"/>
    <p:sldId id="258" r:id="rId5"/>
    <p:sldId id="259" r:id="rId6"/>
    <p:sldId id="260" r:id="rId7"/>
    <p:sldId id="261" r:id="rId8"/>
    <p:sldId id="262" r:id="rId9"/>
    <p:sldId id="281"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79" r:id="rId28"/>
  </p:sldIdLst>
  <p:sldSz cx="9144000" cy="5143500" type="screen16x9"/>
  <p:notesSz cx="6858000" cy="9144000"/>
  <p:embeddedFontLst>
    <p:embeddedFont>
      <p:font typeface="Barlow" panose="020B0604020202020204" charset="0"/>
      <p:regular r:id="rId30"/>
      <p:bold r:id="rId31"/>
      <p:italic r:id="rId32"/>
      <p:boldItalic r:id="rId33"/>
    </p:embeddedFont>
    <p:embeddedFont>
      <p:font typeface="Barlow Condensed ExtraBold" panose="020B0604020202020204" charset="0"/>
      <p:bold r:id="rId34"/>
      <p:boldItalic r:id="rId35"/>
    </p:embeddedFont>
    <p:embeddedFont>
      <p:font typeface="Barlow Medium"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725E0-13B2-4755-8EF1-E880D97FD17A}" v="3" dt="2021-05-06T16:08:54.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108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ah Foilb" userId="6b8af5ee40550ad8" providerId="LiveId" clId="{18C725E0-13B2-4755-8EF1-E880D97FD17A}"/>
    <pc:docChg chg="undo custSel addSld modSld sldOrd">
      <pc:chgData name="Noah Foilb" userId="6b8af5ee40550ad8" providerId="LiveId" clId="{18C725E0-13B2-4755-8EF1-E880D97FD17A}" dt="2021-05-06T17:43:35.195" v="1473" actId="20577"/>
      <pc:docMkLst>
        <pc:docMk/>
      </pc:docMkLst>
      <pc:sldChg chg="modSp mod">
        <pc:chgData name="Noah Foilb" userId="6b8af5ee40550ad8" providerId="LiveId" clId="{18C725E0-13B2-4755-8EF1-E880D97FD17A}" dt="2021-05-06T16:54:03.773" v="1407" actId="20577"/>
        <pc:sldMkLst>
          <pc:docMk/>
          <pc:sldMk cId="0" sldId="256"/>
        </pc:sldMkLst>
        <pc:spChg chg="mod">
          <ac:chgData name="Noah Foilb" userId="6b8af5ee40550ad8" providerId="LiveId" clId="{18C725E0-13B2-4755-8EF1-E880D97FD17A}" dt="2021-05-06T16:54:03.773" v="1407" actId="20577"/>
          <ac:spMkLst>
            <pc:docMk/>
            <pc:sldMk cId="0" sldId="256"/>
            <ac:spMk id="231" creationId="{00000000-0000-0000-0000-000000000000}"/>
          </ac:spMkLst>
        </pc:spChg>
      </pc:sldChg>
      <pc:sldChg chg="modSp mod">
        <pc:chgData name="Noah Foilb" userId="6b8af5ee40550ad8" providerId="LiveId" clId="{18C725E0-13B2-4755-8EF1-E880D97FD17A}" dt="2021-05-06T16:11:54.951" v="1294" actId="14100"/>
        <pc:sldMkLst>
          <pc:docMk/>
          <pc:sldMk cId="0" sldId="257"/>
        </pc:sldMkLst>
        <pc:spChg chg="mod">
          <ac:chgData name="Noah Foilb" userId="6b8af5ee40550ad8" providerId="LiveId" clId="{18C725E0-13B2-4755-8EF1-E880D97FD17A}" dt="2021-05-06T16:11:54.951" v="1294" actId="14100"/>
          <ac:spMkLst>
            <pc:docMk/>
            <pc:sldMk cId="0" sldId="257"/>
            <ac:spMk id="242" creationId="{00000000-0000-0000-0000-000000000000}"/>
          </ac:spMkLst>
        </pc:spChg>
      </pc:sldChg>
      <pc:sldChg chg="modSp mod">
        <pc:chgData name="Noah Foilb" userId="6b8af5ee40550ad8" providerId="LiveId" clId="{18C725E0-13B2-4755-8EF1-E880D97FD17A}" dt="2021-05-06T16:13:00.610" v="1295" actId="20577"/>
        <pc:sldMkLst>
          <pc:docMk/>
          <pc:sldMk cId="0" sldId="260"/>
        </pc:sldMkLst>
        <pc:spChg chg="mod">
          <ac:chgData name="Noah Foilb" userId="6b8af5ee40550ad8" providerId="LiveId" clId="{18C725E0-13B2-4755-8EF1-E880D97FD17A}" dt="2021-05-06T16:13:00.610" v="1295" actId="20577"/>
          <ac:spMkLst>
            <pc:docMk/>
            <pc:sldMk cId="0" sldId="260"/>
            <ac:spMk id="270" creationId="{00000000-0000-0000-0000-000000000000}"/>
          </ac:spMkLst>
        </pc:spChg>
      </pc:sldChg>
      <pc:sldChg chg="modSp mod">
        <pc:chgData name="Noah Foilb" userId="6b8af5ee40550ad8" providerId="LiveId" clId="{18C725E0-13B2-4755-8EF1-E880D97FD17A}" dt="2021-05-06T17:43:35.195" v="1473" actId="20577"/>
        <pc:sldMkLst>
          <pc:docMk/>
          <pc:sldMk cId="0" sldId="261"/>
        </pc:sldMkLst>
        <pc:spChg chg="mod">
          <ac:chgData name="Noah Foilb" userId="6b8af5ee40550ad8" providerId="LiveId" clId="{18C725E0-13B2-4755-8EF1-E880D97FD17A}" dt="2021-05-06T17:43:35.195" v="1473" actId="20577"/>
          <ac:spMkLst>
            <pc:docMk/>
            <pc:sldMk cId="0" sldId="261"/>
            <ac:spMk id="276" creationId="{00000000-0000-0000-0000-000000000000}"/>
          </ac:spMkLst>
        </pc:spChg>
      </pc:sldChg>
      <pc:sldChg chg="modSp mod">
        <pc:chgData name="Noah Foilb" userId="6b8af5ee40550ad8" providerId="LiveId" clId="{18C725E0-13B2-4755-8EF1-E880D97FD17A}" dt="2021-05-06T17:14:03.001" v="1443" actId="20577"/>
        <pc:sldMkLst>
          <pc:docMk/>
          <pc:sldMk cId="0" sldId="279"/>
        </pc:sldMkLst>
        <pc:spChg chg="mod">
          <ac:chgData name="Noah Foilb" userId="6b8af5ee40550ad8" providerId="LiveId" clId="{18C725E0-13B2-4755-8EF1-E880D97FD17A}" dt="2021-05-06T17:14:03.001" v="1443" actId="20577"/>
          <ac:spMkLst>
            <pc:docMk/>
            <pc:sldMk cId="0" sldId="279"/>
            <ac:spMk id="431" creationId="{00000000-0000-0000-0000-000000000000}"/>
          </ac:spMkLst>
        </pc:spChg>
      </pc:sldChg>
      <pc:sldChg chg="delSp modSp add mod ord">
        <pc:chgData name="Noah Foilb" userId="6b8af5ee40550ad8" providerId="LiveId" clId="{18C725E0-13B2-4755-8EF1-E880D97FD17A}" dt="2021-05-06T17:13:29.449" v="1432" actId="20577"/>
        <pc:sldMkLst>
          <pc:docMk/>
          <pc:sldMk cId="3917369020" sldId="280"/>
        </pc:sldMkLst>
        <pc:spChg chg="mod">
          <ac:chgData name="Noah Foilb" userId="6b8af5ee40550ad8" providerId="LiveId" clId="{18C725E0-13B2-4755-8EF1-E880D97FD17A}" dt="2021-05-06T16:14:13.566" v="1403" actId="20577"/>
          <ac:spMkLst>
            <pc:docMk/>
            <pc:sldMk cId="3917369020" sldId="280"/>
            <ac:spMk id="389" creationId="{00000000-0000-0000-0000-000000000000}"/>
          </ac:spMkLst>
        </pc:spChg>
        <pc:spChg chg="mod">
          <ac:chgData name="Noah Foilb" userId="6b8af5ee40550ad8" providerId="LiveId" clId="{18C725E0-13B2-4755-8EF1-E880D97FD17A}" dt="2021-05-06T17:13:29.449" v="1432" actId="20577"/>
          <ac:spMkLst>
            <pc:docMk/>
            <pc:sldMk cId="3917369020" sldId="280"/>
            <ac:spMk id="390" creationId="{00000000-0000-0000-0000-000000000000}"/>
          </ac:spMkLst>
        </pc:spChg>
        <pc:picChg chg="del">
          <ac:chgData name="Noah Foilb" userId="6b8af5ee40550ad8" providerId="LiveId" clId="{18C725E0-13B2-4755-8EF1-E880D97FD17A}" dt="2021-05-06T16:00:59.590" v="27" actId="478"/>
          <ac:picMkLst>
            <pc:docMk/>
            <pc:sldMk cId="3917369020" sldId="280"/>
            <ac:picMk id="391" creationId="{00000000-0000-0000-0000-000000000000}"/>
          </ac:picMkLst>
        </pc:picChg>
      </pc:sldChg>
      <pc:sldChg chg="modSp add mod">
        <pc:chgData name="Noah Foilb" userId="6b8af5ee40550ad8" providerId="LiveId" clId="{18C725E0-13B2-4755-8EF1-E880D97FD17A}" dt="2021-05-06T16:13:17.680" v="1305" actId="20577"/>
        <pc:sldMkLst>
          <pc:docMk/>
          <pc:sldMk cId="2595156029" sldId="281"/>
        </pc:sldMkLst>
        <pc:spChg chg="mod">
          <ac:chgData name="Noah Foilb" userId="6b8af5ee40550ad8" providerId="LiveId" clId="{18C725E0-13B2-4755-8EF1-E880D97FD17A}" dt="2021-05-06T16:13:17.680" v="1305" actId="20577"/>
          <ac:spMkLst>
            <pc:docMk/>
            <pc:sldMk cId="2595156029" sldId="281"/>
            <ac:spMk id="276" creationId="{00000000-0000-0000-0000-000000000000}"/>
          </ac:spMkLst>
        </pc:spChg>
        <pc:spChg chg="mod">
          <ac:chgData name="Noah Foilb" userId="6b8af5ee40550ad8" providerId="LiveId" clId="{18C725E0-13B2-4755-8EF1-E880D97FD17A}" dt="2021-05-06T16:06:43.354" v="718" actId="20577"/>
          <ac:spMkLst>
            <pc:docMk/>
            <pc:sldMk cId="2595156029" sldId="281"/>
            <ac:spMk id="279" creationId="{00000000-0000-0000-0000-000000000000}"/>
          </ac:spMkLst>
        </pc:spChg>
      </pc:sldChg>
      <pc:sldChg chg="modSp add mod ord">
        <pc:chgData name="Noah Foilb" userId="6b8af5ee40550ad8" providerId="LiveId" clId="{18C725E0-13B2-4755-8EF1-E880D97FD17A}" dt="2021-05-06T16:11:49.645" v="1293"/>
        <pc:sldMkLst>
          <pc:docMk/>
          <pc:sldMk cId="4210498354" sldId="282"/>
        </pc:sldMkLst>
        <pc:spChg chg="mod">
          <ac:chgData name="Noah Foilb" userId="6b8af5ee40550ad8" providerId="LiveId" clId="{18C725E0-13B2-4755-8EF1-E880D97FD17A}" dt="2021-05-06T16:11:22.760" v="1291" actId="20577"/>
          <ac:spMkLst>
            <pc:docMk/>
            <pc:sldMk cId="4210498354" sldId="282"/>
            <ac:spMk id="276" creationId="{00000000-0000-0000-0000-000000000000}"/>
          </ac:spMkLst>
        </pc:spChg>
        <pc:spChg chg="mod">
          <ac:chgData name="Noah Foilb" userId="6b8af5ee40550ad8" providerId="LiveId" clId="{18C725E0-13B2-4755-8EF1-E880D97FD17A}" dt="2021-05-06T16:09:03.635" v="983" actId="20577"/>
          <ac:spMkLst>
            <pc:docMk/>
            <pc:sldMk cId="4210498354" sldId="282"/>
            <ac:spMk id="2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822e02ef3_1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d822e02ef3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d822e02ef3_1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d822e02ef3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822e02ef3_1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822e02ef3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d822e02ef3_1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d822e02ef3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822e02ef3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d822e02ef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d822e02ef3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d822e02ef3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d822e02ef3_1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d822e02ef3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822e02ef3_1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822e02ef3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d822e02ef3_1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d822e02ef3_1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822e02ef3_1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822e02ef3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72a43c433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72a43c43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822e02ef3_1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d822e02ef3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d822e02ef3_1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d822e02ef3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822e02ef3_1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822e02ef3_1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d822e02ef3_1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d822e02ef3_1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d822e02ef3_1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d822e02ef3_1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822e02ef3_1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822e02ef3_1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d822e02ef3_1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d822e02ef3_1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31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89857d329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89857d329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822e02ef3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822e02ef3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205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822e02ef3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822e02ef3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d822e02ef3_1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d822e02ef3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822e02ef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822e02ef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id liek to talk about my first target variable, Sale Price. Sale price as said before is the price of the house. When given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822e02ef3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822e02ef3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822e02ef3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822e02ef3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822e02ef3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822e02ef3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45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8725" y="986250"/>
            <a:ext cx="5545200" cy="3171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95050" y="816150"/>
            <a:ext cx="4486500" cy="2763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8300"/>
              <a:buFont typeface="Barlow"/>
              <a:buNone/>
              <a:defRPr sz="8300" b="1">
                <a:solidFill>
                  <a:schemeClr val="lt1"/>
                </a:solidFill>
                <a:latin typeface="Barlow"/>
                <a:ea typeface="Barlow"/>
                <a:cs typeface="Barlow"/>
                <a:sym typeface="Barlow"/>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p:nvPr/>
        </p:nvSpPr>
        <p:spPr>
          <a:xfrm flipH="1">
            <a:off x="-1304442" y="-339580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6701768" y="3489464"/>
            <a:ext cx="2608482" cy="2062072"/>
          </a:xfrm>
          <a:custGeom>
            <a:avLst/>
            <a:gdLst/>
            <a:ahLst/>
            <a:cxnLst/>
            <a:rect l="l" t="t" r="r" b="b"/>
            <a:pathLst>
              <a:path w="49333" h="38999" extrusionOk="0">
                <a:moveTo>
                  <a:pt x="0" y="1"/>
                </a:moveTo>
                <a:lnTo>
                  <a:pt x="0" y="38999"/>
                </a:lnTo>
                <a:lnTo>
                  <a:pt x="49333" y="38999"/>
                </a:lnTo>
                <a:lnTo>
                  <a:pt x="10304" y="1"/>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subTitle" idx="1"/>
          </p:nvPr>
        </p:nvSpPr>
        <p:spPr>
          <a:xfrm>
            <a:off x="595050" y="3349525"/>
            <a:ext cx="4230600" cy="737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Font typeface="Barlow Medium"/>
              <a:buNone/>
              <a:defRPr>
                <a:solidFill>
                  <a:schemeClr val="lt1"/>
                </a:solidFill>
                <a:latin typeface="Barlow Medium"/>
                <a:ea typeface="Barlow Medium"/>
                <a:cs typeface="Barlow Medium"/>
                <a:sym typeface="Barlow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4">
    <p:spTree>
      <p:nvGrpSpPr>
        <p:cNvPr id="1" name="Shape 56"/>
        <p:cNvGrpSpPr/>
        <p:nvPr/>
      </p:nvGrpSpPr>
      <p:grpSpPr>
        <a:xfrm>
          <a:off x="0" y="0"/>
          <a:ext cx="0" cy="0"/>
          <a:chOff x="0" y="0"/>
          <a:chExt cx="0" cy="0"/>
        </a:xfrm>
      </p:grpSpPr>
      <p:sp>
        <p:nvSpPr>
          <p:cNvPr id="57" name="Google Shape;57;p11"/>
          <p:cNvSpPr txBox="1">
            <a:spLocks noGrp="1"/>
          </p:cNvSpPr>
          <p:nvPr>
            <p:ph type="subTitle" idx="1"/>
          </p:nvPr>
        </p:nvSpPr>
        <p:spPr>
          <a:xfrm>
            <a:off x="1394400" y="3349879"/>
            <a:ext cx="25602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Barlow Medium"/>
              <a:buNone/>
              <a:defRPr>
                <a:latin typeface="Barlow Medium"/>
                <a:ea typeface="Barlow Medium"/>
                <a:cs typeface="Barlow Medium"/>
                <a:sym typeface="Barlow Medium"/>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8" name="Google Shape;58;p11"/>
          <p:cNvSpPr txBox="1">
            <a:spLocks noGrp="1"/>
          </p:cNvSpPr>
          <p:nvPr>
            <p:ph type="title"/>
          </p:nvPr>
        </p:nvSpPr>
        <p:spPr>
          <a:xfrm>
            <a:off x="1348650" y="2764585"/>
            <a:ext cx="2560200" cy="5853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59" name="Google Shape;59;p11"/>
          <p:cNvSpPr txBox="1">
            <a:spLocks noGrp="1"/>
          </p:cNvSpPr>
          <p:nvPr>
            <p:ph type="subTitle" idx="2"/>
          </p:nvPr>
        </p:nvSpPr>
        <p:spPr>
          <a:xfrm>
            <a:off x="5246400" y="3349876"/>
            <a:ext cx="25602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Barlow Medium"/>
              <a:buNone/>
              <a:defRPr>
                <a:latin typeface="Barlow Medium"/>
                <a:ea typeface="Barlow Medium"/>
                <a:cs typeface="Barlow Medium"/>
                <a:sym typeface="Barlow Medium"/>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60" name="Google Shape;60;p11"/>
          <p:cNvSpPr txBox="1">
            <a:spLocks noGrp="1"/>
          </p:cNvSpPr>
          <p:nvPr>
            <p:ph type="title" idx="3"/>
          </p:nvPr>
        </p:nvSpPr>
        <p:spPr>
          <a:xfrm>
            <a:off x="5200650" y="2764581"/>
            <a:ext cx="2560200" cy="5853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61" name="Google Shape;61;p11"/>
          <p:cNvSpPr/>
          <p:nvPr/>
        </p:nvSpPr>
        <p:spPr>
          <a:xfrm>
            <a:off x="8424004" y="3579107"/>
            <a:ext cx="2341484" cy="2173503"/>
          </a:xfrm>
          <a:custGeom>
            <a:avLst/>
            <a:gdLst/>
            <a:ahLst/>
            <a:cxnLst/>
            <a:rect l="l" t="t" r="r" b="b"/>
            <a:pathLst>
              <a:path w="44075" h="40913" extrusionOk="0">
                <a:moveTo>
                  <a:pt x="18967" y="0"/>
                </a:moveTo>
                <a:lnTo>
                  <a:pt x="1" y="18967"/>
                </a:lnTo>
                <a:lnTo>
                  <a:pt x="1" y="40913"/>
                </a:lnTo>
                <a:lnTo>
                  <a:pt x="28360" y="40913"/>
                </a:lnTo>
                <a:lnTo>
                  <a:pt x="44074" y="25138"/>
                </a:lnTo>
                <a:lnTo>
                  <a:pt x="26992" y="8055"/>
                </a:lnTo>
                <a:lnTo>
                  <a:pt x="18967"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1"/>
          <p:cNvSpPr txBox="1">
            <a:spLocks noGrp="1"/>
          </p:cNvSpPr>
          <p:nvPr>
            <p:ph type="title" idx="4"/>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
        <p:nvSpPr>
          <p:cNvPr id="63" name="Google Shape;63;p11"/>
          <p:cNvSpPr/>
          <p:nvPr/>
        </p:nvSpPr>
        <p:spPr>
          <a:xfrm flipH="1">
            <a:off x="-5156442" y="-221025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3">
    <p:spTree>
      <p:nvGrpSpPr>
        <p:cNvPr id="1" name="Shape 64"/>
        <p:cNvGrpSpPr/>
        <p:nvPr/>
      </p:nvGrpSpPr>
      <p:grpSpPr>
        <a:xfrm>
          <a:off x="0" y="0"/>
          <a:ext cx="0" cy="0"/>
          <a:chOff x="0" y="0"/>
          <a:chExt cx="0" cy="0"/>
        </a:xfrm>
      </p:grpSpPr>
      <p:sp>
        <p:nvSpPr>
          <p:cNvPr id="65" name="Google Shape;65;p12"/>
          <p:cNvSpPr/>
          <p:nvPr/>
        </p:nvSpPr>
        <p:spPr>
          <a:xfrm rot="10800000">
            <a:off x="4467260" y="4604400"/>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2"/>
          <p:cNvSpPr txBox="1">
            <a:spLocks noGrp="1"/>
          </p:cNvSpPr>
          <p:nvPr>
            <p:ph type="subTitle" idx="1"/>
          </p:nvPr>
        </p:nvSpPr>
        <p:spPr>
          <a:xfrm>
            <a:off x="2685225" y="3108998"/>
            <a:ext cx="2403300" cy="138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7" name="Google Shape;67;p12"/>
          <p:cNvSpPr txBox="1">
            <a:spLocks noGrp="1"/>
          </p:cNvSpPr>
          <p:nvPr>
            <p:ph type="title"/>
          </p:nvPr>
        </p:nvSpPr>
        <p:spPr>
          <a:xfrm>
            <a:off x="2646062" y="2523689"/>
            <a:ext cx="2481300" cy="5853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68" name="Google Shape;68;p12"/>
          <p:cNvSpPr txBox="1">
            <a:spLocks noGrp="1"/>
          </p:cNvSpPr>
          <p:nvPr>
            <p:ph type="subTitle" idx="2"/>
          </p:nvPr>
        </p:nvSpPr>
        <p:spPr>
          <a:xfrm>
            <a:off x="5981804" y="3108994"/>
            <a:ext cx="2403300" cy="138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9" name="Google Shape;69;p12"/>
          <p:cNvSpPr txBox="1">
            <a:spLocks noGrp="1"/>
          </p:cNvSpPr>
          <p:nvPr>
            <p:ph type="title" idx="3"/>
          </p:nvPr>
        </p:nvSpPr>
        <p:spPr>
          <a:xfrm>
            <a:off x="5942646" y="2523685"/>
            <a:ext cx="2481300" cy="5853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70" name="Google Shape;70;p12"/>
          <p:cNvSpPr txBox="1">
            <a:spLocks noGrp="1"/>
          </p:cNvSpPr>
          <p:nvPr>
            <p:ph type="title" idx="4"/>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2">
  <p:cSld name="TITLE_AND_TWO_COLUMNS_3_1">
    <p:spTree>
      <p:nvGrpSpPr>
        <p:cNvPr id="1" name="Shape 71"/>
        <p:cNvGrpSpPr/>
        <p:nvPr/>
      </p:nvGrpSpPr>
      <p:grpSpPr>
        <a:xfrm>
          <a:off x="0" y="0"/>
          <a:ext cx="0" cy="0"/>
          <a:chOff x="0" y="0"/>
          <a:chExt cx="0" cy="0"/>
        </a:xfrm>
      </p:grpSpPr>
      <p:sp>
        <p:nvSpPr>
          <p:cNvPr id="72" name="Google Shape;72;p13"/>
          <p:cNvSpPr txBox="1">
            <a:spLocks noGrp="1"/>
          </p:cNvSpPr>
          <p:nvPr>
            <p:ph type="subTitle" idx="1"/>
          </p:nvPr>
        </p:nvSpPr>
        <p:spPr>
          <a:xfrm>
            <a:off x="2685215" y="2303055"/>
            <a:ext cx="24033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3" name="Google Shape;73;p13"/>
          <p:cNvSpPr txBox="1">
            <a:spLocks noGrp="1"/>
          </p:cNvSpPr>
          <p:nvPr>
            <p:ph type="title"/>
          </p:nvPr>
        </p:nvSpPr>
        <p:spPr>
          <a:xfrm>
            <a:off x="2646062" y="1717760"/>
            <a:ext cx="2481300" cy="5853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74" name="Google Shape;74;p13"/>
          <p:cNvSpPr txBox="1">
            <a:spLocks noGrp="1"/>
          </p:cNvSpPr>
          <p:nvPr>
            <p:ph type="subTitle" idx="2"/>
          </p:nvPr>
        </p:nvSpPr>
        <p:spPr>
          <a:xfrm>
            <a:off x="5981799" y="2303052"/>
            <a:ext cx="24033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5" name="Google Shape;75;p13"/>
          <p:cNvSpPr txBox="1">
            <a:spLocks noGrp="1"/>
          </p:cNvSpPr>
          <p:nvPr>
            <p:ph type="title" idx="3"/>
          </p:nvPr>
        </p:nvSpPr>
        <p:spPr>
          <a:xfrm>
            <a:off x="5942646" y="1717756"/>
            <a:ext cx="2481300" cy="5853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76" name="Google Shape;76;p13"/>
          <p:cNvSpPr txBox="1">
            <a:spLocks noGrp="1"/>
          </p:cNvSpPr>
          <p:nvPr>
            <p:ph type="title" idx="4"/>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
        <p:nvSpPr>
          <p:cNvPr id="77" name="Google Shape;77;p13"/>
          <p:cNvSpPr txBox="1">
            <a:spLocks noGrp="1"/>
          </p:cNvSpPr>
          <p:nvPr>
            <p:ph type="subTitle" idx="5"/>
          </p:nvPr>
        </p:nvSpPr>
        <p:spPr>
          <a:xfrm>
            <a:off x="2685215" y="3852880"/>
            <a:ext cx="24033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8" name="Google Shape;78;p13"/>
          <p:cNvSpPr txBox="1">
            <a:spLocks noGrp="1"/>
          </p:cNvSpPr>
          <p:nvPr>
            <p:ph type="title" idx="6"/>
          </p:nvPr>
        </p:nvSpPr>
        <p:spPr>
          <a:xfrm>
            <a:off x="2646062" y="3267585"/>
            <a:ext cx="2481300" cy="5853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79" name="Google Shape;79;p13"/>
          <p:cNvSpPr txBox="1">
            <a:spLocks noGrp="1"/>
          </p:cNvSpPr>
          <p:nvPr>
            <p:ph type="subTitle" idx="7"/>
          </p:nvPr>
        </p:nvSpPr>
        <p:spPr>
          <a:xfrm>
            <a:off x="5981799" y="3852877"/>
            <a:ext cx="24033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80" name="Google Shape;80;p13"/>
          <p:cNvSpPr txBox="1">
            <a:spLocks noGrp="1"/>
          </p:cNvSpPr>
          <p:nvPr>
            <p:ph type="title" idx="8"/>
          </p:nvPr>
        </p:nvSpPr>
        <p:spPr>
          <a:xfrm>
            <a:off x="5942646" y="3267581"/>
            <a:ext cx="2481300" cy="5853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81" name="Google Shape;81;p13"/>
          <p:cNvSpPr/>
          <p:nvPr/>
        </p:nvSpPr>
        <p:spPr>
          <a:xfrm>
            <a:off x="8657583" y="171530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2">
    <p:spTree>
      <p:nvGrpSpPr>
        <p:cNvPr id="1" name="Shape 82"/>
        <p:cNvGrpSpPr/>
        <p:nvPr/>
      </p:nvGrpSpPr>
      <p:grpSpPr>
        <a:xfrm>
          <a:off x="0" y="0"/>
          <a:ext cx="0" cy="0"/>
          <a:chOff x="0" y="0"/>
          <a:chExt cx="0" cy="0"/>
        </a:xfrm>
      </p:grpSpPr>
      <p:sp>
        <p:nvSpPr>
          <p:cNvPr id="83" name="Google Shape;83;p14"/>
          <p:cNvSpPr txBox="1">
            <a:spLocks noGrp="1"/>
          </p:cNvSpPr>
          <p:nvPr>
            <p:ph type="subTitle" idx="1"/>
          </p:nvPr>
        </p:nvSpPr>
        <p:spPr>
          <a:xfrm>
            <a:off x="1287600" y="2292897"/>
            <a:ext cx="2808000" cy="65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Barlow Medium"/>
              <a:buNone/>
              <a:defRPr>
                <a:latin typeface="Barlow Medium"/>
                <a:ea typeface="Barlow Medium"/>
                <a:cs typeface="Barlow Medium"/>
                <a:sym typeface="Barlow Medium"/>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84" name="Google Shape;84;p14"/>
          <p:cNvSpPr txBox="1">
            <a:spLocks noGrp="1"/>
          </p:cNvSpPr>
          <p:nvPr>
            <p:ph type="title"/>
          </p:nvPr>
        </p:nvSpPr>
        <p:spPr>
          <a:xfrm>
            <a:off x="1196250" y="1707606"/>
            <a:ext cx="2899500" cy="585300"/>
          </a:xfrm>
          <a:prstGeom prst="rect">
            <a:avLst/>
          </a:prstGeom>
          <a:solidFill>
            <a:schemeClr val="lt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85" name="Google Shape;85;p14"/>
          <p:cNvSpPr txBox="1">
            <a:spLocks noGrp="1"/>
          </p:cNvSpPr>
          <p:nvPr>
            <p:ph type="subTitle" idx="2"/>
          </p:nvPr>
        </p:nvSpPr>
        <p:spPr>
          <a:xfrm>
            <a:off x="5139600" y="2292896"/>
            <a:ext cx="2808000" cy="65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Barlow Medium"/>
              <a:buNone/>
              <a:defRPr>
                <a:latin typeface="Barlow Medium"/>
                <a:ea typeface="Barlow Medium"/>
                <a:cs typeface="Barlow Medium"/>
                <a:sym typeface="Barlow Medium"/>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86" name="Google Shape;86;p14"/>
          <p:cNvSpPr txBox="1">
            <a:spLocks noGrp="1"/>
          </p:cNvSpPr>
          <p:nvPr>
            <p:ph type="title" idx="3"/>
          </p:nvPr>
        </p:nvSpPr>
        <p:spPr>
          <a:xfrm>
            <a:off x="5048250" y="1707602"/>
            <a:ext cx="2899500" cy="585300"/>
          </a:xfrm>
          <a:prstGeom prst="rect">
            <a:avLst/>
          </a:prstGeom>
          <a:solidFill>
            <a:schemeClr val="lt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87" name="Google Shape;87;p14"/>
          <p:cNvSpPr/>
          <p:nvPr/>
        </p:nvSpPr>
        <p:spPr>
          <a:xfrm>
            <a:off x="8625700" y="3256507"/>
            <a:ext cx="2341484" cy="2173503"/>
          </a:xfrm>
          <a:custGeom>
            <a:avLst/>
            <a:gdLst/>
            <a:ahLst/>
            <a:cxnLst/>
            <a:rect l="l" t="t" r="r" b="b"/>
            <a:pathLst>
              <a:path w="44075" h="40913" extrusionOk="0">
                <a:moveTo>
                  <a:pt x="18967" y="0"/>
                </a:moveTo>
                <a:lnTo>
                  <a:pt x="1" y="18967"/>
                </a:lnTo>
                <a:lnTo>
                  <a:pt x="1" y="40913"/>
                </a:lnTo>
                <a:lnTo>
                  <a:pt x="28360" y="40913"/>
                </a:lnTo>
                <a:lnTo>
                  <a:pt x="44074" y="25138"/>
                </a:lnTo>
                <a:lnTo>
                  <a:pt x="26992" y="8055"/>
                </a:lnTo>
                <a:lnTo>
                  <a:pt x="18967" y="0"/>
                </a:ln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txBox="1">
            <a:spLocks noGrp="1"/>
          </p:cNvSpPr>
          <p:nvPr>
            <p:ph type="subTitle" idx="4"/>
          </p:nvPr>
        </p:nvSpPr>
        <p:spPr>
          <a:xfrm>
            <a:off x="1287600" y="3841797"/>
            <a:ext cx="2808000" cy="65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Barlow Medium"/>
              <a:buNone/>
              <a:defRPr>
                <a:latin typeface="Barlow Medium"/>
                <a:ea typeface="Barlow Medium"/>
                <a:cs typeface="Barlow Medium"/>
                <a:sym typeface="Barlow Medium"/>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89" name="Google Shape;89;p14"/>
          <p:cNvSpPr txBox="1">
            <a:spLocks noGrp="1"/>
          </p:cNvSpPr>
          <p:nvPr>
            <p:ph type="title" idx="5"/>
          </p:nvPr>
        </p:nvSpPr>
        <p:spPr>
          <a:xfrm>
            <a:off x="1196250" y="3256506"/>
            <a:ext cx="2899500" cy="585300"/>
          </a:xfrm>
          <a:prstGeom prst="rect">
            <a:avLst/>
          </a:prstGeom>
          <a:solidFill>
            <a:schemeClr val="lt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0" name="Google Shape;90;p14"/>
          <p:cNvSpPr txBox="1">
            <a:spLocks noGrp="1"/>
          </p:cNvSpPr>
          <p:nvPr>
            <p:ph type="subTitle" idx="6"/>
          </p:nvPr>
        </p:nvSpPr>
        <p:spPr>
          <a:xfrm>
            <a:off x="5139600" y="3841796"/>
            <a:ext cx="2808000" cy="65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Barlow Medium"/>
              <a:buNone/>
              <a:defRPr>
                <a:latin typeface="Barlow Medium"/>
                <a:ea typeface="Barlow Medium"/>
                <a:cs typeface="Barlow Medium"/>
                <a:sym typeface="Barlow Medium"/>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91" name="Google Shape;91;p14"/>
          <p:cNvSpPr txBox="1">
            <a:spLocks noGrp="1"/>
          </p:cNvSpPr>
          <p:nvPr>
            <p:ph type="title" idx="7"/>
          </p:nvPr>
        </p:nvSpPr>
        <p:spPr>
          <a:xfrm>
            <a:off x="5048250" y="3256502"/>
            <a:ext cx="2899500" cy="585300"/>
          </a:xfrm>
          <a:prstGeom prst="rect">
            <a:avLst/>
          </a:prstGeom>
          <a:solidFill>
            <a:schemeClr val="lt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2" name="Google Shape;92;p14"/>
          <p:cNvSpPr/>
          <p:nvPr/>
        </p:nvSpPr>
        <p:spPr>
          <a:xfrm flipH="1">
            <a:off x="-3236690" y="-1352675"/>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a:spLocks noGrp="1"/>
          </p:cNvSpPr>
          <p:nvPr>
            <p:ph type="title" idx="8"/>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94"/>
        <p:cNvGrpSpPr/>
        <p:nvPr/>
      </p:nvGrpSpPr>
      <p:grpSpPr>
        <a:xfrm>
          <a:off x="0" y="0"/>
          <a:ext cx="0" cy="0"/>
          <a:chOff x="0" y="0"/>
          <a:chExt cx="0" cy="0"/>
        </a:xfrm>
      </p:grpSpPr>
      <p:sp>
        <p:nvSpPr>
          <p:cNvPr id="95" name="Google Shape;95;p15"/>
          <p:cNvSpPr txBox="1">
            <a:spLocks noGrp="1"/>
          </p:cNvSpPr>
          <p:nvPr>
            <p:ph type="subTitle" idx="1"/>
          </p:nvPr>
        </p:nvSpPr>
        <p:spPr>
          <a:xfrm>
            <a:off x="6447507" y="3121275"/>
            <a:ext cx="18957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6" name="Google Shape;96;p15"/>
          <p:cNvSpPr txBox="1">
            <a:spLocks noGrp="1"/>
          </p:cNvSpPr>
          <p:nvPr>
            <p:ph type="title"/>
          </p:nvPr>
        </p:nvSpPr>
        <p:spPr>
          <a:xfrm>
            <a:off x="6385839" y="2535975"/>
            <a:ext cx="1957500" cy="5853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7" name="Google Shape;97;p15"/>
          <p:cNvSpPr/>
          <p:nvPr/>
        </p:nvSpPr>
        <p:spPr>
          <a:xfrm rot="10800000" flipH="1">
            <a:off x="6325960" y="4604400"/>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txBox="1">
            <a:spLocks noGrp="1"/>
          </p:cNvSpPr>
          <p:nvPr>
            <p:ph type="subTitle" idx="2"/>
          </p:nvPr>
        </p:nvSpPr>
        <p:spPr>
          <a:xfrm>
            <a:off x="2100718" y="3121275"/>
            <a:ext cx="18957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9" name="Google Shape;99;p15"/>
          <p:cNvSpPr txBox="1">
            <a:spLocks noGrp="1"/>
          </p:cNvSpPr>
          <p:nvPr>
            <p:ph type="title" idx="3"/>
          </p:nvPr>
        </p:nvSpPr>
        <p:spPr>
          <a:xfrm>
            <a:off x="2039049" y="2535975"/>
            <a:ext cx="1957500" cy="5853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100" name="Google Shape;100;p15"/>
          <p:cNvSpPr txBox="1">
            <a:spLocks noGrp="1"/>
          </p:cNvSpPr>
          <p:nvPr>
            <p:ph type="subTitle" idx="4"/>
          </p:nvPr>
        </p:nvSpPr>
        <p:spPr>
          <a:xfrm>
            <a:off x="4274102" y="3121275"/>
            <a:ext cx="18957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01" name="Google Shape;101;p15"/>
          <p:cNvSpPr txBox="1">
            <a:spLocks noGrp="1"/>
          </p:cNvSpPr>
          <p:nvPr>
            <p:ph type="title" idx="5"/>
          </p:nvPr>
        </p:nvSpPr>
        <p:spPr>
          <a:xfrm>
            <a:off x="4212434" y="2535975"/>
            <a:ext cx="1957500" cy="5853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102" name="Google Shape;102;p15"/>
          <p:cNvSpPr txBox="1">
            <a:spLocks noGrp="1"/>
          </p:cNvSpPr>
          <p:nvPr>
            <p:ph type="title" idx="6"/>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
    <p:spTree>
      <p:nvGrpSpPr>
        <p:cNvPr id="1" name="Shape 103"/>
        <p:cNvGrpSpPr/>
        <p:nvPr/>
      </p:nvGrpSpPr>
      <p:grpSpPr>
        <a:xfrm>
          <a:off x="0" y="0"/>
          <a:ext cx="0" cy="0"/>
          <a:chOff x="0" y="0"/>
          <a:chExt cx="0" cy="0"/>
        </a:xfrm>
      </p:grpSpPr>
      <p:sp>
        <p:nvSpPr>
          <p:cNvPr id="104" name="Google Shape;104;p16"/>
          <p:cNvSpPr txBox="1">
            <a:spLocks noGrp="1"/>
          </p:cNvSpPr>
          <p:nvPr>
            <p:ph type="subTitle" idx="1"/>
          </p:nvPr>
        </p:nvSpPr>
        <p:spPr>
          <a:xfrm>
            <a:off x="6447504" y="2435525"/>
            <a:ext cx="1895700" cy="66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05" name="Google Shape;105;p16"/>
          <p:cNvSpPr txBox="1">
            <a:spLocks noGrp="1"/>
          </p:cNvSpPr>
          <p:nvPr>
            <p:ph type="title"/>
          </p:nvPr>
        </p:nvSpPr>
        <p:spPr>
          <a:xfrm>
            <a:off x="6385849" y="1905725"/>
            <a:ext cx="1957500" cy="5298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106" name="Google Shape;106;p16"/>
          <p:cNvSpPr txBox="1">
            <a:spLocks noGrp="1"/>
          </p:cNvSpPr>
          <p:nvPr>
            <p:ph type="subTitle" idx="2"/>
          </p:nvPr>
        </p:nvSpPr>
        <p:spPr>
          <a:xfrm>
            <a:off x="866018" y="2435525"/>
            <a:ext cx="1895700" cy="66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07" name="Google Shape;107;p16"/>
          <p:cNvSpPr txBox="1">
            <a:spLocks noGrp="1"/>
          </p:cNvSpPr>
          <p:nvPr>
            <p:ph type="title" idx="3"/>
          </p:nvPr>
        </p:nvSpPr>
        <p:spPr>
          <a:xfrm>
            <a:off x="804350" y="1905725"/>
            <a:ext cx="1957500" cy="5298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algn="r"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r"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r"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r"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r"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r"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r"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r"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108" name="Google Shape;108;p16"/>
          <p:cNvSpPr txBox="1">
            <a:spLocks noGrp="1"/>
          </p:cNvSpPr>
          <p:nvPr>
            <p:ph type="subTitle" idx="4"/>
          </p:nvPr>
        </p:nvSpPr>
        <p:spPr>
          <a:xfrm>
            <a:off x="3654933" y="2435525"/>
            <a:ext cx="1895700" cy="66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09" name="Google Shape;109;p16"/>
          <p:cNvSpPr txBox="1">
            <a:spLocks noGrp="1"/>
          </p:cNvSpPr>
          <p:nvPr>
            <p:ph type="title" idx="5"/>
          </p:nvPr>
        </p:nvSpPr>
        <p:spPr>
          <a:xfrm>
            <a:off x="3593271" y="1905725"/>
            <a:ext cx="1957500" cy="5298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110" name="Google Shape;110;p16"/>
          <p:cNvSpPr txBox="1">
            <a:spLocks noGrp="1"/>
          </p:cNvSpPr>
          <p:nvPr>
            <p:ph type="subTitle" idx="6"/>
          </p:nvPr>
        </p:nvSpPr>
        <p:spPr>
          <a:xfrm>
            <a:off x="6447479" y="3902625"/>
            <a:ext cx="1895700" cy="66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1" name="Google Shape;111;p16"/>
          <p:cNvSpPr txBox="1">
            <a:spLocks noGrp="1"/>
          </p:cNvSpPr>
          <p:nvPr>
            <p:ph type="title" idx="7"/>
          </p:nvPr>
        </p:nvSpPr>
        <p:spPr>
          <a:xfrm>
            <a:off x="6385824" y="3372825"/>
            <a:ext cx="1957500" cy="5298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112" name="Google Shape;112;p16"/>
          <p:cNvSpPr txBox="1">
            <a:spLocks noGrp="1"/>
          </p:cNvSpPr>
          <p:nvPr>
            <p:ph type="subTitle" idx="8"/>
          </p:nvPr>
        </p:nvSpPr>
        <p:spPr>
          <a:xfrm>
            <a:off x="865993" y="3902625"/>
            <a:ext cx="1895700" cy="66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3" name="Google Shape;113;p16"/>
          <p:cNvSpPr txBox="1">
            <a:spLocks noGrp="1"/>
          </p:cNvSpPr>
          <p:nvPr>
            <p:ph type="title" idx="9"/>
          </p:nvPr>
        </p:nvSpPr>
        <p:spPr>
          <a:xfrm>
            <a:off x="804325" y="3372825"/>
            <a:ext cx="1957500" cy="5298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114" name="Google Shape;114;p16"/>
          <p:cNvSpPr txBox="1">
            <a:spLocks noGrp="1"/>
          </p:cNvSpPr>
          <p:nvPr>
            <p:ph type="subTitle" idx="13"/>
          </p:nvPr>
        </p:nvSpPr>
        <p:spPr>
          <a:xfrm>
            <a:off x="3654908" y="3902625"/>
            <a:ext cx="1895700" cy="66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5" name="Google Shape;115;p16"/>
          <p:cNvSpPr txBox="1">
            <a:spLocks noGrp="1"/>
          </p:cNvSpPr>
          <p:nvPr>
            <p:ph type="title" idx="14"/>
          </p:nvPr>
        </p:nvSpPr>
        <p:spPr>
          <a:xfrm>
            <a:off x="3593246" y="3372825"/>
            <a:ext cx="1957500" cy="5298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116" name="Google Shape;116;p16"/>
          <p:cNvSpPr txBox="1">
            <a:spLocks noGrp="1"/>
          </p:cNvSpPr>
          <p:nvPr>
            <p:ph type="title" idx="15"/>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
        <p:nvSpPr>
          <p:cNvPr id="117" name="Google Shape;117;p16"/>
          <p:cNvSpPr/>
          <p:nvPr/>
        </p:nvSpPr>
        <p:spPr>
          <a:xfrm>
            <a:off x="-323015" y="-2109950"/>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TITLE_AND_TWO_COLUMNS_1_1_1">
    <p:spTree>
      <p:nvGrpSpPr>
        <p:cNvPr id="1" name="Shape 118"/>
        <p:cNvGrpSpPr/>
        <p:nvPr/>
      </p:nvGrpSpPr>
      <p:grpSpPr>
        <a:xfrm>
          <a:off x="0" y="0"/>
          <a:ext cx="0" cy="0"/>
          <a:chOff x="0" y="0"/>
          <a:chExt cx="0" cy="0"/>
        </a:xfrm>
      </p:grpSpPr>
      <p:sp>
        <p:nvSpPr>
          <p:cNvPr id="119" name="Google Shape;119;p17"/>
          <p:cNvSpPr txBox="1">
            <a:spLocks noGrp="1"/>
          </p:cNvSpPr>
          <p:nvPr>
            <p:ph type="subTitle" idx="1"/>
          </p:nvPr>
        </p:nvSpPr>
        <p:spPr>
          <a:xfrm>
            <a:off x="2557925" y="2247150"/>
            <a:ext cx="5722200" cy="217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20" name="Google Shape;120;p17"/>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
        <p:nvSpPr>
          <p:cNvPr id="121" name="Google Shape;121;p17"/>
          <p:cNvSpPr/>
          <p:nvPr/>
        </p:nvSpPr>
        <p:spPr>
          <a:xfrm rot="10800000" flipH="1">
            <a:off x="6325960" y="4604400"/>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18"/>
          <p:cNvSpPr/>
          <p:nvPr/>
        </p:nvSpPr>
        <p:spPr>
          <a:xfrm rot="10800000">
            <a:off x="2541310" y="4604400"/>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flipH="1">
            <a:off x="-2951342" y="-339580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_ONLY_2">
    <p:spTree>
      <p:nvGrpSpPr>
        <p:cNvPr id="1" name="Shape 126"/>
        <p:cNvGrpSpPr/>
        <p:nvPr/>
      </p:nvGrpSpPr>
      <p:grpSpPr>
        <a:xfrm>
          <a:off x="0" y="0"/>
          <a:ext cx="0" cy="0"/>
          <a:chOff x="0" y="0"/>
          <a:chExt cx="0" cy="0"/>
        </a:xfrm>
      </p:grpSpPr>
      <p:sp>
        <p:nvSpPr>
          <p:cNvPr id="127" name="Google Shape;127;p19"/>
          <p:cNvSpPr/>
          <p:nvPr/>
        </p:nvSpPr>
        <p:spPr>
          <a:xfrm rot="10800000">
            <a:off x="-1310690" y="4604400"/>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
        <p:nvSpPr>
          <p:cNvPr id="129" name="Google Shape;129;p19"/>
          <p:cNvSpPr/>
          <p:nvPr/>
        </p:nvSpPr>
        <p:spPr>
          <a:xfrm flipH="1">
            <a:off x="-5389967" y="-2136525"/>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130"/>
        <p:cNvGrpSpPr/>
        <p:nvPr/>
      </p:nvGrpSpPr>
      <p:grpSpPr>
        <a:xfrm>
          <a:off x="0" y="0"/>
          <a:ext cx="0" cy="0"/>
          <a:chOff x="0" y="0"/>
          <a:chExt cx="0" cy="0"/>
        </a:xfrm>
      </p:grpSpPr>
      <p:sp>
        <p:nvSpPr>
          <p:cNvPr id="131" name="Google Shape;131;p20"/>
          <p:cNvSpPr/>
          <p:nvPr/>
        </p:nvSpPr>
        <p:spPr>
          <a:xfrm rot="10800000">
            <a:off x="4467310" y="4837925"/>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
        <p:nvSpPr>
          <p:cNvPr id="133" name="Google Shape;133;p20"/>
          <p:cNvSpPr/>
          <p:nvPr/>
        </p:nvSpPr>
        <p:spPr>
          <a:xfrm flipH="1">
            <a:off x="-1651126" y="-1739725"/>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2">
    <p:spTree>
      <p:nvGrpSpPr>
        <p:cNvPr id="1" name="Shape 14"/>
        <p:cNvGrpSpPr/>
        <p:nvPr/>
      </p:nvGrpSpPr>
      <p:grpSpPr>
        <a:xfrm>
          <a:off x="0" y="0"/>
          <a:ext cx="0" cy="0"/>
          <a:chOff x="0" y="0"/>
          <a:chExt cx="0" cy="0"/>
        </a:xfrm>
      </p:grpSpPr>
      <p:sp>
        <p:nvSpPr>
          <p:cNvPr id="15" name="Google Shape;15;p3"/>
          <p:cNvSpPr/>
          <p:nvPr/>
        </p:nvSpPr>
        <p:spPr>
          <a:xfrm>
            <a:off x="-78725" y="1478575"/>
            <a:ext cx="5440200" cy="229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1527036" y="2215104"/>
            <a:ext cx="3237000" cy="10059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6000"/>
              <a:buFont typeface="Barlow"/>
              <a:buNone/>
              <a:defRPr sz="6000" b="1">
                <a:solidFill>
                  <a:schemeClr val="lt1"/>
                </a:solidFill>
                <a:latin typeface="Barlow"/>
                <a:ea typeface="Barlow"/>
                <a:cs typeface="Barlow"/>
                <a:sym typeface="Barlow"/>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 name="Google Shape;17;p3"/>
          <p:cNvSpPr txBox="1">
            <a:spLocks noGrp="1"/>
          </p:cNvSpPr>
          <p:nvPr>
            <p:ph type="subTitle" idx="1"/>
          </p:nvPr>
        </p:nvSpPr>
        <p:spPr>
          <a:xfrm>
            <a:off x="5648262" y="1779378"/>
            <a:ext cx="2840100" cy="134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8" name="Google Shape;18;p3"/>
          <p:cNvSpPr txBox="1"/>
          <p:nvPr/>
        </p:nvSpPr>
        <p:spPr>
          <a:xfrm>
            <a:off x="720000" y="3909238"/>
            <a:ext cx="4937400" cy="562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chemeClr val="dk1"/>
                </a:solidFill>
                <a:latin typeface="Barlow Medium"/>
                <a:ea typeface="Barlow Medium"/>
                <a:cs typeface="Barlow Medium"/>
                <a:sym typeface="Barlow Medium"/>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Medium"/>
                <a:ea typeface="Barlow Medium"/>
                <a:cs typeface="Barlow Medium"/>
                <a:sym typeface="Barlow Medium"/>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Medium"/>
                <a:ea typeface="Barlow Medium"/>
                <a:cs typeface="Barlow Medium"/>
                <a:sym typeface="Barlow Medium"/>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a:t>
            </a:r>
            <a:r>
              <a:rPr lang="en" sz="1200" b="1">
                <a:solidFill>
                  <a:schemeClr val="dk1"/>
                </a:solidFill>
                <a:latin typeface="Barlow"/>
                <a:ea typeface="Barlow"/>
                <a:cs typeface="Barlow"/>
                <a:sym typeface="Barlow"/>
              </a:rPr>
              <a:t>k</a:t>
            </a:r>
            <a:endParaRPr sz="1200" b="1">
              <a:solidFill>
                <a:schemeClr val="dk1"/>
              </a:solidFill>
              <a:latin typeface="Barlow"/>
              <a:ea typeface="Barlow"/>
              <a:cs typeface="Barlow"/>
              <a:sym typeface="Barlow"/>
            </a:endParaRPr>
          </a:p>
        </p:txBody>
      </p:sp>
      <p:sp>
        <p:nvSpPr>
          <p:cNvPr id="19" name="Google Shape;19;p3"/>
          <p:cNvSpPr/>
          <p:nvPr/>
        </p:nvSpPr>
        <p:spPr>
          <a:xfrm rot="10800000">
            <a:off x="4653635" y="4472050"/>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2391740" y="-1750426"/>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134"/>
        <p:cNvGrpSpPr/>
        <p:nvPr/>
      </p:nvGrpSpPr>
      <p:grpSpPr>
        <a:xfrm>
          <a:off x="0" y="0"/>
          <a:ext cx="0" cy="0"/>
          <a:chOff x="0" y="0"/>
          <a:chExt cx="0" cy="0"/>
        </a:xfrm>
      </p:grpSpPr>
      <p:sp>
        <p:nvSpPr>
          <p:cNvPr id="135" name="Google Shape;135;p21"/>
          <p:cNvSpPr/>
          <p:nvPr/>
        </p:nvSpPr>
        <p:spPr>
          <a:xfrm rot="10800000">
            <a:off x="4467310" y="4837925"/>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flipH="1">
            <a:off x="-1651126" y="-1739725"/>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TITLE_ONLY_1_1">
    <p:spTree>
      <p:nvGrpSpPr>
        <p:cNvPr id="1" name="Shape 137"/>
        <p:cNvGrpSpPr/>
        <p:nvPr/>
      </p:nvGrpSpPr>
      <p:grpSpPr>
        <a:xfrm>
          <a:off x="0" y="0"/>
          <a:ext cx="0" cy="0"/>
          <a:chOff x="0" y="0"/>
          <a:chExt cx="0" cy="0"/>
        </a:xfrm>
      </p:grpSpPr>
      <p:sp>
        <p:nvSpPr>
          <p:cNvPr id="138" name="Google Shape;138;p22"/>
          <p:cNvSpPr/>
          <p:nvPr/>
        </p:nvSpPr>
        <p:spPr>
          <a:xfrm rot="10800000">
            <a:off x="4467135" y="4604400"/>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5">
  <p:cSld name="TITLE_ONLY_1_1_1">
    <p:spTree>
      <p:nvGrpSpPr>
        <p:cNvPr id="1" name="Shape 140"/>
        <p:cNvGrpSpPr/>
        <p:nvPr/>
      </p:nvGrpSpPr>
      <p:grpSpPr>
        <a:xfrm>
          <a:off x="0" y="0"/>
          <a:ext cx="0" cy="0"/>
          <a:chOff x="0" y="0"/>
          <a:chExt cx="0" cy="0"/>
        </a:xfrm>
      </p:grpSpPr>
      <p:sp>
        <p:nvSpPr>
          <p:cNvPr id="141" name="Google Shape;141;p23"/>
          <p:cNvSpPr/>
          <p:nvPr/>
        </p:nvSpPr>
        <p:spPr>
          <a:xfrm rot="10800000">
            <a:off x="-2722715" y="165225"/>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5774400" y="2316395"/>
            <a:ext cx="2779200" cy="10020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lt2"/>
              </a:buClr>
              <a:buSzPts val="6000"/>
              <a:buFont typeface="Barlow"/>
              <a:buNone/>
              <a:defRPr sz="6000" b="1">
                <a:solidFill>
                  <a:schemeClr val="lt2"/>
                </a:solidFill>
                <a:latin typeface="Barlow"/>
                <a:ea typeface="Barlow"/>
                <a:cs typeface="Barlow"/>
                <a:sym typeface="Barlow"/>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45" name="Google Shape;145;p24"/>
          <p:cNvSpPr/>
          <p:nvPr/>
        </p:nvSpPr>
        <p:spPr>
          <a:xfrm rot="10800000">
            <a:off x="1283674" y="4604408"/>
            <a:ext cx="3288326" cy="3052417"/>
          </a:xfrm>
          <a:custGeom>
            <a:avLst/>
            <a:gdLst/>
            <a:ahLst/>
            <a:cxnLst/>
            <a:rect l="l" t="t" r="r" b="b"/>
            <a:pathLst>
              <a:path w="44075" h="40913" extrusionOk="0">
                <a:moveTo>
                  <a:pt x="18967" y="0"/>
                </a:moveTo>
                <a:lnTo>
                  <a:pt x="1" y="18967"/>
                </a:lnTo>
                <a:lnTo>
                  <a:pt x="1" y="40913"/>
                </a:lnTo>
                <a:lnTo>
                  <a:pt x="28360" y="40913"/>
                </a:lnTo>
                <a:lnTo>
                  <a:pt x="44074" y="25138"/>
                </a:lnTo>
                <a:lnTo>
                  <a:pt x="26992" y="8055"/>
                </a:lnTo>
                <a:lnTo>
                  <a:pt x="18967"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txBox="1">
            <a:spLocks noGrp="1"/>
          </p:cNvSpPr>
          <p:nvPr>
            <p:ph type="subTitle" idx="1"/>
          </p:nvPr>
        </p:nvSpPr>
        <p:spPr>
          <a:xfrm>
            <a:off x="5652400" y="3110850"/>
            <a:ext cx="2840100" cy="134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one column 4">
  <p:cSld name="ONE_COLUMN_TEXT_2">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5694775" y="1518855"/>
            <a:ext cx="2779200" cy="1002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2"/>
              </a:buClr>
              <a:buSzPts val="6000"/>
              <a:buFont typeface="Barlow"/>
              <a:buNone/>
              <a:defRPr sz="6000" b="1">
                <a:latin typeface="Barlow"/>
                <a:ea typeface="Barlow"/>
                <a:cs typeface="Barlow"/>
                <a:sym typeface="Barlow"/>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9" name="Google Shape;149;p25"/>
          <p:cNvSpPr/>
          <p:nvPr/>
        </p:nvSpPr>
        <p:spPr>
          <a:xfrm rot="10800000">
            <a:off x="-642326" y="4604408"/>
            <a:ext cx="3288326" cy="3052417"/>
          </a:xfrm>
          <a:custGeom>
            <a:avLst/>
            <a:gdLst/>
            <a:ahLst/>
            <a:cxnLst/>
            <a:rect l="l" t="t" r="r" b="b"/>
            <a:pathLst>
              <a:path w="44075" h="40913" extrusionOk="0">
                <a:moveTo>
                  <a:pt x="18967" y="0"/>
                </a:moveTo>
                <a:lnTo>
                  <a:pt x="1" y="18967"/>
                </a:lnTo>
                <a:lnTo>
                  <a:pt x="1" y="40913"/>
                </a:lnTo>
                <a:lnTo>
                  <a:pt x="28360" y="40913"/>
                </a:lnTo>
                <a:lnTo>
                  <a:pt x="44074" y="25138"/>
                </a:lnTo>
                <a:lnTo>
                  <a:pt x="26992" y="8055"/>
                </a:lnTo>
                <a:lnTo>
                  <a:pt x="18967"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5"/>
          <p:cNvSpPr txBox="1">
            <a:spLocks noGrp="1"/>
          </p:cNvSpPr>
          <p:nvPr>
            <p:ph type="subTitle" idx="1"/>
          </p:nvPr>
        </p:nvSpPr>
        <p:spPr>
          <a:xfrm>
            <a:off x="5633875" y="2252320"/>
            <a:ext cx="2840100" cy="134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51" name="Google Shape;151;p25"/>
          <p:cNvSpPr/>
          <p:nvPr/>
        </p:nvSpPr>
        <p:spPr>
          <a:xfrm>
            <a:off x="7020025" y="-976316"/>
            <a:ext cx="2807931" cy="188058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one column 2">
  <p:cSld name="ONE_COLUMN_TEXT_1">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5391500" y="2311350"/>
            <a:ext cx="3128400" cy="1002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2"/>
              </a:buClr>
              <a:buSzPts val="3500"/>
              <a:buFont typeface="Barlow"/>
              <a:buNone/>
              <a:defRPr sz="3500" b="1">
                <a:solidFill>
                  <a:schemeClr val="lt2"/>
                </a:solidFill>
                <a:latin typeface="Barlow"/>
                <a:ea typeface="Barlow"/>
                <a:cs typeface="Barlow"/>
                <a:sym typeface="Barlow"/>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 name="Google Shape;154;p26"/>
          <p:cNvSpPr txBox="1">
            <a:spLocks noGrp="1"/>
          </p:cNvSpPr>
          <p:nvPr>
            <p:ph type="subTitle" idx="1"/>
          </p:nvPr>
        </p:nvSpPr>
        <p:spPr>
          <a:xfrm>
            <a:off x="5679800" y="3110850"/>
            <a:ext cx="2840100" cy="134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55" name="Google Shape;155;p26"/>
          <p:cNvSpPr/>
          <p:nvPr/>
        </p:nvSpPr>
        <p:spPr>
          <a:xfrm rot="10800000" flipH="1">
            <a:off x="3639587" y="4604408"/>
            <a:ext cx="3288326" cy="3052417"/>
          </a:xfrm>
          <a:custGeom>
            <a:avLst/>
            <a:gdLst/>
            <a:ahLst/>
            <a:cxnLst/>
            <a:rect l="l" t="t" r="r" b="b"/>
            <a:pathLst>
              <a:path w="44075" h="40913" extrusionOk="0">
                <a:moveTo>
                  <a:pt x="18967" y="0"/>
                </a:moveTo>
                <a:lnTo>
                  <a:pt x="1" y="18967"/>
                </a:lnTo>
                <a:lnTo>
                  <a:pt x="1" y="40913"/>
                </a:lnTo>
                <a:lnTo>
                  <a:pt x="28360" y="40913"/>
                </a:lnTo>
                <a:lnTo>
                  <a:pt x="44074" y="25138"/>
                </a:lnTo>
                <a:lnTo>
                  <a:pt x="26992" y="8055"/>
                </a:lnTo>
                <a:lnTo>
                  <a:pt x="18967"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flipH="1">
            <a:off x="-2469315" y="-1752250"/>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one column 3">
  <p:cSld name="ONE_COLUMN_TEXT_1_1">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5094000" y="1320942"/>
            <a:ext cx="3459600" cy="1002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2"/>
              </a:buClr>
              <a:buSzPts val="3500"/>
              <a:buFont typeface="Barlow"/>
              <a:buNone/>
              <a:defRPr sz="3500" b="1">
                <a:solidFill>
                  <a:schemeClr val="lt2"/>
                </a:solidFill>
                <a:latin typeface="Barlow"/>
                <a:ea typeface="Barlow"/>
                <a:cs typeface="Barlow"/>
                <a:sym typeface="Barlow"/>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 name="Google Shape;159;p27"/>
          <p:cNvSpPr txBox="1">
            <a:spLocks noGrp="1"/>
          </p:cNvSpPr>
          <p:nvPr>
            <p:ph type="subTitle" idx="1"/>
          </p:nvPr>
        </p:nvSpPr>
        <p:spPr>
          <a:xfrm>
            <a:off x="5204150" y="2117706"/>
            <a:ext cx="3288300" cy="134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60" name="Google Shape;160;p27"/>
          <p:cNvSpPr/>
          <p:nvPr/>
        </p:nvSpPr>
        <p:spPr>
          <a:xfrm rot="-5400000">
            <a:off x="-1104073" y="-1847449"/>
            <a:ext cx="3231681" cy="2164500"/>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rot="10800000" flipH="1">
            <a:off x="3525513" y="4134659"/>
            <a:ext cx="2807931" cy="188058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one column 7">
  <p:cSld name="ONE_COLUMN_TEXT_1_1_2">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720000" y="1549350"/>
            <a:ext cx="3459600" cy="1002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2"/>
              </a:buClr>
              <a:buSzPts val="3500"/>
              <a:buFont typeface="Barlow"/>
              <a:buNone/>
              <a:defRPr sz="3500" b="1">
                <a:solidFill>
                  <a:schemeClr val="lt2"/>
                </a:solidFill>
                <a:latin typeface="Barlow"/>
                <a:ea typeface="Barlow"/>
                <a:cs typeface="Barlow"/>
                <a:sym typeface="Barlow"/>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4" name="Google Shape;164;p28"/>
          <p:cNvSpPr txBox="1">
            <a:spLocks noGrp="1"/>
          </p:cNvSpPr>
          <p:nvPr>
            <p:ph type="subTitle" idx="1"/>
          </p:nvPr>
        </p:nvSpPr>
        <p:spPr>
          <a:xfrm>
            <a:off x="891300" y="2348850"/>
            <a:ext cx="3288300" cy="134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65" name="Google Shape;165;p28"/>
          <p:cNvSpPr/>
          <p:nvPr/>
        </p:nvSpPr>
        <p:spPr>
          <a:xfrm>
            <a:off x="8664502" y="-1105374"/>
            <a:ext cx="3231681" cy="2164500"/>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rot="10800000" flipH="1">
            <a:off x="4738563" y="4329859"/>
            <a:ext cx="2807931" cy="188058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one column 6">
  <p:cSld name="ONE_COLUMN_TEXT_1_1_1">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5094000" y="1320750"/>
            <a:ext cx="3459600" cy="10020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2"/>
              </a:buClr>
              <a:buSzPts val="3500"/>
              <a:buFont typeface="Barlow"/>
              <a:buNone/>
              <a:defRPr sz="3500" b="1">
                <a:solidFill>
                  <a:schemeClr val="lt2"/>
                </a:solidFill>
                <a:latin typeface="Barlow"/>
                <a:ea typeface="Barlow"/>
                <a:cs typeface="Barlow"/>
                <a:sym typeface="Barlow"/>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9" name="Google Shape;169;p29"/>
          <p:cNvSpPr txBox="1">
            <a:spLocks noGrp="1"/>
          </p:cNvSpPr>
          <p:nvPr>
            <p:ph type="subTitle" idx="1"/>
          </p:nvPr>
        </p:nvSpPr>
        <p:spPr>
          <a:xfrm>
            <a:off x="5204150" y="2120250"/>
            <a:ext cx="3288300" cy="134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70" name="Google Shape;170;p29"/>
          <p:cNvSpPr/>
          <p:nvPr/>
        </p:nvSpPr>
        <p:spPr>
          <a:xfrm>
            <a:off x="8664502" y="-1105374"/>
            <a:ext cx="3231681" cy="2164500"/>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flipH="1">
            <a:off x="-1807712" y="2723809"/>
            <a:ext cx="2807931" cy="188058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2"/>
        <p:cNvGrpSpPr/>
        <p:nvPr/>
      </p:nvGrpSpPr>
      <p:grpSpPr>
        <a:xfrm>
          <a:off x="0" y="0"/>
          <a:ext cx="0" cy="0"/>
          <a:chOff x="0" y="0"/>
          <a:chExt cx="0" cy="0"/>
        </a:xfrm>
      </p:grpSpPr>
      <p:sp>
        <p:nvSpPr>
          <p:cNvPr id="173" name="Google Shape;173;p30"/>
          <p:cNvSpPr/>
          <p:nvPr/>
        </p:nvSpPr>
        <p:spPr>
          <a:xfrm>
            <a:off x="-107575" y="1338150"/>
            <a:ext cx="8318100" cy="2467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txBox="1">
            <a:spLocks noGrp="1"/>
          </p:cNvSpPr>
          <p:nvPr>
            <p:ph type="title"/>
          </p:nvPr>
        </p:nvSpPr>
        <p:spPr>
          <a:xfrm>
            <a:off x="1070700" y="1157800"/>
            <a:ext cx="7002600" cy="2467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500"/>
              <a:buFont typeface="Barlow"/>
              <a:buNone/>
              <a:defRPr sz="3500" b="1">
                <a:solidFill>
                  <a:schemeClr val="lt1"/>
                </a:solidFill>
                <a:latin typeface="Barlow"/>
                <a:ea typeface="Barlow"/>
                <a:cs typeface="Barlow"/>
                <a:sym typeface="Barlow"/>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75" name="Google Shape;175;p30"/>
          <p:cNvSpPr txBox="1">
            <a:spLocks noGrp="1"/>
          </p:cNvSpPr>
          <p:nvPr>
            <p:ph type="subTitle" idx="1"/>
          </p:nvPr>
        </p:nvSpPr>
        <p:spPr>
          <a:xfrm>
            <a:off x="3168000" y="3185050"/>
            <a:ext cx="2808000" cy="47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Medium"/>
              <a:buNone/>
              <a:defRPr>
                <a:solidFill>
                  <a:schemeClr val="lt1"/>
                </a:solidFill>
                <a:latin typeface="Barlow Medium"/>
                <a:ea typeface="Barlow Medium"/>
                <a:cs typeface="Barlow Medium"/>
                <a:sym typeface="Barlow Medium"/>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76" name="Google Shape;176;p30"/>
          <p:cNvSpPr/>
          <p:nvPr/>
        </p:nvSpPr>
        <p:spPr>
          <a:xfrm>
            <a:off x="4572005" y="-339580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177192" y="3489464"/>
            <a:ext cx="2608482" cy="2062072"/>
          </a:xfrm>
          <a:custGeom>
            <a:avLst/>
            <a:gdLst/>
            <a:ahLst/>
            <a:cxnLst/>
            <a:rect l="l" t="t" r="r" b="b"/>
            <a:pathLst>
              <a:path w="49333" h="38999" extrusionOk="0">
                <a:moveTo>
                  <a:pt x="0" y="1"/>
                </a:moveTo>
                <a:lnTo>
                  <a:pt x="0" y="38999"/>
                </a:lnTo>
                <a:lnTo>
                  <a:pt x="49333" y="38999"/>
                </a:lnTo>
                <a:lnTo>
                  <a:pt x="10304" y="1"/>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title">
  <p:cSld name="TITLE_1">
    <p:spTree>
      <p:nvGrpSpPr>
        <p:cNvPr id="1" name="Shape 21"/>
        <p:cNvGrpSpPr/>
        <p:nvPr/>
      </p:nvGrpSpPr>
      <p:grpSpPr>
        <a:xfrm>
          <a:off x="0" y="0"/>
          <a:ext cx="0" cy="0"/>
          <a:chOff x="0" y="0"/>
          <a:chExt cx="0" cy="0"/>
        </a:xfrm>
      </p:grpSpPr>
      <p:sp>
        <p:nvSpPr>
          <p:cNvPr id="22" name="Google Shape;22;p4"/>
          <p:cNvSpPr/>
          <p:nvPr/>
        </p:nvSpPr>
        <p:spPr>
          <a:xfrm>
            <a:off x="-78725" y="986250"/>
            <a:ext cx="6414000" cy="3171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ctrTitle"/>
          </p:nvPr>
        </p:nvSpPr>
        <p:spPr>
          <a:xfrm>
            <a:off x="747450" y="1189950"/>
            <a:ext cx="5966100" cy="2763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8300"/>
              <a:buFont typeface="Barlow"/>
              <a:buNone/>
              <a:defRPr sz="8300" b="1">
                <a:solidFill>
                  <a:schemeClr val="lt1"/>
                </a:solidFill>
                <a:latin typeface="Barlow"/>
                <a:ea typeface="Barlow"/>
                <a:cs typeface="Barlow"/>
                <a:sym typeface="Barlow"/>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4" name="Google Shape;24;p4"/>
          <p:cNvSpPr/>
          <p:nvPr/>
        </p:nvSpPr>
        <p:spPr>
          <a:xfrm flipH="1">
            <a:off x="-1304442" y="-339580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able of contents">
  <p:cSld name="MAIN_POINT_1">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6051352" y="1257015"/>
            <a:ext cx="1505100" cy="518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500"/>
              <a:buFont typeface="Barlow"/>
              <a:buNone/>
              <a:defRPr sz="2500" b="1">
                <a:solidFill>
                  <a:schemeClr val="dk2"/>
                </a:solidFill>
                <a:latin typeface="Barlow"/>
                <a:ea typeface="Barlow"/>
                <a:cs typeface="Barlow"/>
                <a:sym typeface="Barlow"/>
              </a:defRPr>
            </a:lvl1pPr>
            <a:lvl2pPr lvl="1"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a:endParaRPr/>
          </a:p>
        </p:txBody>
      </p:sp>
      <p:sp>
        <p:nvSpPr>
          <p:cNvPr id="180" name="Google Shape;180;p31"/>
          <p:cNvSpPr txBox="1">
            <a:spLocks noGrp="1"/>
          </p:cNvSpPr>
          <p:nvPr>
            <p:ph type="title" idx="2" hasCustomPrompt="1"/>
          </p:nvPr>
        </p:nvSpPr>
        <p:spPr>
          <a:xfrm>
            <a:off x="5669058" y="1287758"/>
            <a:ext cx="3822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2pPr>
            <a:lvl3pPr lvl="2"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3pPr>
            <a:lvl4pPr lvl="3"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4pPr>
            <a:lvl5pPr lvl="4"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5pPr>
            <a:lvl6pPr lvl="5"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6pPr>
            <a:lvl7pPr lvl="6"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7pPr>
            <a:lvl8pPr lvl="7"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8pPr>
            <a:lvl9pPr lvl="8"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9pPr>
          </a:lstStyle>
          <a:p>
            <a:r>
              <a:t>xx%</a:t>
            </a:r>
          </a:p>
        </p:txBody>
      </p:sp>
      <p:sp>
        <p:nvSpPr>
          <p:cNvPr id="181" name="Google Shape;181;p31"/>
          <p:cNvSpPr txBox="1">
            <a:spLocks noGrp="1"/>
          </p:cNvSpPr>
          <p:nvPr>
            <p:ph type="title" idx="3" hasCustomPrompt="1"/>
          </p:nvPr>
        </p:nvSpPr>
        <p:spPr>
          <a:xfrm>
            <a:off x="2951900" y="1287758"/>
            <a:ext cx="3822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2pPr>
            <a:lvl3pPr lvl="2"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3pPr>
            <a:lvl4pPr lvl="3"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4pPr>
            <a:lvl5pPr lvl="4"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5pPr>
            <a:lvl6pPr lvl="5"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6pPr>
            <a:lvl7pPr lvl="6"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7pPr>
            <a:lvl8pPr lvl="7"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8pPr>
            <a:lvl9pPr lvl="8"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9pPr>
          </a:lstStyle>
          <a:p>
            <a:r>
              <a:t>xx%</a:t>
            </a:r>
          </a:p>
        </p:txBody>
      </p:sp>
      <p:sp>
        <p:nvSpPr>
          <p:cNvPr id="182" name="Google Shape;182;p31"/>
          <p:cNvSpPr txBox="1">
            <a:spLocks noGrp="1"/>
          </p:cNvSpPr>
          <p:nvPr>
            <p:ph type="subTitle" idx="1"/>
          </p:nvPr>
        </p:nvSpPr>
        <p:spPr>
          <a:xfrm>
            <a:off x="3334182" y="3374616"/>
            <a:ext cx="1998300" cy="68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64951"/>
              </a:buClr>
              <a:buSzPts val="1800"/>
              <a:buFont typeface="Barlow Medium"/>
              <a:buNone/>
              <a:defRPr>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9pPr>
          </a:lstStyle>
          <a:p>
            <a:endParaRPr/>
          </a:p>
        </p:txBody>
      </p:sp>
      <p:sp>
        <p:nvSpPr>
          <p:cNvPr id="183" name="Google Shape;183;p31"/>
          <p:cNvSpPr txBox="1">
            <a:spLocks noGrp="1"/>
          </p:cNvSpPr>
          <p:nvPr>
            <p:ph type="title" idx="4" hasCustomPrompt="1"/>
          </p:nvPr>
        </p:nvSpPr>
        <p:spPr>
          <a:xfrm>
            <a:off x="2951888" y="2976967"/>
            <a:ext cx="3822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2pPr>
            <a:lvl3pPr lvl="2"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3pPr>
            <a:lvl4pPr lvl="3"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4pPr>
            <a:lvl5pPr lvl="4"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5pPr>
            <a:lvl6pPr lvl="5"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6pPr>
            <a:lvl7pPr lvl="6"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7pPr>
            <a:lvl8pPr lvl="7"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8pPr>
            <a:lvl9pPr lvl="8"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9pPr>
          </a:lstStyle>
          <a:p>
            <a:r>
              <a:t>xx%</a:t>
            </a:r>
          </a:p>
        </p:txBody>
      </p:sp>
      <p:sp>
        <p:nvSpPr>
          <p:cNvPr id="184" name="Google Shape;184;p31"/>
          <p:cNvSpPr txBox="1">
            <a:spLocks noGrp="1"/>
          </p:cNvSpPr>
          <p:nvPr>
            <p:ph type="title" idx="5"/>
          </p:nvPr>
        </p:nvSpPr>
        <p:spPr>
          <a:xfrm>
            <a:off x="6051340" y="2946225"/>
            <a:ext cx="1505100" cy="518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500"/>
              <a:buFont typeface="Barlow"/>
              <a:buNone/>
              <a:defRPr sz="2500" b="1">
                <a:solidFill>
                  <a:schemeClr val="dk2"/>
                </a:solidFill>
                <a:latin typeface="Barlow"/>
                <a:ea typeface="Barlow"/>
                <a:cs typeface="Barlow"/>
                <a:sym typeface="Barlow"/>
              </a:defRPr>
            </a:lvl1pPr>
            <a:lvl2pPr lvl="1"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a:endParaRPr/>
          </a:p>
        </p:txBody>
      </p:sp>
      <p:sp>
        <p:nvSpPr>
          <p:cNvPr id="185" name="Google Shape;185;p31"/>
          <p:cNvSpPr txBox="1">
            <a:spLocks noGrp="1"/>
          </p:cNvSpPr>
          <p:nvPr>
            <p:ph type="title" idx="6" hasCustomPrompt="1"/>
          </p:nvPr>
        </p:nvSpPr>
        <p:spPr>
          <a:xfrm>
            <a:off x="5669045" y="2976967"/>
            <a:ext cx="3822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2pPr>
            <a:lvl3pPr lvl="2"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3pPr>
            <a:lvl4pPr lvl="3"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4pPr>
            <a:lvl5pPr lvl="4"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5pPr>
            <a:lvl6pPr lvl="5"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6pPr>
            <a:lvl7pPr lvl="6"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7pPr>
            <a:lvl8pPr lvl="7"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8pPr>
            <a:lvl9pPr lvl="8" algn="ctr" rtl="0">
              <a:spcBef>
                <a:spcPts val="0"/>
              </a:spcBef>
              <a:spcAft>
                <a:spcPts val="0"/>
              </a:spcAft>
              <a:buClr>
                <a:schemeClr val="dk2"/>
              </a:buClr>
              <a:buSzPts val="1600"/>
              <a:buFont typeface="Barlow"/>
              <a:buNone/>
              <a:defRPr sz="1600" b="1">
                <a:solidFill>
                  <a:schemeClr val="dk2"/>
                </a:solidFill>
                <a:latin typeface="Barlow"/>
                <a:ea typeface="Barlow"/>
                <a:cs typeface="Barlow"/>
                <a:sym typeface="Barlow"/>
              </a:defRPr>
            </a:lvl9pPr>
          </a:lstStyle>
          <a:p>
            <a:r>
              <a:t>xx%</a:t>
            </a:r>
          </a:p>
        </p:txBody>
      </p:sp>
      <p:sp>
        <p:nvSpPr>
          <p:cNvPr id="186" name="Google Shape;186;p31"/>
          <p:cNvSpPr txBox="1">
            <a:spLocks noGrp="1"/>
          </p:cNvSpPr>
          <p:nvPr>
            <p:ph type="subTitle" idx="7"/>
          </p:nvPr>
        </p:nvSpPr>
        <p:spPr>
          <a:xfrm>
            <a:off x="3334194" y="1685407"/>
            <a:ext cx="1998300" cy="68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64951"/>
              </a:buClr>
              <a:buSzPts val="1800"/>
              <a:buFont typeface="Barlow Medium"/>
              <a:buNone/>
              <a:defRPr>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9pPr>
          </a:lstStyle>
          <a:p>
            <a:endParaRPr/>
          </a:p>
        </p:txBody>
      </p:sp>
      <p:sp>
        <p:nvSpPr>
          <p:cNvPr id="187" name="Google Shape;187;p31"/>
          <p:cNvSpPr txBox="1">
            <a:spLocks noGrp="1"/>
          </p:cNvSpPr>
          <p:nvPr>
            <p:ph type="title" idx="8"/>
          </p:nvPr>
        </p:nvSpPr>
        <p:spPr>
          <a:xfrm>
            <a:off x="3334194" y="1257015"/>
            <a:ext cx="1505100" cy="518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500"/>
              <a:buFont typeface="Barlow"/>
              <a:buNone/>
              <a:defRPr sz="2500" b="1">
                <a:solidFill>
                  <a:schemeClr val="dk2"/>
                </a:solidFill>
                <a:latin typeface="Barlow"/>
                <a:ea typeface="Barlow"/>
                <a:cs typeface="Barlow"/>
                <a:sym typeface="Barlow"/>
              </a:defRPr>
            </a:lvl1pPr>
            <a:lvl2pPr lvl="1"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a:endParaRPr/>
          </a:p>
        </p:txBody>
      </p:sp>
      <p:sp>
        <p:nvSpPr>
          <p:cNvPr id="188" name="Google Shape;188;p31"/>
          <p:cNvSpPr txBox="1">
            <a:spLocks noGrp="1"/>
          </p:cNvSpPr>
          <p:nvPr>
            <p:ph type="subTitle" idx="9"/>
          </p:nvPr>
        </p:nvSpPr>
        <p:spPr>
          <a:xfrm>
            <a:off x="6051352" y="1685407"/>
            <a:ext cx="1998300" cy="68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64951"/>
              </a:buClr>
              <a:buSzPts val="1800"/>
              <a:buFont typeface="Barlow Medium"/>
              <a:buNone/>
              <a:defRPr>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9pPr>
          </a:lstStyle>
          <a:p>
            <a:endParaRPr/>
          </a:p>
        </p:txBody>
      </p:sp>
      <p:sp>
        <p:nvSpPr>
          <p:cNvPr id="189" name="Google Shape;189;p31"/>
          <p:cNvSpPr txBox="1">
            <a:spLocks noGrp="1"/>
          </p:cNvSpPr>
          <p:nvPr>
            <p:ph type="title" idx="13"/>
          </p:nvPr>
        </p:nvSpPr>
        <p:spPr>
          <a:xfrm>
            <a:off x="3334182" y="2946225"/>
            <a:ext cx="1505100" cy="518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2500"/>
              <a:buFont typeface="Barlow"/>
              <a:buNone/>
              <a:defRPr sz="2500" b="1">
                <a:solidFill>
                  <a:schemeClr val="dk2"/>
                </a:solidFill>
                <a:latin typeface="Barlow"/>
                <a:ea typeface="Barlow"/>
                <a:cs typeface="Barlow"/>
                <a:sym typeface="Barlow"/>
              </a:defRPr>
            </a:lvl1pPr>
            <a:lvl2pPr lvl="1"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a:endParaRPr/>
          </a:p>
        </p:txBody>
      </p:sp>
      <p:sp>
        <p:nvSpPr>
          <p:cNvPr id="190" name="Google Shape;190;p31"/>
          <p:cNvSpPr txBox="1">
            <a:spLocks noGrp="1"/>
          </p:cNvSpPr>
          <p:nvPr>
            <p:ph type="subTitle" idx="14"/>
          </p:nvPr>
        </p:nvSpPr>
        <p:spPr>
          <a:xfrm>
            <a:off x="6051340" y="3374616"/>
            <a:ext cx="1998300" cy="68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64951"/>
              </a:buClr>
              <a:buSzPts val="1800"/>
              <a:buFont typeface="Barlow Medium"/>
              <a:buNone/>
              <a:defRPr>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800"/>
              <a:buFont typeface="Barlow Medium"/>
              <a:buNone/>
              <a:defRPr sz="1800">
                <a:solidFill>
                  <a:srgbClr val="364951"/>
                </a:solidFill>
                <a:latin typeface="Barlow Medium"/>
                <a:ea typeface="Barlow Medium"/>
                <a:cs typeface="Barlow Medium"/>
                <a:sym typeface="Barlow Medium"/>
              </a:defRPr>
            </a:lvl9pPr>
          </a:lstStyle>
          <a:p>
            <a:endParaRPr/>
          </a:p>
        </p:txBody>
      </p:sp>
      <p:sp>
        <p:nvSpPr>
          <p:cNvPr id="191" name="Google Shape;191;p31"/>
          <p:cNvSpPr/>
          <p:nvPr/>
        </p:nvSpPr>
        <p:spPr>
          <a:xfrm rot="10800000">
            <a:off x="5837928" y="4604395"/>
            <a:ext cx="3948372" cy="2644380"/>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1"/>
          <p:cNvSpPr txBox="1">
            <a:spLocks noGrp="1"/>
          </p:cNvSpPr>
          <p:nvPr>
            <p:ph type="title" idx="15"/>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3"/>
        <p:cNvGrpSpPr/>
        <p:nvPr/>
      </p:nvGrpSpPr>
      <p:grpSpPr>
        <a:xfrm>
          <a:off x="0" y="0"/>
          <a:ext cx="0" cy="0"/>
          <a:chOff x="0" y="0"/>
          <a:chExt cx="0" cy="0"/>
        </a:xfrm>
      </p:grpSpPr>
      <p:sp>
        <p:nvSpPr>
          <p:cNvPr id="194" name="Google Shape;194;p32"/>
          <p:cNvSpPr txBox="1">
            <a:spLocks noGrp="1"/>
          </p:cNvSpPr>
          <p:nvPr>
            <p:ph type="subTitle" idx="1"/>
          </p:nvPr>
        </p:nvSpPr>
        <p:spPr>
          <a:xfrm>
            <a:off x="2317550" y="1989494"/>
            <a:ext cx="5790900" cy="23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95" name="Google Shape;195;p32"/>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
        <p:nvSpPr>
          <p:cNvPr id="196" name="Google Shape;196;p32"/>
          <p:cNvSpPr/>
          <p:nvPr/>
        </p:nvSpPr>
        <p:spPr>
          <a:xfrm rot="10800000">
            <a:off x="4467260" y="4604400"/>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4831250" y="1253975"/>
            <a:ext cx="3333300" cy="246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500"/>
              <a:buFont typeface="Barlow"/>
              <a:buNone/>
              <a:defRPr sz="3500" b="1">
                <a:solidFill>
                  <a:schemeClr val="lt1"/>
                </a:solidFill>
                <a:latin typeface="Barlow"/>
                <a:ea typeface="Barlow"/>
                <a:cs typeface="Barlow"/>
                <a:sym typeface="Barlow"/>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99" name="Google Shape;199;p33"/>
          <p:cNvSpPr/>
          <p:nvPr/>
        </p:nvSpPr>
        <p:spPr>
          <a:xfrm flipH="1">
            <a:off x="2547558" y="-339580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3"/>
          <p:cNvSpPr/>
          <p:nvPr/>
        </p:nvSpPr>
        <p:spPr>
          <a:xfrm flipH="1">
            <a:off x="6701768" y="3489464"/>
            <a:ext cx="2608482" cy="2062072"/>
          </a:xfrm>
          <a:custGeom>
            <a:avLst/>
            <a:gdLst/>
            <a:ahLst/>
            <a:cxnLst/>
            <a:rect l="l" t="t" r="r" b="b"/>
            <a:pathLst>
              <a:path w="49333" h="38999" extrusionOk="0">
                <a:moveTo>
                  <a:pt x="0" y="1"/>
                </a:moveTo>
                <a:lnTo>
                  <a:pt x="0" y="38999"/>
                </a:lnTo>
                <a:lnTo>
                  <a:pt x="49333" y="38999"/>
                </a:lnTo>
                <a:lnTo>
                  <a:pt x="10304" y="1"/>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1"/>
        <p:cNvGrpSpPr/>
        <p:nvPr/>
      </p:nvGrpSpPr>
      <p:grpSpPr>
        <a:xfrm>
          <a:off x="0" y="0"/>
          <a:ext cx="0" cy="0"/>
          <a:chOff x="0" y="0"/>
          <a:chExt cx="0" cy="0"/>
        </a:xfrm>
      </p:grpSpPr>
      <p:sp>
        <p:nvSpPr>
          <p:cNvPr id="202" name="Google Shape;202;p34"/>
          <p:cNvSpPr/>
          <p:nvPr/>
        </p:nvSpPr>
        <p:spPr>
          <a:xfrm>
            <a:off x="-78725" y="1478575"/>
            <a:ext cx="7346700" cy="229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4"/>
          <p:cNvSpPr txBox="1">
            <a:spLocks noGrp="1"/>
          </p:cNvSpPr>
          <p:nvPr>
            <p:ph type="title" hasCustomPrompt="1"/>
          </p:nvPr>
        </p:nvSpPr>
        <p:spPr>
          <a:xfrm>
            <a:off x="618300" y="1776300"/>
            <a:ext cx="6551400" cy="12993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8300"/>
              <a:buFont typeface="Barlow"/>
              <a:buNone/>
              <a:defRPr sz="8300" b="1">
                <a:solidFill>
                  <a:schemeClr val="lt1"/>
                </a:solidFill>
                <a:latin typeface="Barlow"/>
                <a:ea typeface="Barlow"/>
                <a:cs typeface="Barlow"/>
                <a:sym typeface="Barlow"/>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4" name="Google Shape;204;p34"/>
          <p:cNvSpPr txBox="1">
            <a:spLocks noGrp="1"/>
          </p:cNvSpPr>
          <p:nvPr>
            <p:ph type="subTitle" idx="1"/>
          </p:nvPr>
        </p:nvSpPr>
        <p:spPr>
          <a:xfrm>
            <a:off x="618300" y="2968525"/>
            <a:ext cx="5711100" cy="73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Font typeface="Barlow Medium"/>
              <a:buNone/>
              <a:defRPr>
                <a:solidFill>
                  <a:schemeClr val="lt1"/>
                </a:solidFill>
                <a:latin typeface="Barlow Medium"/>
                <a:ea typeface="Barlow Medium"/>
                <a:cs typeface="Barlow Medium"/>
                <a:sym typeface="Barlow Medium"/>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205" name="Google Shape;205;p34"/>
          <p:cNvSpPr/>
          <p:nvPr/>
        </p:nvSpPr>
        <p:spPr>
          <a:xfrm flipH="1">
            <a:off x="-1304442" y="-339580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4"/>
          <p:cNvSpPr/>
          <p:nvPr/>
        </p:nvSpPr>
        <p:spPr>
          <a:xfrm>
            <a:off x="-193107" y="4366189"/>
            <a:ext cx="2608482" cy="2062072"/>
          </a:xfrm>
          <a:custGeom>
            <a:avLst/>
            <a:gdLst/>
            <a:ahLst/>
            <a:cxnLst/>
            <a:rect l="l" t="t" r="r" b="b"/>
            <a:pathLst>
              <a:path w="49333" h="38999" extrusionOk="0">
                <a:moveTo>
                  <a:pt x="0" y="1"/>
                </a:moveTo>
                <a:lnTo>
                  <a:pt x="0" y="38999"/>
                </a:lnTo>
                <a:lnTo>
                  <a:pt x="49333" y="38999"/>
                </a:lnTo>
                <a:lnTo>
                  <a:pt x="10304" y="1"/>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mall numbers">
  <p:cSld name="BIG_NUMBER_1">
    <p:spTree>
      <p:nvGrpSpPr>
        <p:cNvPr id="1" name="Shape 207"/>
        <p:cNvGrpSpPr/>
        <p:nvPr/>
      </p:nvGrpSpPr>
      <p:grpSpPr>
        <a:xfrm>
          <a:off x="0" y="0"/>
          <a:ext cx="0" cy="0"/>
          <a:chOff x="0" y="0"/>
          <a:chExt cx="0" cy="0"/>
        </a:xfrm>
      </p:grpSpPr>
      <p:sp>
        <p:nvSpPr>
          <p:cNvPr id="208" name="Google Shape;208;p35"/>
          <p:cNvSpPr txBox="1">
            <a:spLocks noGrp="1"/>
          </p:cNvSpPr>
          <p:nvPr>
            <p:ph type="subTitle" idx="1"/>
          </p:nvPr>
        </p:nvSpPr>
        <p:spPr>
          <a:xfrm>
            <a:off x="618300" y="1473000"/>
            <a:ext cx="53223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09" name="Google Shape;209;p35"/>
          <p:cNvSpPr txBox="1">
            <a:spLocks noGrp="1"/>
          </p:cNvSpPr>
          <p:nvPr>
            <p:ph type="title" hasCustomPrompt="1"/>
          </p:nvPr>
        </p:nvSpPr>
        <p:spPr>
          <a:xfrm>
            <a:off x="720000" y="1010888"/>
            <a:ext cx="19260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210" name="Google Shape;210;p35"/>
          <p:cNvSpPr txBox="1">
            <a:spLocks noGrp="1"/>
          </p:cNvSpPr>
          <p:nvPr>
            <p:ph type="subTitle" idx="2"/>
          </p:nvPr>
        </p:nvSpPr>
        <p:spPr>
          <a:xfrm>
            <a:off x="618300" y="2574212"/>
            <a:ext cx="53223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11" name="Google Shape;211;p35"/>
          <p:cNvSpPr txBox="1">
            <a:spLocks noGrp="1"/>
          </p:cNvSpPr>
          <p:nvPr>
            <p:ph type="title" idx="3" hasCustomPrompt="1"/>
          </p:nvPr>
        </p:nvSpPr>
        <p:spPr>
          <a:xfrm>
            <a:off x="720000" y="2112098"/>
            <a:ext cx="19260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212" name="Google Shape;212;p35"/>
          <p:cNvSpPr txBox="1">
            <a:spLocks noGrp="1"/>
          </p:cNvSpPr>
          <p:nvPr>
            <p:ph type="subTitle" idx="4"/>
          </p:nvPr>
        </p:nvSpPr>
        <p:spPr>
          <a:xfrm>
            <a:off x="618300" y="3675424"/>
            <a:ext cx="53223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13" name="Google Shape;213;p35"/>
          <p:cNvSpPr txBox="1">
            <a:spLocks noGrp="1"/>
          </p:cNvSpPr>
          <p:nvPr>
            <p:ph type="title" idx="5" hasCustomPrompt="1"/>
          </p:nvPr>
        </p:nvSpPr>
        <p:spPr>
          <a:xfrm>
            <a:off x="720000" y="3213307"/>
            <a:ext cx="19260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500"/>
              <a:buFont typeface="Barlow"/>
              <a:buNone/>
              <a:defRPr sz="2500" b="1">
                <a:solidFill>
                  <a:schemeClr val="lt1"/>
                </a:solidFill>
                <a:latin typeface="Barlow"/>
                <a:ea typeface="Barlow"/>
                <a:cs typeface="Barlow"/>
                <a:sym typeface="Barlow"/>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214" name="Google Shape;214;p35"/>
          <p:cNvSpPr/>
          <p:nvPr/>
        </p:nvSpPr>
        <p:spPr>
          <a:xfrm rot="10800000">
            <a:off x="1800260" y="4604400"/>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5"/>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6">
  <p:cSld name="TITLE_ONLY_3">
    <p:bg>
      <p:bgPr>
        <a:no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
        <p:nvSpPr>
          <p:cNvPr id="218" name="Google Shape;218;p37"/>
          <p:cNvSpPr/>
          <p:nvPr/>
        </p:nvSpPr>
        <p:spPr>
          <a:xfrm flipH="1">
            <a:off x="-1651126" y="-1739725"/>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_ONLY_4">
    <p:bg>
      <p:bgPr>
        <a:noFill/>
        <a:effectLst/>
      </p:bgPr>
    </p:bg>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
        <p:nvSpPr>
          <p:cNvPr id="221" name="Google Shape;221;p38"/>
          <p:cNvSpPr txBox="1">
            <a:spLocks noGrp="1"/>
          </p:cNvSpPr>
          <p:nvPr>
            <p:ph type="subTitle" idx="1"/>
          </p:nvPr>
        </p:nvSpPr>
        <p:spPr>
          <a:xfrm>
            <a:off x="4484875" y="2207145"/>
            <a:ext cx="3877500" cy="457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22" name="Google Shape;222;p38"/>
          <p:cNvSpPr txBox="1">
            <a:spLocks noGrp="1"/>
          </p:cNvSpPr>
          <p:nvPr>
            <p:ph type="subTitle" idx="2"/>
          </p:nvPr>
        </p:nvSpPr>
        <p:spPr>
          <a:xfrm>
            <a:off x="4484875" y="3358347"/>
            <a:ext cx="3877500" cy="457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23" name="Google Shape;223;p38"/>
          <p:cNvSpPr txBox="1">
            <a:spLocks noGrp="1"/>
          </p:cNvSpPr>
          <p:nvPr>
            <p:ph type="subTitle" idx="3"/>
          </p:nvPr>
        </p:nvSpPr>
        <p:spPr>
          <a:xfrm>
            <a:off x="4484875" y="2782746"/>
            <a:ext cx="3877500" cy="457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Font typeface="Barlow Medium"/>
              <a:buNone/>
              <a:defRPr>
                <a:solidFill>
                  <a:schemeClr val="dk1"/>
                </a:solidFill>
                <a:latin typeface="Barlow Medium"/>
                <a:ea typeface="Barlow Medium"/>
                <a:cs typeface="Barlow Medium"/>
                <a:sym typeface="Barlow Medium"/>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24" name="Google Shape;224;p38"/>
          <p:cNvSpPr/>
          <p:nvPr/>
        </p:nvSpPr>
        <p:spPr>
          <a:xfrm>
            <a:off x="8424004" y="3579107"/>
            <a:ext cx="2341484" cy="2173503"/>
          </a:xfrm>
          <a:custGeom>
            <a:avLst/>
            <a:gdLst/>
            <a:ahLst/>
            <a:cxnLst/>
            <a:rect l="l" t="t" r="r" b="b"/>
            <a:pathLst>
              <a:path w="44075" h="40913" extrusionOk="0">
                <a:moveTo>
                  <a:pt x="18967" y="0"/>
                </a:moveTo>
                <a:lnTo>
                  <a:pt x="1" y="18967"/>
                </a:lnTo>
                <a:lnTo>
                  <a:pt x="1" y="40913"/>
                </a:lnTo>
                <a:lnTo>
                  <a:pt x="28360" y="40913"/>
                </a:lnTo>
                <a:lnTo>
                  <a:pt x="44074" y="25138"/>
                </a:lnTo>
                <a:lnTo>
                  <a:pt x="26992" y="8055"/>
                </a:lnTo>
                <a:lnTo>
                  <a:pt x="18967"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8"/>
          <p:cNvSpPr/>
          <p:nvPr/>
        </p:nvSpPr>
        <p:spPr>
          <a:xfrm flipH="1">
            <a:off x="-5156442" y="-221025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5"/>
          <p:cNvSpPr/>
          <p:nvPr/>
        </p:nvSpPr>
        <p:spPr>
          <a:xfrm>
            <a:off x="-78725" y="1478575"/>
            <a:ext cx="6408000" cy="229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618300" y="1921950"/>
            <a:ext cx="5711100" cy="1299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8300"/>
              <a:buFont typeface="Barlow"/>
              <a:buNone/>
              <a:defRPr sz="8300" b="1">
                <a:solidFill>
                  <a:schemeClr val="lt1"/>
                </a:solidFill>
                <a:latin typeface="Barlow"/>
                <a:ea typeface="Barlow"/>
                <a:cs typeface="Barlow"/>
                <a:sym typeface="Barlow"/>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8" name="Google Shape;28;p5"/>
          <p:cNvSpPr txBox="1">
            <a:spLocks noGrp="1"/>
          </p:cNvSpPr>
          <p:nvPr>
            <p:ph type="subTitle" idx="1"/>
          </p:nvPr>
        </p:nvSpPr>
        <p:spPr>
          <a:xfrm>
            <a:off x="618300" y="2968525"/>
            <a:ext cx="5711100" cy="73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Font typeface="Barlow Medium"/>
              <a:buNone/>
              <a:defRPr>
                <a:solidFill>
                  <a:schemeClr val="lt1"/>
                </a:solidFill>
                <a:latin typeface="Barlow Medium"/>
                <a:ea typeface="Barlow Medium"/>
                <a:cs typeface="Barlow Medium"/>
                <a:sym typeface="Barlow Medium"/>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29" name="Google Shape;29;p5"/>
          <p:cNvSpPr txBox="1">
            <a:spLocks noGrp="1"/>
          </p:cNvSpPr>
          <p:nvPr>
            <p:ph type="title" idx="2" hasCustomPrompt="1"/>
          </p:nvPr>
        </p:nvSpPr>
        <p:spPr>
          <a:xfrm>
            <a:off x="7608100" y="540000"/>
            <a:ext cx="816000" cy="938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000"/>
              <a:buFont typeface="Barlow"/>
              <a:buNone/>
              <a:defRPr sz="4000" b="1">
                <a:solidFill>
                  <a:schemeClr val="lt1"/>
                </a:solidFill>
                <a:latin typeface="Barlow"/>
                <a:ea typeface="Barlow"/>
                <a:cs typeface="Barlow"/>
                <a:sym typeface="Barlow"/>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0" name="Google Shape;30;p5"/>
          <p:cNvSpPr/>
          <p:nvPr/>
        </p:nvSpPr>
        <p:spPr>
          <a:xfrm rot="10800000">
            <a:off x="5837928" y="4604395"/>
            <a:ext cx="3948372" cy="2644380"/>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flipH="1">
            <a:off x="-1304442" y="-339580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6"/>
          <p:cNvSpPr txBox="1">
            <a:spLocks noGrp="1"/>
          </p:cNvSpPr>
          <p:nvPr>
            <p:ph type="subTitle" idx="1"/>
          </p:nvPr>
        </p:nvSpPr>
        <p:spPr>
          <a:xfrm>
            <a:off x="720025" y="1270800"/>
            <a:ext cx="7704000" cy="3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64951"/>
              </a:buClr>
              <a:buSzPts val="1200"/>
              <a:buFont typeface="Barlow Medium"/>
              <a:buNone/>
              <a:defRPr sz="1200">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9pPr>
          </a:lstStyle>
          <a:p>
            <a:endParaRPr/>
          </a:p>
        </p:txBody>
      </p:sp>
      <p:sp>
        <p:nvSpPr>
          <p:cNvPr id="34" name="Google Shape;34;p6"/>
          <p:cNvSpPr/>
          <p:nvPr/>
        </p:nvSpPr>
        <p:spPr>
          <a:xfrm>
            <a:off x="8657583" y="171530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flipH="1">
            <a:off x="-5389967" y="-2136525"/>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TITLE_AND_BODY_2">
    <p:spTree>
      <p:nvGrpSpPr>
        <p:cNvPr id="1" name="Shape 37"/>
        <p:cNvGrpSpPr/>
        <p:nvPr/>
      </p:nvGrpSpPr>
      <p:grpSpPr>
        <a:xfrm>
          <a:off x="0" y="0"/>
          <a:ext cx="0" cy="0"/>
          <a:chOff x="0" y="0"/>
          <a:chExt cx="0" cy="0"/>
        </a:xfrm>
      </p:grpSpPr>
      <p:sp>
        <p:nvSpPr>
          <p:cNvPr id="38" name="Google Shape;38;p7"/>
          <p:cNvSpPr/>
          <p:nvPr/>
        </p:nvSpPr>
        <p:spPr>
          <a:xfrm>
            <a:off x="8657583" y="171530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flipH="1">
            <a:off x="-5389967" y="-2136525"/>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Resources">
  <p:cSld name="TITLE_AND_BODY_1">
    <p:spTree>
      <p:nvGrpSpPr>
        <p:cNvPr id="1" name="Shape 40"/>
        <p:cNvGrpSpPr/>
        <p:nvPr/>
      </p:nvGrpSpPr>
      <p:grpSpPr>
        <a:xfrm>
          <a:off x="0" y="0"/>
          <a:ext cx="0" cy="0"/>
          <a:chOff x="0" y="0"/>
          <a:chExt cx="0" cy="0"/>
        </a:xfrm>
      </p:grpSpPr>
      <p:sp>
        <p:nvSpPr>
          <p:cNvPr id="41" name="Google Shape;41;p8"/>
          <p:cNvSpPr txBox="1">
            <a:spLocks noGrp="1"/>
          </p:cNvSpPr>
          <p:nvPr>
            <p:ph type="subTitle" idx="1"/>
          </p:nvPr>
        </p:nvSpPr>
        <p:spPr>
          <a:xfrm>
            <a:off x="720025" y="1270800"/>
            <a:ext cx="3852000" cy="3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64951"/>
              </a:buClr>
              <a:buSzPts val="1200"/>
              <a:buFont typeface="Barlow Medium"/>
              <a:buNone/>
              <a:defRPr sz="1200">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9pPr>
          </a:lstStyle>
          <a:p>
            <a:endParaRPr/>
          </a:p>
        </p:txBody>
      </p:sp>
      <p:sp>
        <p:nvSpPr>
          <p:cNvPr id="42" name="Google Shape;42;p8"/>
          <p:cNvSpPr/>
          <p:nvPr/>
        </p:nvSpPr>
        <p:spPr>
          <a:xfrm flipH="1">
            <a:off x="-5389967" y="66860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
        <p:nvSpPr>
          <p:cNvPr id="44" name="Google Shape;44;p8"/>
          <p:cNvSpPr txBox="1">
            <a:spLocks noGrp="1"/>
          </p:cNvSpPr>
          <p:nvPr>
            <p:ph type="subTitle" idx="2"/>
          </p:nvPr>
        </p:nvSpPr>
        <p:spPr>
          <a:xfrm>
            <a:off x="4572000" y="1270800"/>
            <a:ext cx="3852000" cy="3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64951"/>
              </a:buClr>
              <a:buSzPts val="1200"/>
              <a:buFont typeface="Barlow Medium"/>
              <a:buNone/>
              <a:defRPr sz="1200">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one column 5">
  <p:cSld name="TITLE_AND_BODY_1_1">
    <p:spTree>
      <p:nvGrpSpPr>
        <p:cNvPr id="1" name="Shape 45"/>
        <p:cNvGrpSpPr/>
        <p:nvPr/>
      </p:nvGrpSpPr>
      <p:grpSpPr>
        <a:xfrm>
          <a:off x="0" y="0"/>
          <a:ext cx="0" cy="0"/>
          <a:chOff x="0" y="0"/>
          <a:chExt cx="0" cy="0"/>
        </a:xfrm>
      </p:grpSpPr>
      <p:sp>
        <p:nvSpPr>
          <p:cNvPr id="46" name="Google Shape;46;p9"/>
          <p:cNvSpPr txBox="1">
            <a:spLocks noGrp="1"/>
          </p:cNvSpPr>
          <p:nvPr>
            <p:ph type="subTitle" idx="1"/>
          </p:nvPr>
        </p:nvSpPr>
        <p:spPr>
          <a:xfrm>
            <a:off x="720025" y="1432700"/>
            <a:ext cx="3852000" cy="230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64951"/>
              </a:buClr>
              <a:buSzPts val="1200"/>
              <a:buFont typeface="Barlow Medium"/>
              <a:buNone/>
              <a:defRPr sz="1200">
                <a:solidFill>
                  <a:srgbClr val="364951"/>
                </a:solidFill>
                <a:latin typeface="Barlow Medium"/>
                <a:ea typeface="Barlow Medium"/>
                <a:cs typeface="Barlow Medium"/>
                <a:sym typeface="Barlow Medium"/>
              </a:defRPr>
            </a:lvl1pPr>
            <a:lvl2pPr lvl="1"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2pPr>
            <a:lvl3pPr lvl="2"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3pPr>
            <a:lvl4pPr lvl="3"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4pPr>
            <a:lvl5pPr lvl="4"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5pPr>
            <a:lvl6pPr lvl="5"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6pPr>
            <a:lvl7pPr lvl="6"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7pPr>
            <a:lvl8pPr lvl="7"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8pPr>
            <a:lvl9pPr lvl="8" rtl="0">
              <a:lnSpc>
                <a:spcPct val="100000"/>
              </a:lnSpc>
              <a:spcBef>
                <a:spcPts val="0"/>
              </a:spcBef>
              <a:spcAft>
                <a:spcPts val="0"/>
              </a:spcAft>
              <a:buClr>
                <a:srgbClr val="364951"/>
              </a:buClr>
              <a:buSzPts val="1400"/>
              <a:buFont typeface="Barlow Medium"/>
              <a:buNone/>
              <a:defRPr>
                <a:solidFill>
                  <a:srgbClr val="364951"/>
                </a:solidFill>
                <a:latin typeface="Barlow Medium"/>
                <a:ea typeface="Barlow Medium"/>
                <a:cs typeface="Barlow Medium"/>
                <a:sym typeface="Barlow Medium"/>
              </a:defRPr>
            </a:lvl9pPr>
          </a:lstStyle>
          <a:p>
            <a:endParaRPr/>
          </a:p>
        </p:txBody>
      </p:sp>
      <p:sp>
        <p:nvSpPr>
          <p:cNvPr id="47" name="Google Shape;47;p9"/>
          <p:cNvSpPr/>
          <p:nvPr/>
        </p:nvSpPr>
        <p:spPr>
          <a:xfrm flipH="1">
            <a:off x="-5389967" y="668600"/>
            <a:ext cx="5876445" cy="393580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10"/>
          <p:cNvSpPr txBox="1">
            <a:spLocks noGrp="1"/>
          </p:cNvSpPr>
          <p:nvPr>
            <p:ph type="subTitle" idx="1"/>
          </p:nvPr>
        </p:nvSpPr>
        <p:spPr>
          <a:xfrm>
            <a:off x="1242000" y="2816479"/>
            <a:ext cx="28080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Font typeface="Barlow Medium"/>
              <a:buNone/>
              <a:defRPr>
                <a:solidFill>
                  <a:schemeClr val="lt1"/>
                </a:solidFill>
                <a:latin typeface="Barlow Medium"/>
                <a:ea typeface="Barlow Medium"/>
                <a:cs typeface="Barlow Medium"/>
                <a:sym typeface="Barlow Medium"/>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51" name="Google Shape;51;p10"/>
          <p:cNvSpPr txBox="1">
            <a:spLocks noGrp="1"/>
          </p:cNvSpPr>
          <p:nvPr>
            <p:ph type="title"/>
          </p:nvPr>
        </p:nvSpPr>
        <p:spPr>
          <a:xfrm>
            <a:off x="1196250" y="2231185"/>
            <a:ext cx="2899500" cy="585300"/>
          </a:xfrm>
          <a:prstGeom prst="rect">
            <a:avLst/>
          </a:prstGeom>
          <a:solidFill>
            <a:schemeClr val="accent3"/>
          </a:solidFill>
        </p:spPr>
        <p:txBody>
          <a:bodyPr spcFirstLastPara="1" wrap="square" lIns="91425" tIns="91425" rIns="91425" bIns="91425" anchor="b" anchorCtr="0">
            <a:noAutofit/>
          </a:bodyPr>
          <a:lstStyle>
            <a:lvl1pPr lvl="0" rtl="0">
              <a:spcBef>
                <a:spcPts val="0"/>
              </a:spcBef>
              <a:spcAft>
                <a:spcPts val="0"/>
              </a:spcAft>
              <a:buClr>
                <a:schemeClr val="dk2"/>
              </a:buClr>
              <a:buSzPts val="2500"/>
              <a:buFont typeface="Barlow"/>
              <a:buNone/>
              <a:defRPr sz="2500" b="1">
                <a:solidFill>
                  <a:schemeClr val="dk2"/>
                </a:solidFill>
                <a:latin typeface="Barlow"/>
                <a:ea typeface="Barlow"/>
                <a:cs typeface="Barlow"/>
                <a:sym typeface="Barlow"/>
              </a:defRPr>
            </a:lvl1pPr>
            <a:lvl2pPr lvl="1"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a:endParaRPr/>
          </a:p>
        </p:txBody>
      </p:sp>
      <p:sp>
        <p:nvSpPr>
          <p:cNvPr id="52" name="Google Shape;52;p10"/>
          <p:cNvSpPr txBox="1">
            <a:spLocks noGrp="1"/>
          </p:cNvSpPr>
          <p:nvPr>
            <p:ph type="subTitle" idx="2"/>
          </p:nvPr>
        </p:nvSpPr>
        <p:spPr>
          <a:xfrm>
            <a:off x="5094000" y="2816476"/>
            <a:ext cx="28080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Font typeface="Barlow Medium"/>
              <a:buNone/>
              <a:defRPr>
                <a:solidFill>
                  <a:schemeClr val="lt1"/>
                </a:solidFill>
                <a:latin typeface="Barlow Medium"/>
                <a:ea typeface="Barlow Medium"/>
                <a:cs typeface="Barlow Medium"/>
                <a:sym typeface="Barlow Medium"/>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53" name="Google Shape;53;p10"/>
          <p:cNvSpPr txBox="1">
            <a:spLocks noGrp="1"/>
          </p:cNvSpPr>
          <p:nvPr>
            <p:ph type="title" idx="3"/>
          </p:nvPr>
        </p:nvSpPr>
        <p:spPr>
          <a:xfrm>
            <a:off x="5048250" y="2231181"/>
            <a:ext cx="2899500" cy="585300"/>
          </a:xfrm>
          <a:prstGeom prst="rect">
            <a:avLst/>
          </a:prstGeom>
          <a:solidFill>
            <a:schemeClr val="accent3"/>
          </a:solidFill>
        </p:spPr>
        <p:txBody>
          <a:bodyPr spcFirstLastPara="1" wrap="square" lIns="91425" tIns="91425" rIns="91425" bIns="91425" anchor="b" anchorCtr="0">
            <a:noAutofit/>
          </a:bodyPr>
          <a:lstStyle>
            <a:lvl1pPr lvl="0" rtl="0">
              <a:spcBef>
                <a:spcPts val="0"/>
              </a:spcBef>
              <a:spcAft>
                <a:spcPts val="0"/>
              </a:spcAft>
              <a:buClr>
                <a:schemeClr val="dk2"/>
              </a:buClr>
              <a:buSzPts val="2500"/>
              <a:buFont typeface="Barlow"/>
              <a:buNone/>
              <a:defRPr sz="2500" b="1">
                <a:solidFill>
                  <a:schemeClr val="dk2"/>
                </a:solidFill>
                <a:latin typeface="Barlow"/>
                <a:ea typeface="Barlow"/>
                <a:cs typeface="Barlow"/>
                <a:sym typeface="Barlow"/>
              </a:defRPr>
            </a:lvl1pPr>
            <a:lvl2pPr lvl="1"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dk2"/>
              </a:buClr>
              <a:buSzPts val="2400"/>
              <a:buFont typeface="Barlow Condensed ExtraBold"/>
              <a:buNone/>
              <a:defRPr sz="2400">
                <a:solidFill>
                  <a:schemeClr val="dk2"/>
                </a:solidFill>
                <a:latin typeface="Barlow Condensed ExtraBold"/>
                <a:ea typeface="Barlow Condensed ExtraBold"/>
                <a:cs typeface="Barlow Condensed ExtraBold"/>
                <a:sym typeface="Barlow Condensed ExtraBold"/>
              </a:defRPr>
            </a:lvl9pPr>
          </a:lstStyle>
          <a:p>
            <a:endParaRPr/>
          </a:p>
        </p:txBody>
      </p:sp>
      <p:sp>
        <p:nvSpPr>
          <p:cNvPr id="54" name="Google Shape;54;p10"/>
          <p:cNvSpPr/>
          <p:nvPr/>
        </p:nvSpPr>
        <p:spPr>
          <a:xfrm>
            <a:off x="8637954" y="3517657"/>
            <a:ext cx="2341484" cy="2173503"/>
          </a:xfrm>
          <a:custGeom>
            <a:avLst/>
            <a:gdLst/>
            <a:ahLst/>
            <a:cxnLst/>
            <a:rect l="l" t="t" r="r" b="b"/>
            <a:pathLst>
              <a:path w="44075" h="40913" extrusionOk="0">
                <a:moveTo>
                  <a:pt x="18967" y="0"/>
                </a:moveTo>
                <a:lnTo>
                  <a:pt x="1" y="18967"/>
                </a:lnTo>
                <a:lnTo>
                  <a:pt x="1" y="40913"/>
                </a:lnTo>
                <a:lnTo>
                  <a:pt x="28360" y="40913"/>
                </a:lnTo>
                <a:lnTo>
                  <a:pt x="44074" y="25138"/>
                </a:lnTo>
                <a:lnTo>
                  <a:pt x="26992" y="8055"/>
                </a:lnTo>
                <a:lnTo>
                  <a:pt x="18967"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title" idx="4"/>
          </p:nvPr>
        </p:nvSpPr>
        <p:spPr>
          <a:xfrm>
            <a:off x="2646000" y="381600"/>
            <a:ext cx="5778000" cy="834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1pPr>
            <a:lvl2pPr lvl="1"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2pPr>
            <a:lvl3pPr lvl="2"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3pPr>
            <a:lvl4pPr lvl="3"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4pPr>
            <a:lvl5pPr lvl="4"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5pPr>
            <a:lvl6pPr lvl="5"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6pPr>
            <a:lvl7pPr lvl="6"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7pPr>
            <a:lvl8pPr lvl="7"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8pPr>
            <a:lvl9pPr lvl="8" algn="r" rtl="0">
              <a:spcBef>
                <a:spcPts val="0"/>
              </a:spcBef>
              <a:spcAft>
                <a:spcPts val="0"/>
              </a:spcAft>
              <a:buClr>
                <a:schemeClr val="dk2"/>
              </a:buClr>
              <a:buSzPts val="3500"/>
              <a:buFont typeface="Barlow"/>
              <a:buNone/>
              <a:defRPr sz="3500" b="1">
                <a:solidFill>
                  <a:schemeClr val="dk2"/>
                </a:solidFill>
                <a:latin typeface="Barlow"/>
                <a:ea typeface="Barlow"/>
                <a:cs typeface="Barlow"/>
                <a:sym typeface="Barlow"/>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Barlow"/>
              <a:buNone/>
              <a:defRPr sz="2800" b="1">
                <a:solidFill>
                  <a:schemeClr val="dk2"/>
                </a:solidFill>
                <a:latin typeface="Barlow"/>
                <a:ea typeface="Barlow"/>
                <a:cs typeface="Barlow"/>
                <a:sym typeface="Barlow"/>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Barlow Medium"/>
              <a:buChar char="●"/>
              <a:defRPr sz="1800">
                <a:solidFill>
                  <a:schemeClr val="dk1"/>
                </a:solidFill>
                <a:latin typeface="Barlow Medium"/>
                <a:ea typeface="Barlow Medium"/>
                <a:cs typeface="Barlow Medium"/>
                <a:sym typeface="Barlow Medium"/>
              </a:defRPr>
            </a:lvl1pPr>
            <a:lvl2pPr marL="914400" lvl="1"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2pPr>
            <a:lvl3pPr marL="1371600" lvl="2"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3pPr>
            <a:lvl4pPr marL="1828800" lvl="3"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4pPr>
            <a:lvl5pPr marL="2286000" lvl="4"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5pPr>
            <a:lvl6pPr marL="2743200" lvl="5"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6pPr>
            <a:lvl7pPr marL="3200400" lvl="6"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7pPr>
            <a:lvl8pPr marL="3657600" lvl="7" indent="-317500">
              <a:lnSpc>
                <a:spcPct val="115000"/>
              </a:lnSpc>
              <a:spcBef>
                <a:spcPts val="1600"/>
              </a:spcBef>
              <a:spcAft>
                <a:spcPts val="0"/>
              </a:spcAft>
              <a:buClr>
                <a:schemeClr val="dk1"/>
              </a:buClr>
              <a:buSzPts val="1400"/>
              <a:buFont typeface="Barlow Medium"/>
              <a:buChar char="○"/>
              <a:defRPr>
                <a:solidFill>
                  <a:schemeClr val="dk1"/>
                </a:solidFill>
                <a:latin typeface="Barlow Medium"/>
                <a:ea typeface="Barlow Medium"/>
                <a:cs typeface="Barlow Medium"/>
                <a:sym typeface="Barlow Medium"/>
              </a:defRPr>
            </a:lvl8pPr>
            <a:lvl9pPr marL="4114800" lvl="8" indent="-317500">
              <a:lnSpc>
                <a:spcPct val="115000"/>
              </a:lnSpc>
              <a:spcBef>
                <a:spcPts val="1600"/>
              </a:spcBef>
              <a:spcAft>
                <a:spcPts val="1600"/>
              </a:spcAft>
              <a:buClr>
                <a:schemeClr val="dk1"/>
              </a:buClr>
              <a:buSzPts val="1400"/>
              <a:buFont typeface="Barlow Medium"/>
              <a:buChar char="■"/>
              <a:defRPr>
                <a:solidFill>
                  <a:schemeClr val="dk1"/>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9"/>
        <p:cNvGrpSpPr/>
        <p:nvPr/>
      </p:nvGrpSpPr>
      <p:grpSpPr>
        <a:xfrm>
          <a:off x="0" y="0"/>
          <a:ext cx="0" cy="0"/>
          <a:chOff x="0" y="0"/>
          <a:chExt cx="0" cy="0"/>
        </a:xfrm>
      </p:grpSpPr>
      <p:sp>
        <p:nvSpPr>
          <p:cNvPr id="230" name="Google Shape;230;p39"/>
          <p:cNvSpPr txBox="1">
            <a:spLocks noGrp="1"/>
          </p:cNvSpPr>
          <p:nvPr>
            <p:ph type="ctrTitle"/>
          </p:nvPr>
        </p:nvSpPr>
        <p:spPr>
          <a:xfrm>
            <a:off x="595050" y="816150"/>
            <a:ext cx="4486500" cy="2763600"/>
          </a:xfrm>
          <a:prstGeom prst="rect">
            <a:avLst/>
          </a:prstGeom>
        </p:spPr>
        <p:txBody>
          <a:bodyPr spcFirstLastPara="1" wrap="square" lIns="91425" tIns="91425" rIns="91425" bIns="91425" anchor="b" anchorCtr="0">
            <a:noAutofit/>
          </a:bodyPr>
          <a:lstStyle/>
          <a:p>
            <a:pPr marL="0" lvl="0" indent="0" algn="l" rtl="0">
              <a:lnSpc>
                <a:spcPct val="85000"/>
              </a:lnSpc>
              <a:spcBef>
                <a:spcPts val="0"/>
              </a:spcBef>
              <a:spcAft>
                <a:spcPts val="0"/>
              </a:spcAft>
              <a:buNone/>
            </a:pPr>
            <a:r>
              <a:rPr lang="en"/>
              <a:t>Real Estate</a:t>
            </a:r>
            <a:endParaRPr sz="8300">
              <a:solidFill>
                <a:schemeClr val="lt1"/>
              </a:solidFill>
            </a:endParaRPr>
          </a:p>
        </p:txBody>
      </p:sp>
      <p:sp>
        <p:nvSpPr>
          <p:cNvPr id="231" name="Google Shape;231;p39"/>
          <p:cNvSpPr txBox="1">
            <a:spLocks noGrp="1"/>
          </p:cNvSpPr>
          <p:nvPr>
            <p:ph type="subTitle" idx="1"/>
          </p:nvPr>
        </p:nvSpPr>
        <p:spPr>
          <a:xfrm>
            <a:off x="595050" y="3349525"/>
            <a:ext cx="4230600" cy="7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Optimizing Profit and Quality</a:t>
            </a:r>
            <a:endParaRPr sz="1800" dirty="0">
              <a:solidFill>
                <a:schemeClr val="lt1"/>
              </a:solidFill>
              <a:latin typeface="Barlow Medium"/>
              <a:ea typeface="Barlow Medium"/>
              <a:cs typeface="Barlow Medium"/>
              <a:sym typeface="Barlow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p:nvPr/>
        </p:nvSpPr>
        <p:spPr>
          <a:xfrm>
            <a:off x="7307549" y="2057326"/>
            <a:ext cx="393699" cy="369104"/>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pic>
        <p:nvPicPr>
          <p:cNvPr id="292" name="Google Shape;292;p46"/>
          <p:cNvPicPr preferRelativeResize="0"/>
          <p:nvPr/>
        </p:nvPicPr>
        <p:blipFill rotWithShape="1">
          <a:blip r:embed="rId3">
            <a:alphaModFix/>
          </a:blip>
          <a:srcRect t="1919" r="54082" b="11612"/>
          <a:stretch/>
        </p:blipFill>
        <p:spPr>
          <a:xfrm flipH="1">
            <a:off x="0" y="0"/>
            <a:ext cx="1823175" cy="5143500"/>
          </a:xfrm>
          <a:prstGeom prst="rect">
            <a:avLst/>
          </a:prstGeom>
          <a:noFill/>
          <a:ln>
            <a:noFill/>
          </a:ln>
        </p:spPr>
      </p:pic>
      <p:sp>
        <p:nvSpPr>
          <p:cNvPr id="293" name="Google Shape;293;p46"/>
          <p:cNvSpPr txBox="1">
            <a:spLocks noGrp="1"/>
          </p:cNvSpPr>
          <p:nvPr>
            <p:ph type="title" idx="6"/>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In what ways did I transform my data?</a:t>
            </a:r>
            <a:endParaRPr/>
          </a:p>
        </p:txBody>
      </p:sp>
      <p:sp>
        <p:nvSpPr>
          <p:cNvPr id="294" name="Google Shape;294;p46"/>
          <p:cNvSpPr txBox="1">
            <a:spLocks noGrp="1"/>
          </p:cNvSpPr>
          <p:nvPr>
            <p:ph type="subTitle" idx="1"/>
          </p:nvPr>
        </p:nvSpPr>
        <p:spPr>
          <a:xfrm>
            <a:off x="6556557" y="3121275"/>
            <a:ext cx="1895700" cy="10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Only normal conditions allowed </a:t>
            </a:r>
            <a:endParaRPr/>
          </a:p>
        </p:txBody>
      </p:sp>
      <p:sp>
        <p:nvSpPr>
          <p:cNvPr id="295" name="Google Shape;295;p46"/>
          <p:cNvSpPr txBox="1">
            <a:spLocks noGrp="1"/>
          </p:cNvSpPr>
          <p:nvPr>
            <p:ph type="title"/>
          </p:nvPr>
        </p:nvSpPr>
        <p:spPr>
          <a:xfrm>
            <a:off x="6385850" y="2535975"/>
            <a:ext cx="2237100" cy="585300"/>
          </a:xfrm>
          <a:prstGeom prst="rect">
            <a:avLst/>
          </a:prstGeom>
          <a:solidFill>
            <a:schemeClr val="dk2"/>
          </a:solidFill>
        </p:spPr>
        <p:txBody>
          <a:bodyPr spcFirstLastPara="1" wrap="square" lIns="91425" tIns="91425" rIns="91425" bIns="91425" anchor="b" anchorCtr="0">
            <a:noAutofit/>
          </a:bodyPr>
          <a:lstStyle/>
          <a:p>
            <a:pPr marL="0" lvl="0" indent="0" algn="l" rtl="0">
              <a:spcBef>
                <a:spcPts val="0"/>
              </a:spcBef>
              <a:spcAft>
                <a:spcPts val="0"/>
              </a:spcAft>
              <a:buNone/>
            </a:pPr>
            <a:r>
              <a:rPr lang="en"/>
              <a:t>Sale Condition</a:t>
            </a:r>
            <a:endParaRPr>
              <a:solidFill>
                <a:schemeClr val="dk2"/>
              </a:solidFill>
            </a:endParaRPr>
          </a:p>
        </p:txBody>
      </p:sp>
      <p:sp>
        <p:nvSpPr>
          <p:cNvPr id="296" name="Google Shape;296;p46"/>
          <p:cNvSpPr txBox="1">
            <a:spLocks noGrp="1"/>
          </p:cNvSpPr>
          <p:nvPr>
            <p:ph type="subTitle" idx="2"/>
          </p:nvPr>
        </p:nvSpPr>
        <p:spPr>
          <a:xfrm>
            <a:off x="2100718" y="3121275"/>
            <a:ext cx="1895700" cy="10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used NA’s to represent “No Pool”</a:t>
            </a:r>
            <a:endParaRPr/>
          </a:p>
        </p:txBody>
      </p:sp>
      <p:sp>
        <p:nvSpPr>
          <p:cNvPr id="297" name="Google Shape;297;p46"/>
          <p:cNvSpPr txBox="1">
            <a:spLocks noGrp="1"/>
          </p:cNvSpPr>
          <p:nvPr>
            <p:ph type="title" idx="3"/>
          </p:nvPr>
        </p:nvSpPr>
        <p:spPr>
          <a:xfrm>
            <a:off x="2039049" y="2535975"/>
            <a:ext cx="1957500" cy="585300"/>
          </a:xfrm>
          <a:prstGeom prst="rect">
            <a:avLst/>
          </a:prstGeom>
          <a:solidFill>
            <a:schemeClr val="dk2"/>
          </a:solidFill>
        </p:spPr>
        <p:txBody>
          <a:bodyPr spcFirstLastPara="1" wrap="square" lIns="91425" tIns="91425" rIns="91425" bIns="91425" anchor="b" anchorCtr="0">
            <a:noAutofit/>
          </a:bodyPr>
          <a:lstStyle/>
          <a:p>
            <a:pPr marL="0" lvl="0" indent="0" algn="l" rtl="0">
              <a:spcBef>
                <a:spcPts val="0"/>
              </a:spcBef>
              <a:spcAft>
                <a:spcPts val="0"/>
              </a:spcAft>
              <a:buNone/>
            </a:pPr>
            <a:r>
              <a:rPr lang="en"/>
              <a:t>NA’s</a:t>
            </a:r>
            <a:endParaRPr/>
          </a:p>
        </p:txBody>
      </p:sp>
      <p:sp>
        <p:nvSpPr>
          <p:cNvPr id="298" name="Google Shape;298;p46"/>
          <p:cNvSpPr txBox="1">
            <a:spLocks noGrp="1"/>
          </p:cNvSpPr>
          <p:nvPr>
            <p:ph type="subTitle" idx="4"/>
          </p:nvPr>
        </p:nvSpPr>
        <p:spPr>
          <a:xfrm>
            <a:off x="4274102" y="3121275"/>
            <a:ext cx="1895700" cy="10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were Primary Keys</a:t>
            </a:r>
            <a:endParaRPr/>
          </a:p>
        </p:txBody>
      </p:sp>
      <p:sp>
        <p:nvSpPr>
          <p:cNvPr id="299" name="Google Shape;299;p46"/>
          <p:cNvSpPr txBox="1">
            <a:spLocks noGrp="1"/>
          </p:cNvSpPr>
          <p:nvPr>
            <p:ph type="title" idx="5"/>
          </p:nvPr>
        </p:nvSpPr>
        <p:spPr>
          <a:xfrm>
            <a:off x="4212434" y="2535975"/>
            <a:ext cx="1957500" cy="5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PID &amp; Order</a:t>
            </a:r>
            <a:endParaRPr/>
          </a:p>
        </p:txBody>
      </p:sp>
      <p:sp>
        <p:nvSpPr>
          <p:cNvPr id="300" name="Google Shape;300;p46"/>
          <p:cNvSpPr/>
          <p:nvPr/>
        </p:nvSpPr>
        <p:spPr>
          <a:xfrm>
            <a:off x="187926" y="-1773175"/>
            <a:ext cx="3453852" cy="2313180"/>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46"/>
          <p:cNvGrpSpPr/>
          <p:nvPr/>
        </p:nvGrpSpPr>
        <p:grpSpPr>
          <a:xfrm>
            <a:off x="2833890" y="2058261"/>
            <a:ext cx="367261" cy="367261"/>
            <a:chOff x="-65145700" y="3727425"/>
            <a:chExt cx="317425" cy="317425"/>
          </a:xfrm>
        </p:grpSpPr>
        <p:sp>
          <p:nvSpPr>
            <p:cNvPr id="302" name="Google Shape;302;p46"/>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6"/>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46"/>
          <p:cNvSpPr/>
          <p:nvPr/>
        </p:nvSpPr>
        <p:spPr>
          <a:xfrm>
            <a:off x="5009251" y="2057335"/>
            <a:ext cx="369083" cy="369112"/>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47"/>
          <p:cNvPicPr preferRelativeResize="0"/>
          <p:nvPr/>
        </p:nvPicPr>
        <p:blipFill rotWithShape="1">
          <a:blip r:embed="rId3">
            <a:alphaModFix/>
          </a:blip>
          <a:srcRect l="4277" t="1371" r="6412" b="1371"/>
          <a:stretch/>
        </p:blipFill>
        <p:spPr>
          <a:xfrm>
            <a:off x="720000" y="1216500"/>
            <a:ext cx="4165401" cy="3029300"/>
          </a:xfrm>
          <a:prstGeom prst="rect">
            <a:avLst/>
          </a:prstGeom>
          <a:noFill/>
          <a:ln>
            <a:noFill/>
          </a:ln>
        </p:spPr>
      </p:pic>
      <p:sp>
        <p:nvSpPr>
          <p:cNvPr id="310" name="Google Shape;310;p47"/>
          <p:cNvSpPr/>
          <p:nvPr/>
        </p:nvSpPr>
        <p:spPr>
          <a:xfrm>
            <a:off x="4571988" y="-400291"/>
            <a:ext cx="2807931" cy="188058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7"/>
          <p:cNvSpPr txBox="1">
            <a:spLocks noGrp="1"/>
          </p:cNvSpPr>
          <p:nvPr>
            <p:ph type="title"/>
          </p:nvPr>
        </p:nvSpPr>
        <p:spPr>
          <a:xfrm>
            <a:off x="5470025" y="2316400"/>
            <a:ext cx="3049800" cy="100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chemeClr val="dk2"/>
                </a:solidFill>
              </a:rPr>
              <a:t>Train and Test</a:t>
            </a:r>
            <a:endParaRPr sz="6000">
              <a:solidFill>
                <a:schemeClr val="dk2"/>
              </a:solidFill>
            </a:endParaRPr>
          </a:p>
        </p:txBody>
      </p:sp>
      <p:sp>
        <p:nvSpPr>
          <p:cNvPr id="312" name="Google Shape;312;p47"/>
          <p:cNvSpPr txBox="1">
            <a:spLocks noGrp="1"/>
          </p:cNvSpPr>
          <p:nvPr>
            <p:ph type="subTitle" idx="1"/>
          </p:nvPr>
        </p:nvSpPr>
        <p:spPr>
          <a:xfrm>
            <a:off x="5679800" y="3110850"/>
            <a:ext cx="2840100" cy="1347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 used a 75/25 split </a:t>
            </a:r>
            <a:endParaRPr/>
          </a:p>
          <a:p>
            <a:pPr marL="0" lvl="0" indent="0" algn="r" rtl="0">
              <a:spcBef>
                <a:spcPts val="0"/>
              </a:spcBef>
              <a:spcAft>
                <a:spcPts val="0"/>
              </a:spcAft>
              <a:buNone/>
            </a:pPr>
            <a:endParaRPr/>
          </a:p>
          <a:p>
            <a:pPr marL="0" lvl="0" indent="0" algn="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6"/>
        <p:cNvGrpSpPr/>
        <p:nvPr/>
      </p:nvGrpSpPr>
      <p:grpSpPr>
        <a:xfrm>
          <a:off x="0" y="0"/>
          <a:ext cx="0" cy="0"/>
          <a:chOff x="0" y="0"/>
          <a:chExt cx="0" cy="0"/>
        </a:xfrm>
      </p:grpSpPr>
      <p:sp>
        <p:nvSpPr>
          <p:cNvPr id="317" name="Google Shape;317;p48"/>
          <p:cNvSpPr txBox="1">
            <a:spLocks noGrp="1"/>
          </p:cNvSpPr>
          <p:nvPr>
            <p:ph type="ctrTitle"/>
          </p:nvPr>
        </p:nvSpPr>
        <p:spPr>
          <a:xfrm>
            <a:off x="618300" y="1921950"/>
            <a:ext cx="5711100" cy="129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My Models</a:t>
            </a:r>
            <a:endParaRPr/>
          </a:p>
        </p:txBody>
      </p:sp>
      <p:sp>
        <p:nvSpPr>
          <p:cNvPr id="318" name="Google Shape;318;p48"/>
          <p:cNvSpPr txBox="1">
            <a:spLocks noGrp="1"/>
          </p:cNvSpPr>
          <p:nvPr>
            <p:ph type="subTitle" idx="1"/>
          </p:nvPr>
        </p:nvSpPr>
        <p:spPr>
          <a:xfrm>
            <a:off x="586450" y="2984450"/>
            <a:ext cx="5711100" cy="7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319" name="Google Shape;319;p48"/>
          <p:cNvSpPr txBox="1">
            <a:spLocks noGrp="1"/>
          </p:cNvSpPr>
          <p:nvPr>
            <p:ph type="title" idx="2"/>
          </p:nvPr>
        </p:nvSpPr>
        <p:spPr>
          <a:xfrm>
            <a:off x="7608100" y="540000"/>
            <a:ext cx="816000" cy="9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9"/>
          <p:cNvSpPr txBox="1">
            <a:spLocks noGrp="1"/>
          </p:cNvSpPr>
          <p:nvPr>
            <p:ph type="subTitle" idx="1"/>
          </p:nvPr>
        </p:nvSpPr>
        <p:spPr>
          <a:xfrm>
            <a:off x="2317550" y="1989494"/>
            <a:ext cx="5790900" cy="23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Important facts I kept in mind </a:t>
            </a:r>
            <a:endParaRPr/>
          </a:p>
          <a:p>
            <a:pPr marL="457200" lvl="0" indent="0" algn="l" rtl="0">
              <a:lnSpc>
                <a:spcPct val="50000"/>
              </a:lnSpc>
              <a:spcBef>
                <a:spcPts val="0"/>
              </a:spcBef>
              <a:spcAft>
                <a:spcPts val="0"/>
              </a:spcAft>
              <a:buNone/>
            </a:pPr>
            <a:endParaRPr/>
          </a:p>
          <a:p>
            <a:pPr marL="457200" lvl="0" indent="0" algn="l" rtl="0">
              <a:spcBef>
                <a:spcPts val="0"/>
              </a:spcBef>
              <a:spcAft>
                <a:spcPts val="0"/>
              </a:spcAft>
              <a:buNone/>
            </a:pPr>
            <a:r>
              <a:rPr lang="en"/>
              <a:t>● R-Squared is best</a:t>
            </a:r>
            <a:endParaRPr/>
          </a:p>
          <a:p>
            <a:pPr marL="457200" lvl="0" indent="0" algn="l" rtl="0">
              <a:spcBef>
                <a:spcPts val="0"/>
              </a:spcBef>
              <a:spcAft>
                <a:spcPts val="0"/>
              </a:spcAft>
              <a:buNone/>
            </a:pPr>
            <a:r>
              <a:rPr lang="en"/>
              <a:t>● statistically significant</a:t>
            </a:r>
            <a:endParaRPr/>
          </a:p>
          <a:p>
            <a:pPr marL="457200" lvl="0" indent="0" algn="l" rtl="0">
              <a:spcBef>
                <a:spcPts val="0"/>
              </a:spcBef>
              <a:spcAft>
                <a:spcPts val="0"/>
              </a:spcAft>
              <a:buNone/>
            </a:pPr>
            <a:r>
              <a:rPr lang="en"/>
              <a:t>● Calculate RMSE</a:t>
            </a:r>
            <a:endParaRPr/>
          </a:p>
          <a:p>
            <a:pPr marL="0" lvl="0" indent="0" algn="l" rtl="0">
              <a:lnSpc>
                <a:spcPct val="50000"/>
              </a:lnSpc>
              <a:spcBef>
                <a:spcPts val="0"/>
              </a:spcBef>
              <a:spcAft>
                <a:spcPts val="0"/>
              </a:spcAft>
              <a:buNone/>
            </a:pPr>
            <a:endParaRPr/>
          </a:p>
          <a:p>
            <a:pPr marL="0" lvl="0" indent="0" algn="l" rtl="0">
              <a:spcBef>
                <a:spcPts val="0"/>
              </a:spcBef>
              <a:spcAft>
                <a:spcPts val="0"/>
              </a:spcAft>
              <a:buNone/>
            </a:pPr>
            <a:r>
              <a:rPr lang="en"/>
              <a:t>Since RMSE is an absolute measure of fit we can compare which model worked best</a:t>
            </a:r>
            <a:endParaRPr/>
          </a:p>
        </p:txBody>
      </p:sp>
      <p:pic>
        <p:nvPicPr>
          <p:cNvPr id="325" name="Google Shape;325;p49"/>
          <p:cNvPicPr preferRelativeResize="0"/>
          <p:nvPr/>
        </p:nvPicPr>
        <p:blipFill rotWithShape="1">
          <a:blip r:embed="rId3">
            <a:alphaModFix/>
          </a:blip>
          <a:srcRect l="46598" r="3197"/>
          <a:stretch/>
        </p:blipFill>
        <p:spPr>
          <a:xfrm flipH="1">
            <a:off x="-2456700" y="-114075"/>
            <a:ext cx="4279876" cy="5692974"/>
          </a:xfrm>
          <a:prstGeom prst="rect">
            <a:avLst/>
          </a:prstGeom>
          <a:noFill/>
          <a:ln>
            <a:noFill/>
          </a:ln>
        </p:spPr>
      </p:pic>
      <p:sp>
        <p:nvSpPr>
          <p:cNvPr id="326" name="Google Shape;326;p49"/>
          <p:cNvSpPr/>
          <p:nvPr/>
        </p:nvSpPr>
        <p:spPr>
          <a:xfrm flipH="1">
            <a:off x="-1651126" y="-1739725"/>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9"/>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Modeling SalePrice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0"/>
          <p:cNvSpPr txBox="1">
            <a:spLocks noGrp="1"/>
          </p:cNvSpPr>
          <p:nvPr>
            <p:ph type="subTitle" idx="1"/>
          </p:nvPr>
        </p:nvSpPr>
        <p:spPr>
          <a:xfrm>
            <a:off x="5256450" y="1270800"/>
            <a:ext cx="3334800" cy="33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Facts about Null Model </a:t>
            </a:r>
            <a:endParaRPr sz="1800">
              <a:solidFill>
                <a:schemeClr val="dk1"/>
              </a:solidFill>
            </a:endParaRPr>
          </a:p>
          <a:p>
            <a:pPr marL="457200" lvl="0" indent="0" algn="l" rtl="0">
              <a:lnSpc>
                <a:spcPct val="50000"/>
              </a:lnSpc>
              <a:spcBef>
                <a:spcPts val="0"/>
              </a:spcBef>
              <a:spcAft>
                <a:spcPts val="0"/>
              </a:spcAft>
              <a:buNone/>
            </a:pPr>
            <a:endParaRPr sz="1800">
              <a:solidFill>
                <a:schemeClr val="dk1"/>
              </a:solidFill>
            </a:endParaRPr>
          </a:p>
          <a:p>
            <a:pPr marL="457200" lvl="0" indent="0" algn="l" rtl="0">
              <a:spcBef>
                <a:spcPts val="0"/>
              </a:spcBef>
              <a:spcAft>
                <a:spcPts val="0"/>
              </a:spcAft>
              <a:buNone/>
            </a:pPr>
            <a:r>
              <a:rPr lang="en" sz="1800">
                <a:solidFill>
                  <a:schemeClr val="dk1"/>
                </a:solidFill>
              </a:rPr>
              <a:t>● R-Squared  = 0</a:t>
            </a:r>
            <a:endParaRPr sz="1800">
              <a:solidFill>
                <a:schemeClr val="dk1"/>
              </a:solidFill>
            </a:endParaRPr>
          </a:p>
          <a:p>
            <a:pPr marL="457200" lvl="0" indent="0" algn="l" rtl="0">
              <a:spcBef>
                <a:spcPts val="0"/>
              </a:spcBef>
              <a:spcAft>
                <a:spcPts val="0"/>
              </a:spcAft>
              <a:buNone/>
            </a:pPr>
            <a:r>
              <a:rPr lang="en" sz="1800">
                <a:solidFill>
                  <a:schemeClr val="dk1"/>
                </a:solidFill>
              </a:rPr>
              <a:t>● Statistically insignificant</a:t>
            </a:r>
            <a:endParaRPr sz="1800">
              <a:solidFill>
                <a:schemeClr val="dk1"/>
              </a:solidFill>
            </a:endParaRPr>
          </a:p>
          <a:p>
            <a:pPr marL="457200" lvl="0" indent="0" algn="l" rtl="0">
              <a:spcBef>
                <a:spcPts val="0"/>
              </a:spcBef>
              <a:spcAft>
                <a:spcPts val="0"/>
              </a:spcAft>
              <a:buNone/>
            </a:pPr>
            <a:r>
              <a:rPr lang="en" sz="1800">
                <a:solidFill>
                  <a:schemeClr val="dk1"/>
                </a:solidFill>
              </a:rPr>
              <a:t>● RMSE = 1,002,400$</a:t>
            </a:r>
            <a:endParaRPr sz="1800">
              <a:solidFill>
                <a:schemeClr val="dk1"/>
              </a:solidFill>
            </a:endParaRPr>
          </a:p>
          <a:p>
            <a:pPr marL="0" lvl="0" indent="0" algn="l" rtl="0">
              <a:lnSpc>
                <a:spcPct val="50000"/>
              </a:lnSpc>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This model is not great as expected. This will only be used to showcase how well the other models do.</a:t>
            </a:r>
            <a:endParaRPr/>
          </a:p>
        </p:txBody>
      </p:sp>
      <p:sp>
        <p:nvSpPr>
          <p:cNvPr id="333" name="Google Shape;333;p50"/>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Null Model</a:t>
            </a:r>
            <a:endParaRPr/>
          </a:p>
        </p:txBody>
      </p:sp>
      <p:pic>
        <p:nvPicPr>
          <p:cNvPr id="334" name="Google Shape;334;p50"/>
          <p:cNvPicPr preferRelativeResize="0"/>
          <p:nvPr/>
        </p:nvPicPr>
        <p:blipFill>
          <a:blip r:embed="rId3">
            <a:alphaModFix/>
          </a:blip>
          <a:stretch>
            <a:fillRect/>
          </a:stretch>
        </p:blipFill>
        <p:spPr>
          <a:xfrm>
            <a:off x="0" y="927838"/>
            <a:ext cx="5256449" cy="3287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1"/>
          <p:cNvSpPr txBox="1">
            <a:spLocks noGrp="1"/>
          </p:cNvSpPr>
          <p:nvPr>
            <p:ph type="subTitle" idx="1"/>
          </p:nvPr>
        </p:nvSpPr>
        <p:spPr>
          <a:xfrm>
            <a:off x="5256450" y="1270800"/>
            <a:ext cx="3167700" cy="33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Facts about Model</a:t>
            </a:r>
            <a:endParaRPr sz="1800">
              <a:solidFill>
                <a:schemeClr val="dk1"/>
              </a:solidFill>
            </a:endParaRPr>
          </a:p>
          <a:p>
            <a:pPr marL="457200" lvl="0" indent="0" algn="l" rtl="0">
              <a:lnSpc>
                <a:spcPct val="50000"/>
              </a:lnSpc>
              <a:spcBef>
                <a:spcPts val="0"/>
              </a:spcBef>
              <a:spcAft>
                <a:spcPts val="0"/>
              </a:spcAft>
              <a:buNone/>
            </a:pPr>
            <a:endParaRPr sz="1800">
              <a:solidFill>
                <a:schemeClr val="dk1"/>
              </a:solidFill>
            </a:endParaRPr>
          </a:p>
          <a:p>
            <a:pPr marL="457200" lvl="0" indent="0" algn="l" rtl="0">
              <a:spcBef>
                <a:spcPts val="0"/>
              </a:spcBef>
              <a:spcAft>
                <a:spcPts val="0"/>
              </a:spcAft>
              <a:buNone/>
            </a:pPr>
            <a:r>
              <a:rPr lang="en" sz="1800">
                <a:solidFill>
                  <a:schemeClr val="dk1"/>
                </a:solidFill>
              </a:rPr>
              <a:t>● R-Squared  = .8522</a:t>
            </a:r>
            <a:endParaRPr sz="1800">
              <a:solidFill>
                <a:schemeClr val="dk1"/>
              </a:solidFill>
            </a:endParaRPr>
          </a:p>
          <a:p>
            <a:pPr marL="457200" lvl="0" indent="0" algn="l" rtl="0">
              <a:spcBef>
                <a:spcPts val="0"/>
              </a:spcBef>
              <a:spcAft>
                <a:spcPts val="0"/>
              </a:spcAft>
              <a:buNone/>
            </a:pPr>
            <a:r>
              <a:rPr lang="en" sz="1800">
                <a:solidFill>
                  <a:schemeClr val="dk1"/>
                </a:solidFill>
              </a:rPr>
              <a:t>● Statistically significant</a:t>
            </a:r>
            <a:endParaRPr sz="1800">
              <a:solidFill>
                <a:schemeClr val="dk1"/>
              </a:solidFill>
            </a:endParaRPr>
          </a:p>
          <a:p>
            <a:pPr marL="457200" lvl="0" indent="0" algn="l" rtl="0">
              <a:spcBef>
                <a:spcPts val="0"/>
              </a:spcBef>
              <a:spcAft>
                <a:spcPts val="0"/>
              </a:spcAft>
              <a:buNone/>
            </a:pPr>
            <a:r>
              <a:rPr lang="en" sz="1800">
                <a:solidFill>
                  <a:schemeClr val="dk1"/>
                </a:solidFill>
              </a:rPr>
              <a:t>● RMSE =420,900$</a:t>
            </a:r>
            <a:endParaRPr sz="1800">
              <a:solidFill>
                <a:schemeClr val="dk1"/>
              </a:solidFill>
            </a:endParaRPr>
          </a:p>
          <a:p>
            <a:pPr marL="0" lvl="0" indent="0" algn="l" rtl="0">
              <a:lnSpc>
                <a:spcPct val="50000"/>
              </a:lnSpc>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Since the RMSE of this model is 1,002,400 - 420,900 = 581,500$ better then the null model, this will be the better model.</a:t>
            </a:r>
            <a:endParaRPr/>
          </a:p>
        </p:txBody>
      </p:sp>
      <p:sp>
        <p:nvSpPr>
          <p:cNvPr id="340" name="Google Shape;340;p51"/>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Multiple Regression Model</a:t>
            </a:r>
            <a:endParaRPr/>
          </a:p>
        </p:txBody>
      </p:sp>
      <p:pic>
        <p:nvPicPr>
          <p:cNvPr id="341" name="Google Shape;341;p51"/>
          <p:cNvPicPr preferRelativeResize="0"/>
          <p:nvPr/>
        </p:nvPicPr>
        <p:blipFill>
          <a:blip r:embed="rId3">
            <a:alphaModFix/>
          </a:blip>
          <a:stretch>
            <a:fillRect/>
          </a:stretch>
        </p:blipFill>
        <p:spPr>
          <a:xfrm>
            <a:off x="0" y="1020175"/>
            <a:ext cx="5199326" cy="3373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2"/>
          <p:cNvSpPr txBox="1">
            <a:spLocks noGrp="1"/>
          </p:cNvSpPr>
          <p:nvPr>
            <p:ph type="subTitle" idx="1"/>
          </p:nvPr>
        </p:nvSpPr>
        <p:spPr>
          <a:xfrm>
            <a:off x="5256450" y="1270800"/>
            <a:ext cx="3167700" cy="33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Facts about Model</a:t>
            </a:r>
            <a:endParaRPr sz="1800">
              <a:solidFill>
                <a:schemeClr val="dk1"/>
              </a:solidFill>
            </a:endParaRPr>
          </a:p>
          <a:p>
            <a:pPr marL="457200" lvl="0" indent="0" algn="l" rtl="0">
              <a:lnSpc>
                <a:spcPct val="50000"/>
              </a:lnSpc>
              <a:spcBef>
                <a:spcPts val="0"/>
              </a:spcBef>
              <a:spcAft>
                <a:spcPts val="0"/>
              </a:spcAft>
              <a:buNone/>
            </a:pPr>
            <a:endParaRPr sz="1800">
              <a:solidFill>
                <a:schemeClr val="dk1"/>
              </a:solidFill>
            </a:endParaRPr>
          </a:p>
          <a:p>
            <a:pPr marL="457200" lvl="0" indent="0" algn="l" rtl="0">
              <a:spcBef>
                <a:spcPts val="0"/>
              </a:spcBef>
              <a:spcAft>
                <a:spcPts val="0"/>
              </a:spcAft>
              <a:buNone/>
            </a:pPr>
            <a:r>
              <a:rPr lang="en" sz="1800">
                <a:solidFill>
                  <a:schemeClr val="dk1"/>
                </a:solidFill>
              </a:rPr>
              <a:t>● R-Squared  = ?</a:t>
            </a:r>
            <a:endParaRPr sz="1800">
              <a:solidFill>
                <a:schemeClr val="dk1"/>
              </a:solidFill>
            </a:endParaRPr>
          </a:p>
          <a:p>
            <a:pPr marL="457200" lvl="0" indent="0" algn="l" rtl="0">
              <a:spcBef>
                <a:spcPts val="0"/>
              </a:spcBef>
              <a:spcAft>
                <a:spcPts val="0"/>
              </a:spcAft>
              <a:buNone/>
            </a:pPr>
            <a:r>
              <a:rPr lang="en" sz="1800">
                <a:solidFill>
                  <a:schemeClr val="dk1"/>
                </a:solidFill>
              </a:rPr>
              <a:t>● Statistically significant</a:t>
            </a:r>
            <a:endParaRPr sz="1800">
              <a:solidFill>
                <a:schemeClr val="dk1"/>
              </a:solidFill>
            </a:endParaRPr>
          </a:p>
          <a:p>
            <a:pPr marL="457200" lvl="0" indent="0" algn="l" rtl="0">
              <a:spcBef>
                <a:spcPts val="0"/>
              </a:spcBef>
              <a:spcAft>
                <a:spcPts val="0"/>
              </a:spcAft>
              <a:buNone/>
            </a:pPr>
            <a:r>
              <a:rPr lang="en" sz="1800">
                <a:solidFill>
                  <a:schemeClr val="dk1"/>
                </a:solidFill>
              </a:rPr>
              <a:t>● RMSE =531,400$</a:t>
            </a:r>
            <a:endParaRPr sz="1800">
              <a:solidFill>
                <a:schemeClr val="dk1"/>
              </a:solidFill>
            </a:endParaRPr>
          </a:p>
          <a:p>
            <a:pPr marL="0" lvl="0" indent="0" algn="l" rtl="0">
              <a:lnSpc>
                <a:spcPct val="50000"/>
              </a:lnSpc>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Since the RMSE of this model is 420,900 - 531,400 = -110,500$ worse then the multiple regression model, this will not be a better model.</a:t>
            </a:r>
            <a:endParaRPr/>
          </a:p>
        </p:txBody>
      </p:sp>
      <p:sp>
        <p:nvSpPr>
          <p:cNvPr id="347" name="Google Shape;347;p52"/>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Regression Tree Model</a:t>
            </a:r>
            <a:endParaRPr/>
          </a:p>
        </p:txBody>
      </p:sp>
      <p:pic>
        <p:nvPicPr>
          <p:cNvPr id="348" name="Google Shape;348;p52"/>
          <p:cNvPicPr preferRelativeResize="0"/>
          <p:nvPr/>
        </p:nvPicPr>
        <p:blipFill>
          <a:blip r:embed="rId3">
            <a:alphaModFix/>
          </a:blip>
          <a:stretch>
            <a:fillRect/>
          </a:stretch>
        </p:blipFill>
        <p:spPr>
          <a:xfrm>
            <a:off x="692700" y="1065825"/>
            <a:ext cx="4263774" cy="3982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3"/>
          <p:cNvSpPr txBox="1">
            <a:spLocks noGrp="1"/>
          </p:cNvSpPr>
          <p:nvPr>
            <p:ph type="subTitle" idx="1"/>
          </p:nvPr>
        </p:nvSpPr>
        <p:spPr>
          <a:xfrm>
            <a:off x="5256450" y="1270800"/>
            <a:ext cx="3167700" cy="33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Facts about Model</a:t>
            </a:r>
            <a:endParaRPr sz="1800">
              <a:solidFill>
                <a:schemeClr val="dk1"/>
              </a:solidFill>
            </a:endParaRPr>
          </a:p>
          <a:p>
            <a:pPr marL="457200" lvl="0" indent="0" algn="l" rtl="0">
              <a:lnSpc>
                <a:spcPct val="50000"/>
              </a:lnSpc>
              <a:spcBef>
                <a:spcPts val="0"/>
              </a:spcBef>
              <a:spcAft>
                <a:spcPts val="0"/>
              </a:spcAft>
              <a:buNone/>
            </a:pPr>
            <a:endParaRPr sz="1800">
              <a:solidFill>
                <a:schemeClr val="dk1"/>
              </a:solidFill>
            </a:endParaRPr>
          </a:p>
          <a:p>
            <a:pPr marL="457200" lvl="0" indent="0" algn="l" rtl="0">
              <a:spcBef>
                <a:spcPts val="0"/>
              </a:spcBef>
              <a:spcAft>
                <a:spcPts val="0"/>
              </a:spcAft>
              <a:buNone/>
            </a:pPr>
            <a:r>
              <a:rPr lang="en" sz="1800">
                <a:solidFill>
                  <a:schemeClr val="dk1"/>
                </a:solidFill>
              </a:rPr>
              <a:t>● R-Squared  = .919</a:t>
            </a:r>
            <a:endParaRPr sz="1800">
              <a:solidFill>
                <a:schemeClr val="dk1"/>
              </a:solidFill>
            </a:endParaRPr>
          </a:p>
          <a:p>
            <a:pPr marL="457200" lvl="0" indent="0" algn="l" rtl="0">
              <a:spcBef>
                <a:spcPts val="0"/>
              </a:spcBef>
              <a:spcAft>
                <a:spcPts val="0"/>
              </a:spcAft>
              <a:buNone/>
            </a:pPr>
            <a:r>
              <a:rPr lang="en" sz="1800">
                <a:solidFill>
                  <a:schemeClr val="dk1"/>
                </a:solidFill>
              </a:rPr>
              <a:t>● Statistically significant</a:t>
            </a:r>
            <a:endParaRPr sz="1800">
              <a:solidFill>
                <a:schemeClr val="dk1"/>
              </a:solidFill>
            </a:endParaRPr>
          </a:p>
          <a:p>
            <a:pPr marL="457200" lvl="0" indent="0" algn="l" rtl="0">
              <a:spcBef>
                <a:spcPts val="0"/>
              </a:spcBef>
              <a:spcAft>
                <a:spcPts val="0"/>
              </a:spcAft>
              <a:buNone/>
            </a:pPr>
            <a:r>
              <a:rPr lang="en" sz="1800">
                <a:solidFill>
                  <a:schemeClr val="dk1"/>
                </a:solidFill>
              </a:rPr>
              <a:t>● RMSE =322,200$</a:t>
            </a:r>
            <a:endParaRPr sz="1800">
              <a:solidFill>
                <a:schemeClr val="dk1"/>
              </a:solidFill>
            </a:endParaRPr>
          </a:p>
          <a:p>
            <a:pPr marL="0" lvl="0" indent="0" algn="l" rtl="0">
              <a:lnSpc>
                <a:spcPct val="50000"/>
              </a:lnSpc>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Since the RMSE of this model is 420,900 - 322,200 = 98,700$ better then the multiple regression model, this is the best model!</a:t>
            </a:r>
            <a:endParaRPr/>
          </a:p>
        </p:txBody>
      </p:sp>
      <p:sp>
        <p:nvSpPr>
          <p:cNvPr id="354" name="Google Shape;354;p53"/>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Random Forest Model</a:t>
            </a:r>
            <a:endParaRPr/>
          </a:p>
        </p:txBody>
      </p:sp>
      <p:pic>
        <p:nvPicPr>
          <p:cNvPr id="355" name="Google Shape;355;p53"/>
          <p:cNvPicPr preferRelativeResize="0"/>
          <p:nvPr/>
        </p:nvPicPr>
        <p:blipFill>
          <a:blip r:embed="rId3">
            <a:alphaModFix/>
          </a:blip>
          <a:stretch>
            <a:fillRect/>
          </a:stretch>
        </p:blipFill>
        <p:spPr>
          <a:xfrm>
            <a:off x="359400" y="1918275"/>
            <a:ext cx="4276725" cy="1704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4"/>
          <p:cNvSpPr txBox="1">
            <a:spLocks noGrp="1"/>
          </p:cNvSpPr>
          <p:nvPr>
            <p:ph type="subTitle" idx="1"/>
          </p:nvPr>
        </p:nvSpPr>
        <p:spPr>
          <a:xfrm>
            <a:off x="2317550" y="1989494"/>
            <a:ext cx="5790900" cy="23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Important facts I kept in mind </a:t>
            </a:r>
            <a:endParaRPr/>
          </a:p>
          <a:p>
            <a:pPr marL="457200" lvl="0" indent="0" algn="l" rtl="0">
              <a:lnSpc>
                <a:spcPct val="50000"/>
              </a:lnSpc>
              <a:spcBef>
                <a:spcPts val="0"/>
              </a:spcBef>
              <a:spcAft>
                <a:spcPts val="0"/>
              </a:spcAft>
              <a:buNone/>
            </a:pPr>
            <a:endParaRPr/>
          </a:p>
          <a:p>
            <a:pPr marL="457200" lvl="0" indent="0" algn="l" rtl="0">
              <a:spcBef>
                <a:spcPts val="0"/>
              </a:spcBef>
              <a:spcAft>
                <a:spcPts val="0"/>
              </a:spcAft>
              <a:buNone/>
            </a:pPr>
            <a:r>
              <a:rPr lang="en"/>
              <a:t>● OOB Error/residence deviation is low</a:t>
            </a:r>
            <a:endParaRPr/>
          </a:p>
          <a:p>
            <a:pPr marL="457200" lvl="0" indent="0" algn="l" rtl="0">
              <a:spcBef>
                <a:spcPts val="0"/>
              </a:spcBef>
              <a:spcAft>
                <a:spcPts val="0"/>
              </a:spcAft>
              <a:buNone/>
            </a:pPr>
            <a:r>
              <a:rPr lang="en"/>
              <a:t>● statistically significant</a:t>
            </a:r>
            <a:endParaRPr/>
          </a:p>
          <a:p>
            <a:pPr marL="457200" lvl="0" indent="0" algn="l" rtl="0">
              <a:spcBef>
                <a:spcPts val="0"/>
              </a:spcBef>
              <a:spcAft>
                <a:spcPts val="0"/>
              </a:spcAft>
              <a:buNone/>
            </a:pPr>
            <a:r>
              <a:rPr lang="en"/>
              <a:t>● Calculate accuracy</a:t>
            </a:r>
            <a:endParaRPr/>
          </a:p>
          <a:p>
            <a:pPr marL="0" lvl="0" indent="0" algn="l" rtl="0">
              <a:lnSpc>
                <a:spcPct val="50000"/>
              </a:lnSpc>
              <a:spcBef>
                <a:spcPts val="0"/>
              </a:spcBef>
              <a:spcAft>
                <a:spcPts val="0"/>
              </a:spcAft>
              <a:buNone/>
            </a:pPr>
            <a:endParaRPr/>
          </a:p>
          <a:p>
            <a:pPr marL="0" lvl="0" indent="0" algn="l" rtl="0">
              <a:spcBef>
                <a:spcPts val="0"/>
              </a:spcBef>
              <a:spcAft>
                <a:spcPts val="0"/>
              </a:spcAft>
              <a:buNone/>
            </a:pPr>
            <a:r>
              <a:rPr lang="en"/>
              <a:t>I will be creating two classes, one for when the overall quality is less than 7 (0) and one for when it isn't (1).</a:t>
            </a:r>
            <a:endParaRPr/>
          </a:p>
        </p:txBody>
      </p:sp>
      <p:pic>
        <p:nvPicPr>
          <p:cNvPr id="361" name="Google Shape;361;p54"/>
          <p:cNvPicPr preferRelativeResize="0"/>
          <p:nvPr/>
        </p:nvPicPr>
        <p:blipFill rotWithShape="1">
          <a:blip r:embed="rId3">
            <a:alphaModFix/>
          </a:blip>
          <a:srcRect l="46598" r="3197"/>
          <a:stretch/>
        </p:blipFill>
        <p:spPr>
          <a:xfrm flipH="1">
            <a:off x="-2456700" y="-114075"/>
            <a:ext cx="4279876" cy="5692974"/>
          </a:xfrm>
          <a:prstGeom prst="rect">
            <a:avLst/>
          </a:prstGeom>
          <a:noFill/>
          <a:ln>
            <a:noFill/>
          </a:ln>
        </p:spPr>
      </p:pic>
      <p:sp>
        <p:nvSpPr>
          <p:cNvPr id="362" name="Google Shape;362;p54"/>
          <p:cNvSpPr/>
          <p:nvPr/>
        </p:nvSpPr>
        <p:spPr>
          <a:xfrm flipH="1">
            <a:off x="-1651126" y="-1739725"/>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4"/>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Modeling Overall.Qu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5"/>
          <p:cNvSpPr txBox="1">
            <a:spLocks noGrp="1"/>
          </p:cNvSpPr>
          <p:nvPr>
            <p:ph type="subTitle" idx="1"/>
          </p:nvPr>
        </p:nvSpPr>
        <p:spPr>
          <a:xfrm>
            <a:off x="5256450" y="1270800"/>
            <a:ext cx="3430200" cy="33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Facts about Null Model </a:t>
            </a:r>
            <a:endParaRPr sz="1800">
              <a:solidFill>
                <a:schemeClr val="dk1"/>
              </a:solidFill>
            </a:endParaRPr>
          </a:p>
          <a:p>
            <a:pPr marL="457200" lvl="0" indent="0" algn="l" rtl="0">
              <a:lnSpc>
                <a:spcPct val="50000"/>
              </a:lnSpc>
              <a:spcBef>
                <a:spcPts val="0"/>
              </a:spcBef>
              <a:spcAft>
                <a:spcPts val="0"/>
              </a:spcAft>
              <a:buNone/>
            </a:pPr>
            <a:endParaRPr sz="1800">
              <a:solidFill>
                <a:schemeClr val="dk1"/>
              </a:solidFill>
            </a:endParaRPr>
          </a:p>
          <a:p>
            <a:pPr marL="457200" lvl="0" indent="0" algn="l" rtl="0">
              <a:spcBef>
                <a:spcPts val="0"/>
              </a:spcBef>
              <a:spcAft>
                <a:spcPts val="0"/>
              </a:spcAft>
              <a:buNone/>
            </a:pPr>
            <a:r>
              <a:rPr lang="en" sz="1800">
                <a:solidFill>
                  <a:schemeClr val="dk1"/>
                </a:solidFill>
              </a:rPr>
              <a:t>● Residual Deviance = 2300</a:t>
            </a:r>
            <a:endParaRPr sz="1800">
              <a:solidFill>
                <a:schemeClr val="dk1"/>
              </a:solidFill>
            </a:endParaRPr>
          </a:p>
          <a:p>
            <a:pPr marL="457200" lvl="0" indent="0" algn="l" rtl="0">
              <a:spcBef>
                <a:spcPts val="0"/>
              </a:spcBef>
              <a:spcAft>
                <a:spcPts val="0"/>
              </a:spcAft>
              <a:buNone/>
            </a:pPr>
            <a:r>
              <a:rPr lang="en" sz="1800">
                <a:solidFill>
                  <a:schemeClr val="dk1"/>
                </a:solidFill>
              </a:rPr>
              <a:t>● Statistically insignificant</a:t>
            </a:r>
            <a:endParaRPr sz="1800">
              <a:solidFill>
                <a:schemeClr val="dk1"/>
              </a:solidFill>
            </a:endParaRPr>
          </a:p>
          <a:p>
            <a:pPr marL="457200" lvl="0" indent="0" algn="l" rtl="0">
              <a:spcBef>
                <a:spcPts val="0"/>
              </a:spcBef>
              <a:spcAft>
                <a:spcPts val="0"/>
              </a:spcAft>
              <a:buNone/>
            </a:pPr>
            <a:r>
              <a:rPr lang="en" sz="1800">
                <a:solidFill>
                  <a:schemeClr val="dk1"/>
                </a:solidFill>
              </a:rPr>
              <a:t>● Accuracy = 66.78%</a:t>
            </a:r>
            <a:endParaRPr sz="1800">
              <a:solidFill>
                <a:schemeClr val="dk1"/>
              </a:solidFill>
            </a:endParaRPr>
          </a:p>
          <a:p>
            <a:pPr marL="0" lvl="0" indent="0" algn="l" rtl="0">
              <a:lnSpc>
                <a:spcPct val="50000"/>
              </a:lnSpc>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This model is not great as expected. This will only be used to showcase how well the other models do.</a:t>
            </a:r>
            <a:endParaRPr/>
          </a:p>
        </p:txBody>
      </p:sp>
      <p:sp>
        <p:nvSpPr>
          <p:cNvPr id="369" name="Google Shape;369;p55"/>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Null Model</a:t>
            </a:r>
            <a:endParaRPr/>
          </a:p>
        </p:txBody>
      </p:sp>
      <p:pic>
        <p:nvPicPr>
          <p:cNvPr id="370" name="Google Shape;370;p55"/>
          <p:cNvPicPr preferRelativeResize="0"/>
          <p:nvPr/>
        </p:nvPicPr>
        <p:blipFill>
          <a:blip r:embed="rId3">
            <a:alphaModFix/>
          </a:blip>
          <a:stretch>
            <a:fillRect/>
          </a:stretch>
        </p:blipFill>
        <p:spPr>
          <a:xfrm>
            <a:off x="136475" y="1270800"/>
            <a:ext cx="4951650" cy="30212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40"/>
          <p:cNvPicPr preferRelativeResize="0"/>
          <p:nvPr/>
        </p:nvPicPr>
        <p:blipFill rotWithShape="1">
          <a:blip r:embed="rId3">
            <a:alphaModFix/>
          </a:blip>
          <a:srcRect l="33714" t="10387" r="38833" b="1954"/>
          <a:stretch/>
        </p:blipFill>
        <p:spPr>
          <a:xfrm>
            <a:off x="-536625" y="0"/>
            <a:ext cx="2359800" cy="5143500"/>
          </a:xfrm>
          <a:prstGeom prst="rect">
            <a:avLst/>
          </a:prstGeom>
          <a:noFill/>
          <a:ln>
            <a:noFill/>
          </a:ln>
        </p:spPr>
      </p:pic>
      <p:sp>
        <p:nvSpPr>
          <p:cNvPr id="237" name="Google Shape;237;p40"/>
          <p:cNvSpPr txBox="1">
            <a:spLocks noGrp="1"/>
          </p:cNvSpPr>
          <p:nvPr>
            <p:ph type="title" idx="15"/>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TABLE OF CONTENTS</a:t>
            </a:r>
            <a:endParaRPr/>
          </a:p>
        </p:txBody>
      </p:sp>
      <p:sp>
        <p:nvSpPr>
          <p:cNvPr id="238" name="Google Shape;238;p40"/>
          <p:cNvSpPr txBox="1">
            <a:spLocks noGrp="1"/>
          </p:cNvSpPr>
          <p:nvPr>
            <p:ph type="subTitle" idx="7"/>
          </p:nvPr>
        </p:nvSpPr>
        <p:spPr>
          <a:xfrm>
            <a:off x="3334194" y="1685407"/>
            <a:ext cx="1998300" cy="6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describe my target audience/ variables. </a:t>
            </a:r>
            <a:endParaRPr/>
          </a:p>
        </p:txBody>
      </p:sp>
      <p:sp>
        <p:nvSpPr>
          <p:cNvPr id="239" name="Google Shape;239;p40"/>
          <p:cNvSpPr txBox="1">
            <a:spLocks noGrp="1"/>
          </p:cNvSpPr>
          <p:nvPr>
            <p:ph type="title" idx="8"/>
          </p:nvPr>
        </p:nvSpPr>
        <p:spPr>
          <a:xfrm>
            <a:off x="3334200" y="1257025"/>
            <a:ext cx="17616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Targets</a:t>
            </a:r>
            <a:endParaRPr/>
          </a:p>
        </p:txBody>
      </p:sp>
      <p:sp>
        <p:nvSpPr>
          <p:cNvPr id="240" name="Google Shape;240;p40"/>
          <p:cNvSpPr txBox="1">
            <a:spLocks noGrp="1"/>
          </p:cNvSpPr>
          <p:nvPr>
            <p:ph type="title" idx="3"/>
          </p:nvPr>
        </p:nvSpPr>
        <p:spPr>
          <a:xfrm>
            <a:off x="2951900" y="1287758"/>
            <a:ext cx="3822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41" name="Google Shape;241;p40"/>
          <p:cNvSpPr txBox="1">
            <a:spLocks noGrp="1"/>
          </p:cNvSpPr>
          <p:nvPr>
            <p:ph type="subTitle" idx="9"/>
          </p:nvPr>
        </p:nvSpPr>
        <p:spPr>
          <a:xfrm>
            <a:off x="6051350" y="1685400"/>
            <a:ext cx="2063700" cy="6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I transformed my data.</a:t>
            </a:r>
            <a:endParaRPr/>
          </a:p>
        </p:txBody>
      </p:sp>
      <p:sp>
        <p:nvSpPr>
          <p:cNvPr id="242" name="Google Shape;242;p40"/>
          <p:cNvSpPr txBox="1">
            <a:spLocks noGrp="1"/>
          </p:cNvSpPr>
          <p:nvPr>
            <p:ph type="title"/>
          </p:nvPr>
        </p:nvSpPr>
        <p:spPr>
          <a:xfrm>
            <a:off x="6051349" y="1257025"/>
            <a:ext cx="1636141"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Ames.csv</a:t>
            </a:r>
            <a:endParaRPr dirty="0"/>
          </a:p>
        </p:txBody>
      </p:sp>
      <p:sp>
        <p:nvSpPr>
          <p:cNvPr id="243" name="Google Shape;243;p40"/>
          <p:cNvSpPr txBox="1">
            <a:spLocks noGrp="1"/>
          </p:cNvSpPr>
          <p:nvPr>
            <p:ph type="title" idx="2"/>
          </p:nvPr>
        </p:nvSpPr>
        <p:spPr>
          <a:xfrm>
            <a:off x="5669058" y="1287758"/>
            <a:ext cx="3822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244" name="Google Shape;244;p40"/>
          <p:cNvSpPr txBox="1">
            <a:spLocks noGrp="1"/>
          </p:cNvSpPr>
          <p:nvPr>
            <p:ph type="subTitle" idx="1"/>
          </p:nvPr>
        </p:nvSpPr>
        <p:spPr>
          <a:xfrm>
            <a:off x="3334182" y="3374616"/>
            <a:ext cx="1998300" cy="6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Walkthrough of my models.</a:t>
            </a:r>
            <a:endParaRPr/>
          </a:p>
        </p:txBody>
      </p:sp>
      <p:sp>
        <p:nvSpPr>
          <p:cNvPr id="245" name="Google Shape;245;p40"/>
          <p:cNvSpPr txBox="1">
            <a:spLocks noGrp="1"/>
          </p:cNvSpPr>
          <p:nvPr>
            <p:ph type="title" idx="13"/>
          </p:nvPr>
        </p:nvSpPr>
        <p:spPr>
          <a:xfrm>
            <a:off x="3334175" y="2946225"/>
            <a:ext cx="18732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Models</a:t>
            </a:r>
            <a:endParaRPr/>
          </a:p>
        </p:txBody>
      </p:sp>
      <p:sp>
        <p:nvSpPr>
          <p:cNvPr id="246" name="Google Shape;246;p40"/>
          <p:cNvSpPr txBox="1">
            <a:spLocks noGrp="1"/>
          </p:cNvSpPr>
          <p:nvPr>
            <p:ph type="title" idx="4"/>
          </p:nvPr>
        </p:nvSpPr>
        <p:spPr>
          <a:xfrm>
            <a:off x="2951888" y="2976967"/>
            <a:ext cx="3822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47" name="Google Shape;247;p40"/>
          <p:cNvSpPr txBox="1">
            <a:spLocks noGrp="1"/>
          </p:cNvSpPr>
          <p:nvPr>
            <p:ph type="subTitle" idx="14"/>
          </p:nvPr>
        </p:nvSpPr>
        <p:spPr>
          <a:xfrm>
            <a:off x="6051340" y="3374616"/>
            <a:ext cx="1998300" cy="6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Compare and keep my best models.</a:t>
            </a:r>
            <a:endParaRPr/>
          </a:p>
        </p:txBody>
      </p:sp>
      <p:sp>
        <p:nvSpPr>
          <p:cNvPr id="248" name="Google Shape;248;p40"/>
          <p:cNvSpPr txBox="1">
            <a:spLocks noGrp="1"/>
          </p:cNvSpPr>
          <p:nvPr>
            <p:ph type="title" idx="5"/>
          </p:nvPr>
        </p:nvSpPr>
        <p:spPr>
          <a:xfrm>
            <a:off x="6051340" y="2946225"/>
            <a:ext cx="15051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Analysis</a:t>
            </a:r>
            <a:endParaRPr/>
          </a:p>
        </p:txBody>
      </p:sp>
      <p:sp>
        <p:nvSpPr>
          <p:cNvPr id="249" name="Google Shape;249;p40"/>
          <p:cNvSpPr txBox="1">
            <a:spLocks noGrp="1"/>
          </p:cNvSpPr>
          <p:nvPr>
            <p:ph type="title" idx="6"/>
          </p:nvPr>
        </p:nvSpPr>
        <p:spPr>
          <a:xfrm>
            <a:off x="5669045" y="2976967"/>
            <a:ext cx="3822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50" name="Google Shape;250;p40"/>
          <p:cNvSpPr/>
          <p:nvPr/>
        </p:nvSpPr>
        <p:spPr>
          <a:xfrm>
            <a:off x="-536625" y="3845925"/>
            <a:ext cx="2063639" cy="3568795"/>
          </a:xfrm>
          <a:custGeom>
            <a:avLst/>
            <a:gdLst/>
            <a:ahLst/>
            <a:cxnLst/>
            <a:rect l="l" t="t" r="r" b="b"/>
            <a:pathLst>
              <a:path w="18420" h="31855" extrusionOk="0">
                <a:moveTo>
                  <a:pt x="0" y="0"/>
                </a:moveTo>
                <a:lnTo>
                  <a:pt x="0" y="31855"/>
                </a:lnTo>
                <a:lnTo>
                  <a:pt x="18420" y="13435"/>
                </a:lnTo>
                <a:lnTo>
                  <a:pt x="5015"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6"/>
          <p:cNvSpPr txBox="1">
            <a:spLocks noGrp="1"/>
          </p:cNvSpPr>
          <p:nvPr>
            <p:ph type="subTitle" idx="1"/>
          </p:nvPr>
        </p:nvSpPr>
        <p:spPr>
          <a:xfrm>
            <a:off x="5256450" y="1270800"/>
            <a:ext cx="3533700" cy="33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Facts about Classifier </a:t>
            </a:r>
            <a:endParaRPr sz="1800">
              <a:solidFill>
                <a:schemeClr val="dk1"/>
              </a:solidFill>
            </a:endParaRPr>
          </a:p>
          <a:p>
            <a:pPr marL="457200" lvl="0" indent="0" algn="l" rtl="0">
              <a:lnSpc>
                <a:spcPct val="50000"/>
              </a:lnSpc>
              <a:spcBef>
                <a:spcPts val="0"/>
              </a:spcBef>
              <a:spcAft>
                <a:spcPts val="0"/>
              </a:spcAft>
              <a:buNone/>
            </a:pPr>
            <a:endParaRPr sz="1800">
              <a:solidFill>
                <a:schemeClr val="dk1"/>
              </a:solidFill>
            </a:endParaRPr>
          </a:p>
          <a:p>
            <a:pPr marL="457200" lvl="0" indent="0" algn="l" rtl="0">
              <a:spcBef>
                <a:spcPts val="0"/>
              </a:spcBef>
              <a:spcAft>
                <a:spcPts val="0"/>
              </a:spcAft>
              <a:buNone/>
            </a:pPr>
            <a:r>
              <a:rPr lang="en" sz="1800">
                <a:solidFill>
                  <a:schemeClr val="dk1"/>
                </a:solidFill>
              </a:rPr>
              <a:t>● Residual Deviance = 1146.2</a:t>
            </a:r>
            <a:endParaRPr sz="1800">
              <a:solidFill>
                <a:schemeClr val="dk1"/>
              </a:solidFill>
            </a:endParaRPr>
          </a:p>
          <a:p>
            <a:pPr marL="457200" lvl="0" indent="0" algn="l" rtl="0">
              <a:spcBef>
                <a:spcPts val="0"/>
              </a:spcBef>
              <a:spcAft>
                <a:spcPts val="0"/>
              </a:spcAft>
              <a:buNone/>
            </a:pPr>
            <a:r>
              <a:rPr lang="en" sz="1800">
                <a:solidFill>
                  <a:schemeClr val="dk1"/>
                </a:solidFill>
              </a:rPr>
              <a:t>● Statistically significant</a:t>
            </a:r>
            <a:endParaRPr sz="1800">
              <a:solidFill>
                <a:schemeClr val="dk1"/>
              </a:solidFill>
            </a:endParaRPr>
          </a:p>
          <a:p>
            <a:pPr marL="457200" lvl="0" indent="0" algn="l" rtl="0">
              <a:spcBef>
                <a:spcPts val="0"/>
              </a:spcBef>
              <a:spcAft>
                <a:spcPts val="0"/>
              </a:spcAft>
              <a:buNone/>
            </a:pPr>
            <a:r>
              <a:rPr lang="en" sz="1800">
                <a:solidFill>
                  <a:schemeClr val="dk1"/>
                </a:solidFill>
              </a:rPr>
              <a:t>● Accuracy = 87.12%</a:t>
            </a:r>
            <a:endParaRPr sz="1800">
              <a:solidFill>
                <a:schemeClr val="dk1"/>
              </a:solidFill>
            </a:endParaRPr>
          </a:p>
          <a:p>
            <a:pPr marL="0" lvl="0" indent="0" algn="l" rtl="0">
              <a:lnSpc>
                <a:spcPct val="50000"/>
              </a:lnSpc>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Since the accuracy of this model is 87.12 - 66.78  = 20.34% better then the null model, this will be the better model.</a:t>
            </a:r>
            <a:endParaRPr/>
          </a:p>
        </p:txBody>
      </p:sp>
      <p:sp>
        <p:nvSpPr>
          <p:cNvPr id="376" name="Google Shape;376;p56"/>
          <p:cNvSpPr txBox="1">
            <a:spLocks noGrp="1"/>
          </p:cNvSpPr>
          <p:nvPr>
            <p:ph type="title"/>
          </p:nvPr>
        </p:nvSpPr>
        <p:spPr>
          <a:xfrm>
            <a:off x="2014500" y="381600"/>
            <a:ext cx="64095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Logistic Regression Classifier</a:t>
            </a:r>
            <a:endParaRPr/>
          </a:p>
        </p:txBody>
      </p:sp>
      <p:pic>
        <p:nvPicPr>
          <p:cNvPr id="377" name="Google Shape;377;p56"/>
          <p:cNvPicPr preferRelativeResize="0"/>
          <p:nvPr/>
        </p:nvPicPr>
        <p:blipFill>
          <a:blip r:embed="rId3">
            <a:alphaModFix/>
          </a:blip>
          <a:stretch>
            <a:fillRect/>
          </a:stretch>
        </p:blipFill>
        <p:spPr>
          <a:xfrm>
            <a:off x="152400" y="1368900"/>
            <a:ext cx="4951650" cy="27614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7"/>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Decision Tree Classifier</a:t>
            </a:r>
            <a:endParaRPr/>
          </a:p>
        </p:txBody>
      </p:sp>
      <p:sp>
        <p:nvSpPr>
          <p:cNvPr id="383" name="Google Shape;383;p57"/>
          <p:cNvSpPr txBox="1">
            <a:spLocks noGrp="1"/>
          </p:cNvSpPr>
          <p:nvPr>
            <p:ph type="subTitle" idx="1"/>
          </p:nvPr>
        </p:nvSpPr>
        <p:spPr>
          <a:xfrm>
            <a:off x="5256450" y="1270800"/>
            <a:ext cx="3533700" cy="33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Facts about Classifier </a:t>
            </a:r>
            <a:endParaRPr sz="1800">
              <a:solidFill>
                <a:schemeClr val="dk1"/>
              </a:solidFill>
            </a:endParaRPr>
          </a:p>
          <a:p>
            <a:pPr marL="457200" lvl="0" indent="0" algn="l" rtl="0">
              <a:lnSpc>
                <a:spcPct val="50000"/>
              </a:lnSpc>
              <a:spcBef>
                <a:spcPts val="0"/>
              </a:spcBef>
              <a:spcAft>
                <a:spcPts val="0"/>
              </a:spcAft>
              <a:buNone/>
            </a:pPr>
            <a:endParaRPr sz="1800">
              <a:solidFill>
                <a:schemeClr val="dk1"/>
              </a:solidFill>
            </a:endParaRPr>
          </a:p>
          <a:p>
            <a:pPr marL="457200" lvl="0" indent="0" algn="l" rtl="0">
              <a:spcBef>
                <a:spcPts val="0"/>
              </a:spcBef>
              <a:spcAft>
                <a:spcPts val="0"/>
              </a:spcAft>
              <a:buNone/>
            </a:pPr>
            <a:r>
              <a:rPr lang="en" sz="1800">
                <a:solidFill>
                  <a:schemeClr val="dk1"/>
                </a:solidFill>
              </a:rPr>
              <a:t>● Variance explained = ?</a:t>
            </a:r>
            <a:endParaRPr sz="1800">
              <a:solidFill>
                <a:schemeClr val="dk1"/>
              </a:solidFill>
            </a:endParaRPr>
          </a:p>
          <a:p>
            <a:pPr marL="457200" lvl="0" indent="0" algn="l" rtl="0">
              <a:spcBef>
                <a:spcPts val="0"/>
              </a:spcBef>
              <a:spcAft>
                <a:spcPts val="0"/>
              </a:spcAft>
              <a:buNone/>
            </a:pPr>
            <a:r>
              <a:rPr lang="en" sz="1800">
                <a:solidFill>
                  <a:schemeClr val="dk1"/>
                </a:solidFill>
              </a:rPr>
              <a:t>● Statistically significant</a:t>
            </a:r>
            <a:endParaRPr sz="1800">
              <a:solidFill>
                <a:schemeClr val="dk1"/>
              </a:solidFill>
            </a:endParaRPr>
          </a:p>
          <a:p>
            <a:pPr marL="457200" lvl="0" indent="0" algn="l" rtl="0">
              <a:spcBef>
                <a:spcPts val="0"/>
              </a:spcBef>
              <a:spcAft>
                <a:spcPts val="0"/>
              </a:spcAft>
              <a:buNone/>
            </a:pPr>
            <a:r>
              <a:rPr lang="en" sz="1800">
                <a:solidFill>
                  <a:schemeClr val="dk1"/>
                </a:solidFill>
              </a:rPr>
              <a:t>● Accuracy = 86.40%</a:t>
            </a:r>
            <a:endParaRPr sz="1800">
              <a:solidFill>
                <a:schemeClr val="dk1"/>
              </a:solidFill>
            </a:endParaRPr>
          </a:p>
          <a:p>
            <a:pPr marL="0" lvl="0" indent="0" algn="l" rtl="0">
              <a:lnSpc>
                <a:spcPct val="50000"/>
              </a:lnSpc>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Since the accuracy of this model is 86.40 - 87.12 = -.72% worse than the logistic regression, this will not be the better model.</a:t>
            </a:r>
            <a:endParaRPr/>
          </a:p>
        </p:txBody>
      </p:sp>
      <p:pic>
        <p:nvPicPr>
          <p:cNvPr id="384" name="Google Shape;384;p57"/>
          <p:cNvPicPr preferRelativeResize="0"/>
          <p:nvPr/>
        </p:nvPicPr>
        <p:blipFill rotWithShape="1">
          <a:blip r:embed="rId3">
            <a:alphaModFix/>
          </a:blip>
          <a:srcRect/>
          <a:stretch/>
        </p:blipFill>
        <p:spPr>
          <a:xfrm>
            <a:off x="303675" y="1126500"/>
            <a:ext cx="4781300" cy="3622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8"/>
          <p:cNvSpPr txBox="1">
            <a:spLocks noGrp="1"/>
          </p:cNvSpPr>
          <p:nvPr>
            <p:ph type="subTitle" idx="1"/>
          </p:nvPr>
        </p:nvSpPr>
        <p:spPr>
          <a:xfrm>
            <a:off x="5256450" y="1270800"/>
            <a:ext cx="3390600" cy="33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Facts about Classifier</a:t>
            </a:r>
            <a:endParaRPr sz="1800">
              <a:solidFill>
                <a:schemeClr val="dk1"/>
              </a:solidFill>
            </a:endParaRPr>
          </a:p>
          <a:p>
            <a:pPr marL="457200" lvl="0" indent="0" algn="l" rtl="0">
              <a:lnSpc>
                <a:spcPct val="50000"/>
              </a:lnSpc>
              <a:spcBef>
                <a:spcPts val="0"/>
              </a:spcBef>
              <a:spcAft>
                <a:spcPts val="0"/>
              </a:spcAft>
              <a:buNone/>
            </a:pPr>
            <a:endParaRPr sz="1800">
              <a:solidFill>
                <a:schemeClr val="dk1"/>
              </a:solidFill>
            </a:endParaRPr>
          </a:p>
          <a:p>
            <a:pPr marL="457200" lvl="0" indent="0" algn="l" rtl="0">
              <a:spcBef>
                <a:spcPts val="0"/>
              </a:spcBef>
              <a:spcAft>
                <a:spcPts val="0"/>
              </a:spcAft>
              <a:buNone/>
            </a:pPr>
            <a:r>
              <a:rPr lang="en" sz="1800">
                <a:solidFill>
                  <a:schemeClr val="dk1"/>
                </a:solidFill>
              </a:rPr>
              <a:t>● OOB error: 10.17%</a:t>
            </a:r>
            <a:endParaRPr sz="1800">
              <a:solidFill>
                <a:schemeClr val="dk1"/>
              </a:solidFill>
            </a:endParaRPr>
          </a:p>
          <a:p>
            <a:pPr marL="457200" lvl="0" indent="0" algn="l" rtl="0">
              <a:spcBef>
                <a:spcPts val="0"/>
              </a:spcBef>
              <a:spcAft>
                <a:spcPts val="0"/>
              </a:spcAft>
              <a:buNone/>
            </a:pPr>
            <a:r>
              <a:rPr lang="en" sz="1800">
                <a:solidFill>
                  <a:schemeClr val="dk1"/>
                </a:solidFill>
              </a:rPr>
              <a:t>● Statistically significant</a:t>
            </a:r>
            <a:endParaRPr sz="1800">
              <a:solidFill>
                <a:schemeClr val="dk1"/>
              </a:solidFill>
            </a:endParaRPr>
          </a:p>
          <a:p>
            <a:pPr marL="457200" lvl="0" indent="0" algn="l" rtl="0">
              <a:spcBef>
                <a:spcPts val="0"/>
              </a:spcBef>
              <a:spcAft>
                <a:spcPts val="0"/>
              </a:spcAft>
              <a:buNone/>
            </a:pPr>
            <a:r>
              <a:rPr lang="en" sz="1800">
                <a:solidFill>
                  <a:schemeClr val="dk1"/>
                </a:solidFill>
              </a:rPr>
              <a:t>● Accuracy = 89.82%</a:t>
            </a:r>
            <a:endParaRPr sz="1800">
              <a:solidFill>
                <a:schemeClr val="dk1"/>
              </a:solidFill>
            </a:endParaRPr>
          </a:p>
          <a:p>
            <a:pPr marL="0" lvl="0" indent="0" algn="l" rtl="0">
              <a:lnSpc>
                <a:spcPct val="50000"/>
              </a:lnSpc>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Since the RMSE of this model is 89.82 - 87.12= 2.7% better then the multiple regression model, this is the best model!</a:t>
            </a:r>
            <a:endParaRPr/>
          </a:p>
        </p:txBody>
      </p:sp>
      <p:sp>
        <p:nvSpPr>
          <p:cNvPr id="390" name="Google Shape;390;p58"/>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Random Forest Classifier</a:t>
            </a:r>
            <a:endParaRPr/>
          </a:p>
        </p:txBody>
      </p:sp>
      <p:pic>
        <p:nvPicPr>
          <p:cNvPr id="391" name="Google Shape;391;p58"/>
          <p:cNvPicPr preferRelativeResize="0"/>
          <p:nvPr/>
        </p:nvPicPr>
        <p:blipFill>
          <a:blip r:embed="rId3">
            <a:alphaModFix/>
          </a:blip>
          <a:stretch>
            <a:fillRect/>
          </a:stretch>
        </p:blipFill>
        <p:spPr>
          <a:xfrm>
            <a:off x="813225" y="1607775"/>
            <a:ext cx="4019550" cy="2181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5"/>
        <p:cNvGrpSpPr/>
        <p:nvPr/>
      </p:nvGrpSpPr>
      <p:grpSpPr>
        <a:xfrm>
          <a:off x="0" y="0"/>
          <a:ext cx="0" cy="0"/>
          <a:chOff x="0" y="0"/>
          <a:chExt cx="0" cy="0"/>
        </a:xfrm>
      </p:grpSpPr>
      <p:sp>
        <p:nvSpPr>
          <p:cNvPr id="396" name="Google Shape;396;p59"/>
          <p:cNvSpPr txBox="1">
            <a:spLocks noGrp="1"/>
          </p:cNvSpPr>
          <p:nvPr>
            <p:ph type="ctrTitle"/>
          </p:nvPr>
        </p:nvSpPr>
        <p:spPr>
          <a:xfrm>
            <a:off x="618300" y="1921950"/>
            <a:ext cx="5711100" cy="129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Analysis </a:t>
            </a:r>
            <a:endParaRPr/>
          </a:p>
        </p:txBody>
      </p:sp>
      <p:sp>
        <p:nvSpPr>
          <p:cNvPr id="397" name="Google Shape;397;p59"/>
          <p:cNvSpPr txBox="1">
            <a:spLocks noGrp="1"/>
          </p:cNvSpPr>
          <p:nvPr>
            <p:ph type="title" idx="2"/>
          </p:nvPr>
        </p:nvSpPr>
        <p:spPr>
          <a:xfrm>
            <a:off x="7608100" y="540000"/>
            <a:ext cx="816000" cy="9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0"/>
          <p:cNvSpPr txBox="1">
            <a:spLocks noGrp="1"/>
          </p:cNvSpPr>
          <p:nvPr>
            <p:ph type="title" idx="8"/>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Compare each Model</a:t>
            </a:r>
            <a:endParaRPr/>
          </a:p>
        </p:txBody>
      </p:sp>
      <p:sp>
        <p:nvSpPr>
          <p:cNvPr id="403" name="Google Shape;403;p60"/>
          <p:cNvSpPr txBox="1">
            <a:spLocks noGrp="1"/>
          </p:cNvSpPr>
          <p:nvPr>
            <p:ph type="subTitle" idx="1"/>
          </p:nvPr>
        </p:nvSpPr>
        <p:spPr>
          <a:xfrm>
            <a:off x="685025" y="2072850"/>
            <a:ext cx="3599100" cy="655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 R-Squared  = 0</a:t>
            </a:r>
            <a:endParaRPr/>
          </a:p>
          <a:p>
            <a:pPr marL="457200" lvl="0" indent="0" algn="l" rtl="0">
              <a:spcBef>
                <a:spcPts val="0"/>
              </a:spcBef>
              <a:spcAft>
                <a:spcPts val="0"/>
              </a:spcAft>
              <a:buNone/>
            </a:pPr>
            <a:r>
              <a:rPr lang="en"/>
              <a:t>● statistically insignificant</a:t>
            </a:r>
            <a:endParaRPr/>
          </a:p>
          <a:p>
            <a:pPr marL="457200" lvl="0" indent="0" algn="l" rtl="0">
              <a:spcBef>
                <a:spcPts val="0"/>
              </a:spcBef>
              <a:spcAft>
                <a:spcPts val="0"/>
              </a:spcAft>
              <a:buNone/>
            </a:pPr>
            <a:r>
              <a:rPr lang="en"/>
              <a:t>● RMSE = 1,002,400$</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404" name="Google Shape;404;p60"/>
          <p:cNvSpPr txBox="1">
            <a:spLocks noGrp="1"/>
          </p:cNvSpPr>
          <p:nvPr>
            <p:ph type="title"/>
          </p:nvPr>
        </p:nvSpPr>
        <p:spPr>
          <a:xfrm>
            <a:off x="1196250" y="1487543"/>
            <a:ext cx="2899500" cy="585300"/>
          </a:xfrm>
          <a:prstGeom prst="rect">
            <a:avLst/>
          </a:prstGeom>
          <a:solidFill>
            <a:schemeClr val="dk2"/>
          </a:solidFill>
        </p:spPr>
        <p:txBody>
          <a:bodyPr spcFirstLastPara="1" wrap="square" lIns="91425" tIns="91425" rIns="91425" bIns="91425" anchor="b" anchorCtr="0">
            <a:noAutofit/>
          </a:bodyPr>
          <a:lstStyle/>
          <a:p>
            <a:pPr marL="0" lvl="0" indent="0" algn="l" rtl="0">
              <a:spcBef>
                <a:spcPts val="0"/>
              </a:spcBef>
              <a:spcAft>
                <a:spcPts val="0"/>
              </a:spcAft>
              <a:buNone/>
            </a:pPr>
            <a:r>
              <a:rPr lang="en"/>
              <a:t>Null </a:t>
            </a:r>
            <a:endParaRPr/>
          </a:p>
        </p:txBody>
      </p:sp>
      <p:sp>
        <p:nvSpPr>
          <p:cNvPr id="405" name="Google Shape;405;p60"/>
          <p:cNvSpPr txBox="1">
            <a:spLocks noGrp="1"/>
          </p:cNvSpPr>
          <p:nvPr>
            <p:ph type="subTitle" idx="2"/>
          </p:nvPr>
        </p:nvSpPr>
        <p:spPr>
          <a:xfrm>
            <a:off x="4558375" y="2072850"/>
            <a:ext cx="3599100" cy="655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 R-Squared  = .8522</a:t>
            </a:r>
            <a:endParaRPr/>
          </a:p>
          <a:p>
            <a:pPr marL="457200" lvl="0" indent="0" algn="l" rtl="0">
              <a:spcBef>
                <a:spcPts val="0"/>
              </a:spcBef>
              <a:spcAft>
                <a:spcPts val="0"/>
              </a:spcAft>
              <a:buNone/>
            </a:pPr>
            <a:r>
              <a:rPr lang="en"/>
              <a:t>● Statistically significant</a:t>
            </a:r>
            <a:endParaRPr/>
          </a:p>
          <a:p>
            <a:pPr marL="457200" lvl="0" indent="0" algn="l" rtl="0">
              <a:spcBef>
                <a:spcPts val="0"/>
              </a:spcBef>
              <a:spcAft>
                <a:spcPts val="0"/>
              </a:spcAft>
              <a:buNone/>
            </a:pPr>
            <a:r>
              <a:rPr lang="en"/>
              <a:t>● RMSE =420,900$</a:t>
            </a:r>
            <a:endParaRPr/>
          </a:p>
        </p:txBody>
      </p:sp>
      <p:sp>
        <p:nvSpPr>
          <p:cNvPr id="406" name="Google Shape;406;p60"/>
          <p:cNvSpPr txBox="1">
            <a:spLocks noGrp="1"/>
          </p:cNvSpPr>
          <p:nvPr>
            <p:ph type="title" idx="3"/>
          </p:nvPr>
        </p:nvSpPr>
        <p:spPr>
          <a:xfrm>
            <a:off x="5048250" y="1487550"/>
            <a:ext cx="2953800" cy="585300"/>
          </a:xfrm>
          <a:prstGeom prst="rect">
            <a:avLst/>
          </a:prstGeom>
          <a:solidFill>
            <a:schemeClr val="dk2"/>
          </a:solidFill>
        </p:spPr>
        <p:txBody>
          <a:bodyPr spcFirstLastPara="1" wrap="square" lIns="91425" tIns="91425" rIns="91425" bIns="91425" anchor="b" anchorCtr="0">
            <a:noAutofit/>
          </a:bodyPr>
          <a:lstStyle/>
          <a:p>
            <a:pPr marL="0" lvl="0" indent="0" algn="l" rtl="0">
              <a:spcBef>
                <a:spcPts val="0"/>
              </a:spcBef>
              <a:spcAft>
                <a:spcPts val="0"/>
              </a:spcAft>
              <a:buNone/>
            </a:pPr>
            <a:r>
              <a:rPr lang="en"/>
              <a:t>Multiple Regression</a:t>
            </a:r>
            <a:endParaRPr/>
          </a:p>
        </p:txBody>
      </p:sp>
      <p:sp>
        <p:nvSpPr>
          <p:cNvPr id="407" name="Google Shape;407;p60"/>
          <p:cNvSpPr txBox="1">
            <a:spLocks noGrp="1"/>
          </p:cNvSpPr>
          <p:nvPr>
            <p:ph type="subTitle" idx="4"/>
          </p:nvPr>
        </p:nvSpPr>
        <p:spPr>
          <a:xfrm>
            <a:off x="685025" y="3841800"/>
            <a:ext cx="3410700" cy="655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 R-Squared  = ?</a:t>
            </a:r>
            <a:endParaRPr/>
          </a:p>
          <a:p>
            <a:pPr marL="457200" lvl="0" indent="0" algn="l" rtl="0">
              <a:spcBef>
                <a:spcPts val="0"/>
              </a:spcBef>
              <a:spcAft>
                <a:spcPts val="0"/>
              </a:spcAft>
              <a:buNone/>
            </a:pPr>
            <a:r>
              <a:rPr lang="en"/>
              <a:t>● Statistically significant</a:t>
            </a:r>
            <a:endParaRPr/>
          </a:p>
          <a:p>
            <a:pPr marL="457200" lvl="0" indent="0" algn="l" rtl="0">
              <a:spcBef>
                <a:spcPts val="0"/>
              </a:spcBef>
              <a:spcAft>
                <a:spcPts val="0"/>
              </a:spcAft>
              <a:buNone/>
            </a:pPr>
            <a:r>
              <a:rPr lang="en"/>
              <a:t>● RMSE =531,400$</a:t>
            </a:r>
            <a:endParaRPr/>
          </a:p>
        </p:txBody>
      </p:sp>
      <p:sp>
        <p:nvSpPr>
          <p:cNvPr id="408" name="Google Shape;408;p60"/>
          <p:cNvSpPr txBox="1">
            <a:spLocks noGrp="1"/>
          </p:cNvSpPr>
          <p:nvPr>
            <p:ph type="title" idx="5"/>
          </p:nvPr>
        </p:nvSpPr>
        <p:spPr>
          <a:xfrm>
            <a:off x="1196250" y="3256506"/>
            <a:ext cx="2899500" cy="5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Regression Tree</a:t>
            </a:r>
            <a:endParaRPr/>
          </a:p>
        </p:txBody>
      </p:sp>
      <p:sp>
        <p:nvSpPr>
          <p:cNvPr id="409" name="Google Shape;409;p60"/>
          <p:cNvSpPr txBox="1">
            <a:spLocks noGrp="1"/>
          </p:cNvSpPr>
          <p:nvPr>
            <p:ph type="subTitle" idx="6"/>
          </p:nvPr>
        </p:nvSpPr>
        <p:spPr>
          <a:xfrm>
            <a:off x="4536875" y="3841800"/>
            <a:ext cx="3410700" cy="655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 R-Squared  = .919</a:t>
            </a:r>
            <a:endParaRPr/>
          </a:p>
          <a:p>
            <a:pPr marL="457200" lvl="0" indent="0" algn="l" rtl="0">
              <a:spcBef>
                <a:spcPts val="0"/>
              </a:spcBef>
              <a:spcAft>
                <a:spcPts val="0"/>
              </a:spcAft>
              <a:buNone/>
            </a:pPr>
            <a:r>
              <a:rPr lang="en"/>
              <a:t>● Statistically significant</a:t>
            </a:r>
            <a:endParaRPr/>
          </a:p>
          <a:p>
            <a:pPr marL="457200" lvl="0" indent="0" algn="l" rtl="0">
              <a:spcBef>
                <a:spcPts val="0"/>
              </a:spcBef>
              <a:spcAft>
                <a:spcPts val="0"/>
              </a:spcAft>
              <a:buNone/>
            </a:pPr>
            <a:r>
              <a:rPr lang="en"/>
              <a:t>● RMSE =322,200$</a:t>
            </a:r>
            <a:endParaRPr/>
          </a:p>
        </p:txBody>
      </p:sp>
      <p:sp>
        <p:nvSpPr>
          <p:cNvPr id="410" name="Google Shape;410;p60"/>
          <p:cNvSpPr txBox="1">
            <a:spLocks noGrp="1"/>
          </p:cNvSpPr>
          <p:nvPr>
            <p:ph type="title" idx="7"/>
          </p:nvPr>
        </p:nvSpPr>
        <p:spPr>
          <a:xfrm>
            <a:off x="5048250" y="3256502"/>
            <a:ext cx="2899500" cy="585300"/>
          </a:xfrm>
          <a:prstGeom prst="rect">
            <a:avLst/>
          </a:prstGeom>
          <a:solidFill>
            <a:srgbClr val="6AA84F"/>
          </a:solidFill>
        </p:spPr>
        <p:txBody>
          <a:bodyPr spcFirstLastPara="1" wrap="square" lIns="91425" tIns="91425" rIns="91425" bIns="91425" anchor="b" anchorCtr="0">
            <a:noAutofit/>
          </a:bodyPr>
          <a:lstStyle/>
          <a:p>
            <a:pPr marL="0" lvl="0" indent="0" algn="l" rtl="0">
              <a:spcBef>
                <a:spcPts val="0"/>
              </a:spcBef>
              <a:spcAft>
                <a:spcPts val="0"/>
              </a:spcAft>
              <a:buNone/>
            </a:pPr>
            <a:r>
              <a:rPr lang="en"/>
              <a:t>Random Forest</a:t>
            </a:r>
            <a:endParaRPr/>
          </a:p>
        </p:txBody>
      </p:sp>
      <p:sp>
        <p:nvSpPr>
          <p:cNvPr id="411" name="Google Shape;411;p60"/>
          <p:cNvSpPr/>
          <p:nvPr/>
        </p:nvSpPr>
        <p:spPr>
          <a:xfrm>
            <a:off x="4828050" y="3129625"/>
            <a:ext cx="3339900" cy="1775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1"/>
          <p:cNvSpPr txBox="1">
            <a:spLocks noGrp="1"/>
          </p:cNvSpPr>
          <p:nvPr>
            <p:ph type="title" idx="8"/>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Compare each Classifier</a:t>
            </a:r>
            <a:endParaRPr dirty="0"/>
          </a:p>
        </p:txBody>
      </p:sp>
      <p:sp>
        <p:nvSpPr>
          <p:cNvPr id="417" name="Google Shape;417;p61"/>
          <p:cNvSpPr txBox="1">
            <a:spLocks noGrp="1"/>
          </p:cNvSpPr>
          <p:nvPr>
            <p:ph type="subTitle" idx="1"/>
          </p:nvPr>
        </p:nvSpPr>
        <p:spPr>
          <a:xfrm>
            <a:off x="685025" y="2072850"/>
            <a:ext cx="3599100" cy="655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 Residual Deviance = 2300</a:t>
            </a:r>
            <a:endParaRPr/>
          </a:p>
          <a:p>
            <a:pPr marL="457200" lvl="0" indent="0" algn="l" rtl="0">
              <a:spcBef>
                <a:spcPts val="0"/>
              </a:spcBef>
              <a:spcAft>
                <a:spcPts val="0"/>
              </a:spcAft>
              <a:buNone/>
            </a:pPr>
            <a:r>
              <a:rPr lang="en"/>
              <a:t>● Statistically insignificant</a:t>
            </a:r>
            <a:endParaRPr/>
          </a:p>
          <a:p>
            <a:pPr marL="457200" lvl="0" indent="0" algn="l" rtl="0">
              <a:spcBef>
                <a:spcPts val="0"/>
              </a:spcBef>
              <a:spcAft>
                <a:spcPts val="0"/>
              </a:spcAft>
              <a:buNone/>
            </a:pPr>
            <a:r>
              <a:rPr lang="en"/>
              <a:t>● Accuracy = 66.78%</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418" name="Google Shape;418;p61"/>
          <p:cNvSpPr txBox="1">
            <a:spLocks noGrp="1"/>
          </p:cNvSpPr>
          <p:nvPr>
            <p:ph type="title"/>
          </p:nvPr>
        </p:nvSpPr>
        <p:spPr>
          <a:xfrm>
            <a:off x="1196250" y="1487543"/>
            <a:ext cx="2899500" cy="585300"/>
          </a:xfrm>
          <a:prstGeom prst="rect">
            <a:avLst/>
          </a:prstGeom>
          <a:solidFill>
            <a:schemeClr val="dk2"/>
          </a:solidFill>
        </p:spPr>
        <p:txBody>
          <a:bodyPr spcFirstLastPara="1" wrap="square" lIns="91425" tIns="91425" rIns="91425" bIns="91425" anchor="b" anchorCtr="0">
            <a:noAutofit/>
          </a:bodyPr>
          <a:lstStyle/>
          <a:p>
            <a:pPr marL="0" lvl="0" indent="0" algn="l" rtl="0">
              <a:spcBef>
                <a:spcPts val="0"/>
              </a:spcBef>
              <a:spcAft>
                <a:spcPts val="0"/>
              </a:spcAft>
              <a:buNone/>
            </a:pPr>
            <a:r>
              <a:rPr lang="en"/>
              <a:t>Null </a:t>
            </a:r>
            <a:endParaRPr/>
          </a:p>
        </p:txBody>
      </p:sp>
      <p:sp>
        <p:nvSpPr>
          <p:cNvPr id="419" name="Google Shape;419;p61"/>
          <p:cNvSpPr txBox="1">
            <a:spLocks noGrp="1"/>
          </p:cNvSpPr>
          <p:nvPr>
            <p:ph type="subTitle" idx="2"/>
          </p:nvPr>
        </p:nvSpPr>
        <p:spPr>
          <a:xfrm>
            <a:off x="4558375" y="2072850"/>
            <a:ext cx="3599100" cy="655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 Residual Deviance = 1146.2</a:t>
            </a:r>
            <a:endParaRPr/>
          </a:p>
          <a:p>
            <a:pPr marL="457200" lvl="0" indent="0" algn="l" rtl="0">
              <a:spcBef>
                <a:spcPts val="0"/>
              </a:spcBef>
              <a:spcAft>
                <a:spcPts val="0"/>
              </a:spcAft>
              <a:buNone/>
            </a:pPr>
            <a:r>
              <a:rPr lang="en"/>
              <a:t>● Statistically significant</a:t>
            </a:r>
            <a:endParaRPr/>
          </a:p>
          <a:p>
            <a:pPr marL="457200" lvl="0" indent="0" algn="l" rtl="0">
              <a:spcBef>
                <a:spcPts val="0"/>
              </a:spcBef>
              <a:spcAft>
                <a:spcPts val="0"/>
              </a:spcAft>
              <a:buNone/>
            </a:pPr>
            <a:r>
              <a:rPr lang="en"/>
              <a:t>● Accuracy = 87.12%</a:t>
            </a:r>
            <a:endParaRPr/>
          </a:p>
        </p:txBody>
      </p:sp>
      <p:sp>
        <p:nvSpPr>
          <p:cNvPr id="420" name="Google Shape;420;p61"/>
          <p:cNvSpPr txBox="1">
            <a:spLocks noGrp="1"/>
          </p:cNvSpPr>
          <p:nvPr>
            <p:ph type="title" idx="3"/>
          </p:nvPr>
        </p:nvSpPr>
        <p:spPr>
          <a:xfrm>
            <a:off x="5048250" y="1487550"/>
            <a:ext cx="3017400" cy="585300"/>
          </a:xfrm>
          <a:prstGeom prst="rect">
            <a:avLst/>
          </a:prstGeom>
          <a:solidFill>
            <a:schemeClr val="dk2"/>
          </a:solidFill>
        </p:spPr>
        <p:txBody>
          <a:bodyPr spcFirstLastPara="1" wrap="square" lIns="91425" tIns="91425" rIns="91425" bIns="91425" anchor="b" anchorCtr="0">
            <a:noAutofit/>
          </a:bodyPr>
          <a:lstStyle/>
          <a:p>
            <a:pPr marL="0" lvl="0" indent="0" algn="l" rtl="0">
              <a:spcBef>
                <a:spcPts val="0"/>
              </a:spcBef>
              <a:spcAft>
                <a:spcPts val="0"/>
              </a:spcAft>
              <a:buNone/>
            </a:pPr>
            <a:r>
              <a:rPr lang="en"/>
              <a:t>Logistic Regression</a:t>
            </a:r>
            <a:endParaRPr/>
          </a:p>
        </p:txBody>
      </p:sp>
      <p:sp>
        <p:nvSpPr>
          <p:cNvPr id="421" name="Google Shape;421;p61"/>
          <p:cNvSpPr txBox="1">
            <a:spLocks noGrp="1"/>
          </p:cNvSpPr>
          <p:nvPr>
            <p:ph type="subTitle" idx="4"/>
          </p:nvPr>
        </p:nvSpPr>
        <p:spPr>
          <a:xfrm>
            <a:off x="685025" y="3841800"/>
            <a:ext cx="3410700" cy="655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 Variance explained = ?</a:t>
            </a:r>
            <a:endParaRPr/>
          </a:p>
          <a:p>
            <a:pPr marL="457200" lvl="0" indent="0" algn="l" rtl="0">
              <a:spcBef>
                <a:spcPts val="0"/>
              </a:spcBef>
              <a:spcAft>
                <a:spcPts val="0"/>
              </a:spcAft>
              <a:buNone/>
            </a:pPr>
            <a:r>
              <a:rPr lang="en"/>
              <a:t>● Statistically significant</a:t>
            </a:r>
            <a:endParaRPr/>
          </a:p>
          <a:p>
            <a:pPr marL="457200" lvl="0" indent="0" algn="l" rtl="0">
              <a:spcBef>
                <a:spcPts val="0"/>
              </a:spcBef>
              <a:spcAft>
                <a:spcPts val="0"/>
              </a:spcAft>
              <a:buNone/>
            </a:pPr>
            <a:r>
              <a:rPr lang="en"/>
              <a:t>● Accuracy = 86.40%</a:t>
            </a:r>
            <a:endParaRPr/>
          </a:p>
        </p:txBody>
      </p:sp>
      <p:sp>
        <p:nvSpPr>
          <p:cNvPr id="422" name="Google Shape;422;p61"/>
          <p:cNvSpPr txBox="1">
            <a:spLocks noGrp="1"/>
          </p:cNvSpPr>
          <p:nvPr>
            <p:ph type="title" idx="5"/>
          </p:nvPr>
        </p:nvSpPr>
        <p:spPr>
          <a:xfrm>
            <a:off x="1196250" y="3256506"/>
            <a:ext cx="2899500" cy="58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Decision Tree</a:t>
            </a:r>
            <a:endParaRPr/>
          </a:p>
        </p:txBody>
      </p:sp>
      <p:sp>
        <p:nvSpPr>
          <p:cNvPr id="423" name="Google Shape;423;p61"/>
          <p:cNvSpPr txBox="1">
            <a:spLocks noGrp="1"/>
          </p:cNvSpPr>
          <p:nvPr>
            <p:ph type="subTitle" idx="6"/>
          </p:nvPr>
        </p:nvSpPr>
        <p:spPr>
          <a:xfrm>
            <a:off x="4536875" y="3841800"/>
            <a:ext cx="3410700" cy="655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 OOB error: 10.17%</a:t>
            </a:r>
            <a:endParaRPr/>
          </a:p>
          <a:p>
            <a:pPr marL="457200" lvl="0" indent="0" algn="l" rtl="0">
              <a:spcBef>
                <a:spcPts val="0"/>
              </a:spcBef>
              <a:spcAft>
                <a:spcPts val="0"/>
              </a:spcAft>
              <a:buNone/>
            </a:pPr>
            <a:r>
              <a:rPr lang="en"/>
              <a:t>● Statistically significant</a:t>
            </a:r>
            <a:endParaRPr/>
          </a:p>
          <a:p>
            <a:pPr marL="457200" lvl="0" indent="0" algn="l" rtl="0">
              <a:spcBef>
                <a:spcPts val="0"/>
              </a:spcBef>
              <a:spcAft>
                <a:spcPts val="0"/>
              </a:spcAft>
              <a:buNone/>
            </a:pPr>
            <a:r>
              <a:rPr lang="en"/>
              <a:t>● Accuracy = 89.82%</a:t>
            </a:r>
            <a:endParaRPr/>
          </a:p>
        </p:txBody>
      </p:sp>
      <p:sp>
        <p:nvSpPr>
          <p:cNvPr id="424" name="Google Shape;424;p61"/>
          <p:cNvSpPr txBox="1">
            <a:spLocks noGrp="1"/>
          </p:cNvSpPr>
          <p:nvPr>
            <p:ph type="title" idx="7"/>
          </p:nvPr>
        </p:nvSpPr>
        <p:spPr>
          <a:xfrm>
            <a:off x="5048250" y="3256502"/>
            <a:ext cx="2899500" cy="585300"/>
          </a:xfrm>
          <a:prstGeom prst="rect">
            <a:avLst/>
          </a:prstGeom>
          <a:solidFill>
            <a:srgbClr val="6AA84F"/>
          </a:solidFill>
        </p:spPr>
        <p:txBody>
          <a:bodyPr spcFirstLastPara="1" wrap="square" lIns="91425" tIns="91425" rIns="91425" bIns="91425" anchor="b" anchorCtr="0">
            <a:noAutofit/>
          </a:bodyPr>
          <a:lstStyle/>
          <a:p>
            <a:pPr marL="0" lvl="0" indent="0" algn="l" rtl="0">
              <a:spcBef>
                <a:spcPts val="0"/>
              </a:spcBef>
              <a:spcAft>
                <a:spcPts val="0"/>
              </a:spcAft>
              <a:buNone/>
            </a:pPr>
            <a:r>
              <a:rPr lang="en"/>
              <a:t>Random Forest</a:t>
            </a:r>
            <a:endParaRPr/>
          </a:p>
        </p:txBody>
      </p:sp>
      <p:sp>
        <p:nvSpPr>
          <p:cNvPr id="425" name="Google Shape;425;p61"/>
          <p:cNvSpPr/>
          <p:nvPr/>
        </p:nvSpPr>
        <p:spPr>
          <a:xfrm>
            <a:off x="4828050" y="3098875"/>
            <a:ext cx="3339900" cy="1775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8"/>
          <p:cNvSpPr txBox="1">
            <a:spLocks noGrp="1"/>
          </p:cNvSpPr>
          <p:nvPr>
            <p:ph type="subTitle" idx="1"/>
          </p:nvPr>
        </p:nvSpPr>
        <p:spPr>
          <a:xfrm>
            <a:off x="738293" y="1270800"/>
            <a:ext cx="7908757" cy="33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rPr>
              <a:t>The Random Forest classifier and model was the most accurate and reliable</a:t>
            </a: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r>
              <a:rPr lang="en-US" sz="1800" dirty="0">
                <a:solidFill>
                  <a:schemeClr val="dk1"/>
                </a:solidFill>
              </a:rPr>
              <a:t>The reliability of these models are only reliable in Boston. The overall pricing of housing near Boston tends to be higher the closer you are to the city. Yet there was no location attached to this dataset. </a:t>
            </a: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r>
              <a:rPr lang="en-US" sz="1800" dirty="0">
                <a:solidFill>
                  <a:schemeClr val="dk1"/>
                </a:solidFill>
              </a:rPr>
              <a:t>To create a more reliable model we would need more information about the location rather then more details about the house.</a:t>
            </a:r>
            <a:endParaRPr sz="1800" dirty="0">
              <a:solidFill>
                <a:schemeClr val="dk1"/>
              </a:solidFill>
            </a:endParaRPr>
          </a:p>
        </p:txBody>
      </p:sp>
      <p:sp>
        <p:nvSpPr>
          <p:cNvPr id="390" name="Google Shape;390;p58"/>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Validity + Reliabillity</a:t>
            </a:r>
            <a:endParaRPr dirty="0"/>
          </a:p>
        </p:txBody>
      </p:sp>
    </p:spTree>
    <p:extLst>
      <p:ext uri="{BB962C8B-B14F-4D97-AF65-F5344CB8AC3E}">
        <p14:creationId xmlns:p14="http://schemas.microsoft.com/office/powerpoint/2010/main" val="3917369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2"/>
          <p:cNvSpPr/>
          <p:nvPr/>
        </p:nvSpPr>
        <p:spPr>
          <a:xfrm>
            <a:off x="-193107" y="4366189"/>
            <a:ext cx="2608482" cy="2062072"/>
          </a:xfrm>
          <a:custGeom>
            <a:avLst/>
            <a:gdLst/>
            <a:ahLst/>
            <a:cxnLst/>
            <a:rect l="l" t="t" r="r" b="b"/>
            <a:pathLst>
              <a:path w="49333" h="38999" extrusionOk="0">
                <a:moveTo>
                  <a:pt x="0" y="1"/>
                </a:moveTo>
                <a:lnTo>
                  <a:pt x="0" y="38999"/>
                </a:lnTo>
                <a:lnTo>
                  <a:pt x="49333" y="38999"/>
                </a:lnTo>
                <a:lnTo>
                  <a:pt x="10304" y="1"/>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2"/>
          <p:cNvSpPr txBox="1">
            <a:spLocks noGrp="1"/>
          </p:cNvSpPr>
          <p:nvPr>
            <p:ph type="ctrTitle"/>
          </p:nvPr>
        </p:nvSpPr>
        <p:spPr>
          <a:xfrm>
            <a:off x="408750" y="537600"/>
            <a:ext cx="6087900" cy="276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Questions?</a:t>
            </a:r>
            <a:endParaRPr dirty="0"/>
          </a:p>
        </p:txBody>
      </p:sp>
      <p:pic>
        <p:nvPicPr>
          <p:cNvPr id="432" name="Google Shape;432;p62"/>
          <p:cNvPicPr preferRelativeResize="0"/>
          <p:nvPr/>
        </p:nvPicPr>
        <p:blipFill rotWithShape="1">
          <a:blip r:embed="rId3">
            <a:alphaModFix/>
          </a:blip>
          <a:srcRect l="33913" t="2954" r="2815" b="2945"/>
          <a:stretch/>
        </p:blipFill>
        <p:spPr>
          <a:xfrm>
            <a:off x="6835425" y="0"/>
            <a:ext cx="230857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subTitle" idx="1"/>
          </p:nvPr>
        </p:nvSpPr>
        <p:spPr>
          <a:xfrm>
            <a:off x="2305550" y="1878019"/>
            <a:ext cx="5790900" cy="23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42900" algn="l" rtl="0">
              <a:spcBef>
                <a:spcPts val="0"/>
              </a:spcBef>
              <a:spcAft>
                <a:spcPts val="0"/>
              </a:spcAft>
              <a:buClr>
                <a:schemeClr val="accent1"/>
              </a:buClr>
              <a:buSzPts val="1800"/>
              <a:buChar char="●"/>
            </a:pPr>
            <a:r>
              <a:rPr lang="en" dirty="0"/>
              <a:t>Ames.csv </a:t>
            </a:r>
          </a:p>
          <a:p>
            <a:pPr marL="457200" lvl="0" indent="-342900" algn="l" rtl="0">
              <a:spcBef>
                <a:spcPts val="0"/>
              </a:spcBef>
              <a:spcAft>
                <a:spcPts val="0"/>
              </a:spcAft>
              <a:buClr>
                <a:schemeClr val="accent1"/>
              </a:buClr>
              <a:buSzPts val="1800"/>
              <a:buChar char="●"/>
            </a:pPr>
            <a:r>
              <a:rPr lang="en" dirty="0"/>
              <a:t>A detailed list of properties of the house</a:t>
            </a:r>
          </a:p>
          <a:p>
            <a:pPr marL="457200" lvl="0" indent="-342900" algn="l" rtl="0">
              <a:spcBef>
                <a:spcPts val="0"/>
              </a:spcBef>
              <a:spcAft>
                <a:spcPts val="0"/>
              </a:spcAft>
              <a:buClr>
                <a:schemeClr val="accent1"/>
              </a:buClr>
              <a:buSzPts val="1800"/>
              <a:buChar char="●"/>
            </a:pPr>
            <a:r>
              <a:rPr lang="en" dirty="0"/>
              <a:t>(Is there a kitchen above ground level?)</a:t>
            </a:r>
          </a:p>
          <a:p>
            <a:pPr marL="457200" lvl="0" indent="-342900" algn="l" rtl="0">
              <a:spcBef>
                <a:spcPts val="0"/>
              </a:spcBef>
              <a:spcAft>
                <a:spcPts val="0"/>
              </a:spcAft>
              <a:buClr>
                <a:schemeClr val="accent1"/>
              </a:buClr>
              <a:buSzPts val="1800"/>
              <a:buChar char="●"/>
            </a:pPr>
            <a:r>
              <a:rPr lang="en" dirty="0"/>
              <a:t>Kaggle</a:t>
            </a:r>
          </a:p>
          <a:p>
            <a:pPr marL="457200" lvl="0" indent="-342900" algn="l" rtl="0">
              <a:spcBef>
                <a:spcPts val="0"/>
              </a:spcBef>
              <a:spcAft>
                <a:spcPts val="0"/>
              </a:spcAft>
              <a:buClr>
                <a:schemeClr val="accent1"/>
              </a:buClr>
              <a:buSzPts val="1800"/>
              <a:buChar char="●"/>
            </a:pPr>
            <a:endParaRPr lang="en" dirty="0"/>
          </a:p>
        </p:txBody>
      </p:sp>
      <p:pic>
        <p:nvPicPr>
          <p:cNvPr id="277" name="Google Shape;277;p44"/>
          <p:cNvPicPr preferRelativeResize="0"/>
          <p:nvPr/>
        </p:nvPicPr>
        <p:blipFill rotWithShape="1">
          <a:blip r:embed="rId3">
            <a:alphaModFix/>
          </a:blip>
          <a:srcRect l="46598" r="3197"/>
          <a:stretch/>
        </p:blipFill>
        <p:spPr>
          <a:xfrm flipH="1">
            <a:off x="-2456700" y="-114075"/>
            <a:ext cx="4279876" cy="5692974"/>
          </a:xfrm>
          <a:prstGeom prst="rect">
            <a:avLst/>
          </a:prstGeom>
          <a:noFill/>
          <a:ln>
            <a:noFill/>
          </a:ln>
        </p:spPr>
      </p:pic>
      <p:sp>
        <p:nvSpPr>
          <p:cNvPr id="278" name="Google Shape;278;p44"/>
          <p:cNvSpPr/>
          <p:nvPr/>
        </p:nvSpPr>
        <p:spPr>
          <a:xfrm flipH="1">
            <a:off x="-1651126" y="-1739725"/>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4"/>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Whats in my data?</a:t>
            </a:r>
            <a:endParaRPr dirty="0"/>
          </a:p>
        </p:txBody>
      </p:sp>
    </p:spTree>
    <p:extLst>
      <p:ext uri="{BB962C8B-B14F-4D97-AF65-F5344CB8AC3E}">
        <p14:creationId xmlns:p14="http://schemas.microsoft.com/office/powerpoint/2010/main" val="421049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4"/>
        <p:cNvGrpSpPr/>
        <p:nvPr/>
      </p:nvGrpSpPr>
      <p:grpSpPr>
        <a:xfrm>
          <a:off x="0" y="0"/>
          <a:ext cx="0" cy="0"/>
          <a:chOff x="0" y="0"/>
          <a:chExt cx="0" cy="0"/>
        </a:xfrm>
      </p:grpSpPr>
      <p:sp>
        <p:nvSpPr>
          <p:cNvPr id="255" name="Google Shape;255;p41"/>
          <p:cNvSpPr txBox="1">
            <a:spLocks noGrp="1"/>
          </p:cNvSpPr>
          <p:nvPr>
            <p:ph type="ctrTitle"/>
          </p:nvPr>
        </p:nvSpPr>
        <p:spPr>
          <a:xfrm>
            <a:off x="618300" y="1921950"/>
            <a:ext cx="5711100" cy="129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My Targets</a:t>
            </a:r>
            <a:endParaRPr/>
          </a:p>
        </p:txBody>
      </p:sp>
      <p:sp>
        <p:nvSpPr>
          <p:cNvPr id="256" name="Google Shape;256;p41"/>
          <p:cNvSpPr txBox="1">
            <a:spLocks noGrp="1"/>
          </p:cNvSpPr>
          <p:nvPr>
            <p:ph type="subTitle" idx="1"/>
          </p:nvPr>
        </p:nvSpPr>
        <p:spPr>
          <a:xfrm>
            <a:off x="618300" y="2968525"/>
            <a:ext cx="5711100" cy="7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 and Audiences</a:t>
            </a:r>
            <a:endParaRPr/>
          </a:p>
        </p:txBody>
      </p:sp>
      <p:sp>
        <p:nvSpPr>
          <p:cNvPr id="257" name="Google Shape;257;p41"/>
          <p:cNvSpPr txBox="1">
            <a:spLocks noGrp="1"/>
          </p:cNvSpPr>
          <p:nvPr>
            <p:ph type="title" idx="2"/>
          </p:nvPr>
        </p:nvSpPr>
        <p:spPr>
          <a:xfrm>
            <a:off x="7608100" y="540000"/>
            <a:ext cx="816000" cy="9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42"/>
          <p:cNvPicPr preferRelativeResize="0"/>
          <p:nvPr/>
        </p:nvPicPr>
        <p:blipFill rotWithShape="1">
          <a:blip r:embed="rId3">
            <a:alphaModFix/>
          </a:blip>
          <a:srcRect l="17842" t="1919" r="61689" b="11612"/>
          <a:stretch/>
        </p:blipFill>
        <p:spPr>
          <a:xfrm flipH="1">
            <a:off x="-1" y="0"/>
            <a:ext cx="1823176" cy="5143500"/>
          </a:xfrm>
          <a:prstGeom prst="rect">
            <a:avLst/>
          </a:prstGeom>
          <a:noFill/>
          <a:ln>
            <a:noFill/>
          </a:ln>
        </p:spPr>
      </p:pic>
      <p:sp>
        <p:nvSpPr>
          <p:cNvPr id="263" name="Google Shape;263;p42"/>
          <p:cNvSpPr/>
          <p:nvPr/>
        </p:nvSpPr>
        <p:spPr>
          <a:xfrm>
            <a:off x="79328" y="-873403"/>
            <a:ext cx="2647186" cy="1772925"/>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2"/>
          <p:cNvSpPr txBox="1">
            <a:spLocks noGrp="1"/>
          </p:cNvSpPr>
          <p:nvPr>
            <p:ph type="title"/>
          </p:nvPr>
        </p:nvSpPr>
        <p:spPr>
          <a:xfrm>
            <a:off x="2364825" y="381600"/>
            <a:ext cx="60591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What are my target variables?</a:t>
            </a:r>
            <a:endParaRPr/>
          </a:p>
        </p:txBody>
      </p:sp>
      <p:sp>
        <p:nvSpPr>
          <p:cNvPr id="265" name="Google Shape;265;p42"/>
          <p:cNvSpPr txBox="1">
            <a:spLocks noGrp="1"/>
          </p:cNvSpPr>
          <p:nvPr>
            <p:ph type="subTitle" idx="1"/>
          </p:nvPr>
        </p:nvSpPr>
        <p:spPr>
          <a:xfrm>
            <a:off x="2557925" y="2247150"/>
            <a:ext cx="6059100" cy="217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accent1"/>
              </a:buClr>
              <a:buSzPts val="1800"/>
              <a:buChar char="●"/>
            </a:pPr>
            <a:r>
              <a:rPr lang="en"/>
              <a:t>SalePrice</a:t>
            </a:r>
            <a:endParaRPr/>
          </a:p>
          <a:p>
            <a:pPr marL="914400" lvl="1" indent="-406400" algn="l" rtl="0">
              <a:spcBef>
                <a:spcPts val="0"/>
              </a:spcBef>
              <a:spcAft>
                <a:spcPts val="0"/>
              </a:spcAft>
              <a:buSzPts val="2800"/>
              <a:buChar char="○"/>
            </a:pPr>
            <a:r>
              <a:rPr lang="en"/>
              <a:t>Price of the house</a:t>
            </a:r>
            <a:endParaRPr/>
          </a:p>
          <a:p>
            <a:pPr marL="457200" lvl="0" indent="-342900" algn="l" rtl="0">
              <a:spcBef>
                <a:spcPts val="0"/>
              </a:spcBef>
              <a:spcAft>
                <a:spcPts val="0"/>
              </a:spcAft>
              <a:buClr>
                <a:schemeClr val="accent1"/>
              </a:buClr>
              <a:buSzPts val="1800"/>
              <a:buChar char="●"/>
            </a:pPr>
            <a:r>
              <a:rPr lang="en"/>
              <a:t>Overall.Qual </a:t>
            </a:r>
            <a:endParaRPr/>
          </a:p>
          <a:p>
            <a:pPr marL="914400" lvl="1" indent="-406400" algn="l" rtl="0">
              <a:spcBef>
                <a:spcPts val="0"/>
              </a:spcBef>
              <a:spcAft>
                <a:spcPts val="0"/>
              </a:spcAft>
              <a:buSzPts val="2800"/>
              <a:buChar char="○"/>
            </a:pPr>
            <a:r>
              <a:rPr lang="en"/>
              <a:t>Overall quality of the house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subTitle" idx="1"/>
          </p:nvPr>
        </p:nvSpPr>
        <p:spPr>
          <a:xfrm>
            <a:off x="720000" y="1359800"/>
            <a:ext cx="7704000" cy="33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accent1"/>
              </a:buClr>
              <a:buSzPts val="1800"/>
              <a:buChar char="●"/>
            </a:pPr>
            <a:r>
              <a:rPr lang="en" sz="1800" dirty="0">
                <a:solidFill>
                  <a:schemeClr val="dk1"/>
                </a:solidFill>
              </a:rPr>
              <a:t>Target Audience?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dirty="0">
                <a:solidFill>
                  <a:schemeClr val="dk1"/>
                </a:solidFill>
              </a:rPr>
              <a:t>Real Estate Agents/Realtors</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Set prices automatically</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Consistent pricing</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dirty="0">
                <a:solidFill>
                  <a:schemeClr val="dk1"/>
                </a:solidFill>
              </a:rPr>
              <a:t>Common use</a:t>
            </a:r>
            <a:endParaRPr sz="18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Dream house cost</a:t>
            </a:r>
            <a:endParaRPr sz="1800" dirty="0">
              <a:solidFill>
                <a:schemeClr val="dk1"/>
              </a:solidFill>
            </a:endParaRPr>
          </a:p>
          <a:p>
            <a:pPr marL="0" lvl="0" indent="0" algn="l" rtl="0">
              <a:spcBef>
                <a:spcPts val="0"/>
              </a:spcBef>
              <a:spcAft>
                <a:spcPts val="0"/>
              </a:spcAft>
              <a:buNone/>
            </a:pPr>
            <a:endParaRPr dirty="0"/>
          </a:p>
        </p:txBody>
      </p:sp>
      <p:sp>
        <p:nvSpPr>
          <p:cNvPr id="271" name="Google Shape;271;p43"/>
          <p:cNvSpPr txBox="1">
            <a:spLocks noGrp="1"/>
          </p:cNvSpPr>
          <p:nvPr>
            <p:ph type="title"/>
          </p:nvPr>
        </p:nvSpPr>
        <p:spPr>
          <a:xfrm>
            <a:off x="263805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SalePrice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subTitle" idx="1"/>
          </p:nvPr>
        </p:nvSpPr>
        <p:spPr>
          <a:xfrm>
            <a:off x="2305550" y="1878019"/>
            <a:ext cx="5790900" cy="23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42900" algn="l" rtl="0">
              <a:spcBef>
                <a:spcPts val="0"/>
              </a:spcBef>
              <a:spcAft>
                <a:spcPts val="0"/>
              </a:spcAft>
              <a:buClr>
                <a:schemeClr val="accent1"/>
              </a:buClr>
              <a:buSzPts val="1800"/>
              <a:buChar char="●"/>
            </a:pPr>
            <a:r>
              <a:rPr lang="en" dirty="0"/>
              <a:t>Target Audience?</a:t>
            </a:r>
            <a:endParaRPr dirty="0"/>
          </a:p>
          <a:p>
            <a:pPr marL="914400" lvl="1" indent="-342900" algn="l" rtl="0">
              <a:spcBef>
                <a:spcPts val="0"/>
              </a:spcBef>
              <a:spcAft>
                <a:spcPts val="0"/>
              </a:spcAft>
              <a:buSzPts val="1800"/>
              <a:buChar char="○"/>
            </a:pPr>
            <a:r>
              <a:rPr lang="en" sz="1800" dirty="0"/>
              <a:t>Real Estate Agents/Realtors</a:t>
            </a:r>
            <a:endParaRPr sz="1800" dirty="0"/>
          </a:p>
          <a:p>
            <a:pPr marL="1371600" lvl="2" indent="-342900" algn="l" rtl="0">
              <a:spcBef>
                <a:spcPts val="0"/>
              </a:spcBef>
              <a:spcAft>
                <a:spcPts val="0"/>
              </a:spcAft>
              <a:buSzPts val="1800"/>
              <a:buChar char="■"/>
            </a:pPr>
            <a:r>
              <a:rPr lang="en" sz="1800" dirty="0"/>
              <a:t>Higher quality/Faster sales</a:t>
            </a:r>
            <a:endParaRPr sz="1800" dirty="0"/>
          </a:p>
          <a:p>
            <a:pPr marL="1371600" lvl="2" indent="-342900" algn="l" rtl="0">
              <a:spcBef>
                <a:spcPts val="0"/>
              </a:spcBef>
              <a:spcAft>
                <a:spcPts val="0"/>
              </a:spcAft>
              <a:buSzPts val="1800"/>
              <a:buChar char="■"/>
            </a:pPr>
            <a:r>
              <a:rPr lang="en" sz="1800" dirty="0"/>
              <a:t>More profit</a:t>
            </a:r>
            <a:endParaRPr sz="1800" dirty="0"/>
          </a:p>
          <a:p>
            <a:pPr marL="914400" lvl="1" indent="-342900" algn="l" rtl="0">
              <a:spcBef>
                <a:spcPts val="0"/>
              </a:spcBef>
              <a:spcAft>
                <a:spcPts val="0"/>
              </a:spcAft>
              <a:buSzPts val="1800"/>
              <a:buChar char="○"/>
            </a:pPr>
            <a:r>
              <a:rPr lang="en-US" sz="1800" dirty="0"/>
              <a:t>Common use</a:t>
            </a:r>
          </a:p>
          <a:p>
            <a:pPr marL="1371600" lvl="2" indent="-342900" algn="l" rtl="0">
              <a:spcBef>
                <a:spcPts val="0"/>
              </a:spcBef>
              <a:spcAft>
                <a:spcPts val="0"/>
              </a:spcAft>
              <a:buSzPts val="1800"/>
              <a:buChar char="■"/>
            </a:pPr>
            <a:r>
              <a:rPr lang="en-US" sz="1800" dirty="0"/>
              <a:t>House Flippers</a:t>
            </a:r>
          </a:p>
          <a:p>
            <a:pPr marL="0" lvl="0" indent="0" algn="l" rtl="0">
              <a:spcBef>
                <a:spcPts val="0"/>
              </a:spcBef>
              <a:spcAft>
                <a:spcPts val="0"/>
              </a:spcAft>
              <a:buNone/>
            </a:pPr>
            <a:endParaRPr dirty="0"/>
          </a:p>
        </p:txBody>
      </p:sp>
      <p:pic>
        <p:nvPicPr>
          <p:cNvPr id="277" name="Google Shape;277;p44"/>
          <p:cNvPicPr preferRelativeResize="0"/>
          <p:nvPr/>
        </p:nvPicPr>
        <p:blipFill rotWithShape="1">
          <a:blip r:embed="rId3">
            <a:alphaModFix/>
          </a:blip>
          <a:srcRect l="46598" r="3197"/>
          <a:stretch/>
        </p:blipFill>
        <p:spPr>
          <a:xfrm flipH="1">
            <a:off x="-2456700" y="-114075"/>
            <a:ext cx="4279876" cy="5692974"/>
          </a:xfrm>
          <a:prstGeom prst="rect">
            <a:avLst/>
          </a:prstGeom>
          <a:noFill/>
          <a:ln>
            <a:noFill/>
          </a:ln>
        </p:spPr>
      </p:pic>
      <p:sp>
        <p:nvSpPr>
          <p:cNvPr id="278" name="Google Shape;278;p44"/>
          <p:cNvSpPr/>
          <p:nvPr/>
        </p:nvSpPr>
        <p:spPr>
          <a:xfrm flipH="1">
            <a:off x="-1651126" y="-1739725"/>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4"/>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Overall.Qual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3"/>
        <p:cNvGrpSpPr/>
        <p:nvPr/>
      </p:nvGrpSpPr>
      <p:grpSpPr>
        <a:xfrm>
          <a:off x="0" y="0"/>
          <a:ext cx="0" cy="0"/>
          <a:chOff x="0" y="0"/>
          <a:chExt cx="0" cy="0"/>
        </a:xfrm>
      </p:grpSpPr>
      <p:sp>
        <p:nvSpPr>
          <p:cNvPr id="284" name="Google Shape;284;p45"/>
          <p:cNvSpPr txBox="1">
            <a:spLocks noGrp="1"/>
          </p:cNvSpPr>
          <p:nvPr>
            <p:ph type="ctrTitle"/>
          </p:nvPr>
        </p:nvSpPr>
        <p:spPr>
          <a:xfrm>
            <a:off x="618300" y="1921950"/>
            <a:ext cx="5711100" cy="129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Ames.csv</a:t>
            </a:r>
            <a:endParaRPr/>
          </a:p>
        </p:txBody>
      </p:sp>
      <p:sp>
        <p:nvSpPr>
          <p:cNvPr id="285" name="Google Shape;285;p45"/>
          <p:cNvSpPr txBox="1">
            <a:spLocks noGrp="1"/>
          </p:cNvSpPr>
          <p:nvPr>
            <p:ph type="subTitle" idx="1"/>
          </p:nvPr>
        </p:nvSpPr>
        <p:spPr>
          <a:xfrm>
            <a:off x="586450" y="2984450"/>
            <a:ext cx="5711100" cy="7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
        <p:nvSpPr>
          <p:cNvPr id="286" name="Google Shape;286;p45"/>
          <p:cNvSpPr txBox="1">
            <a:spLocks noGrp="1"/>
          </p:cNvSpPr>
          <p:nvPr>
            <p:ph type="title" idx="2"/>
          </p:nvPr>
        </p:nvSpPr>
        <p:spPr>
          <a:xfrm>
            <a:off x="7608100" y="540000"/>
            <a:ext cx="816000" cy="9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subTitle" idx="1"/>
          </p:nvPr>
        </p:nvSpPr>
        <p:spPr>
          <a:xfrm>
            <a:off x="2305550" y="1878019"/>
            <a:ext cx="5790900" cy="23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42900" algn="l" rtl="0">
              <a:spcBef>
                <a:spcPts val="0"/>
              </a:spcBef>
              <a:spcAft>
                <a:spcPts val="0"/>
              </a:spcAft>
              <a:buClr>
                <a:schemeClr val="accent1"/>
              </a:buClr>
              <a:buSzPts val="1800"/>
              <a:buChar char="●"/>
            </a:pPr>
            <a:r>
              <a:rPr lang="en-US" sz="1800" dirty="0" err="1"/>
              <a:t>Sale</a:t>
            </a:r>
            <a:r>
              <a:rPr lang="en-US" dirty="0" err="1"/>
              <a:t>Price</a:t>
            </a:r>
            <a:r>
              <a:rPr lang="en-US" dirty="0"/>
              <a:t> </a:t>
            </a:r>
          </a:p>
          <a:p>
            <a:pPr lvl="1" indent="-342900">
              <a:buClr>
                <a:schemeClr val="accent1"/>
              </a:buClr>
              <a:buSzPts val="1800"/>
              <a:buChar char="●"/>
            </a:pPr>
            <a:r>
              <a:rPr lang="en-US" dirty="0"/>
              <a:t>Overall Quality</a:t>
            </a:r>
          </a:p>
          <a:p>
            <a:pPr lvl="1" indent="-342900">
              <a:buClr>
                <a:schemeClr val="accent1"/>
              </a:buClr>
              <a:buSzPts val="1800"/>
              <a:buChar char="●"/>
            </a:pPr>
            <a:r>
              <a:rPr lang="en-US" dirty="0"/>
              <a:t>Ground floor living area</a:t>
            </a:r>
          </a:p>
          <a:p>
            <a:pPr lvl="1" indent="-342900">
              <a:buClr>
                <a:schemeClr val="accent1"/>
              </a:buClr>
              <a:buSzPts val="1800"/>
              <a:buChar char="●"/>
            </a:pPr>
            <a:r>
              <a:rPr lang="en-US" dirty="0"/>
              <a:t>1</a:t>
            </a:r>
            <a:r>
              <a:rPr lang="en-US" baseline="30000" dirty="0"/>
              <a:t>st</a:t>
            </a:r>
            <a:r>
              <a:rPr lang="en-US" dirty="0"/>
              <a:t> Floor living area</a:t>
            </a:r>
          </a:p>
          <a:p>
            <a:pPr lvl="1" indent="-342900">
              <a:buClr>
                <a:schemeClr val="accent1"/>
              </a:buClr>
              <a:buSzPts val="1800"/>
              <a:buChar char="●"/>
            </a:pPr>
            <a:r>
              <a:rPr lang="en-US" dirty="0"/>
              <a:t>Many more</a:t>
            </a:r>
          </a:p>
          <a:p>
            <a:pPr marL="0" lvl="0" indent="0" algn="l" rtl="0">
              <a:spcBef>
                <a:spcPts val="0"/>
              </a:spcBef>
              <a:spcAft>
                <a:spcPts val="0"/>
              </a:spcAft>
              <a:buNone/>
            </a:pPr>
            <a:endParaRPr dirty="0"/>
          </a:p>
        </p:txBody>
      </p:sp>
      <p:pic>
        <p:nvPicPr>
          <p:cNvPr id="277" name="Google Shape;277;p44"/>
          <p:cNvPicPr preferRelativeResize="0"/>
          <p:nvPr/>
        </p:nvPicPr>
        <p:blipFill rotWithShape="1">
          <a:blip r:embed="rId3">
            <a:alphaModFix/>
          </a:blip>
          <a:srcRect l="46598" r="3197"/>
          <a:stretch/>
        </p:blipFill>
        <p:spPr>
          <a:xfrm flipH="1">
            <a:off x="-2456700" y="-114075"/>
            <a:ext cx="4279876" cy="5692974"/>
          </a:xfrm>
          <a:prstGeom prst="rect">
            <a:avLst/>
          </a:prstGeom>
          <a:noFill/>
          <a:ln>
            <a:noFill/>
          </a:ln>
        </p:spPr>
      </p:pic>
      <p:sp>
        <p:nvSpPr>
          <p:cNvPr id="278" name="Google Shape;278;p44"/>
          <p:cNvSpPr/>
          <p:nvPr/>
        </p:nvSpPr>
        <p:spPr>
          <a:xfrm flipH="1">
            <a:off x="-1651126" y="-1739725"/>
            <a:ext cx="3956677" cy="2649942"/>
          </a:xfrm>
          <a:custGeom>
            <a:avLst/>
            <a:gdLst/>
            <a:ahLst/>
            <a:cxnLst/>
            <a:rect l="l" t="t" r="r" b="b"/>
            <a:pathLst>
              <a:path w="69212" h="46354" extrusionOk="0">
                <a:moveTo>
                  <a:pt x="34743" y="0"/>
                </a:moveTo>
                <a:lnTo>
                  <a:pt x="1" y="34773"/>
                </a:lnTo>
                <a:lnTo>
                  <a:pt x="1" y="46353"/>
                </a:lnTo>
                <a:lnTo>
                  <a:pt x="28147" y="46353"/>
                </a:lnTo>
                <a:lnTo>
                  <a:pt x="64804" y="9575"/>
                </a:lnTo>
                <a:lnTo>
                  <a:pt x="69212" y="0"/>
                </a:ln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4"/>
          <p:cNvSpPr txBox="1">
            <a:spLocks noGrp="1"/>
          </p:cNvSpPr>
          <p:nvPr>
            <p:ph type="title"/>
          </p:nvPr>
        </p:nvSpPr>
        <p:spPr>
          <a:xfrm>
            <a:off x="2646000" y="381600"/>
            <a:ext cx="5778000" cy="83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High Correlation</a:t>
            </a:r>
            <a:endParaRPr dirty="0"/>
          </a:p>
        </p:txBody>
      </p:sp>
    </p:spTree>
    <p:extLst>
      <p:ext uri="{BB962C8B-B14F-4D97-AF65-F5344CB8AC3E}">
        <p14:creationId xmlns:p14="http://schemas.microsoft.com/office/powerpoint/2010/main" val="2595156029"/>
      </p:ext>
    </p:extLst>
  </p:cSld>
  <p:clrMapOvr>
    <a:masterClrMapping/>
  </p:clrMapOvr>
</p:sld>
</file>

<file path=ppt/theme/theme1.xml><?xml version="1.0" encoding="utf-8"?>
<a:theme xmlns:a="http://schemas.openxmlformats.org/drawingml/2006/main" name="Simple Modern by Slidesgo">
  <a:themeElements>
    <a:clrScheme name="Simple Light">
      <a:dk1>
        <a:srgbClr val="364951"/>
      </a:dk1>
      <a:lt1>
        <a:srgbClr val="FFFFFF"/>
      </a:lt1>
      <a:dk2>
        <a:srgbClr val="0066FF"/>
      </a:dk2>
      <a:lt2>
        <a:srgbClr val="0066FF"/>
      </a:lt2>
      <a:accent1>
        <a:srgbClr val="589AFF"/>
      </a:accent1>
      <a:accent2>
        <a:srgbClr val="589AFF"/>
      </a:accent2>
      <a:accent3>
        <a:srgbClr val="FFFFFF"/>
      </a:accent3>
      <a:accent4>
        <a:srgbClr val="0066FF"/>
      </a:accent4>
      <a:accent5>
        <a:srgbClr val="0066FF"/>
      </a:accent5>
      <a:accent6>
        <a:srgbClr val="364951"/>
      </a:accent6>
      <a:hlink>
        <a:srgbClr val="0066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876</Words>
  <Application>Microsoft Office PowerPoint</Application>
  <PresentationFormat>On-screen Show (16:9)</PresentationFormat>
  <Paragraphs>191</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Barlow</vt:lpstr>
      <vt:lpstr>Arial</vt:lpstr>
      <vt:lpstr>Barlow Medium</vt:lpstr>
      <vt:lpstr>Barlow Condensed ExtraBold</vt:lpstr>
      <vt:lpstr>Simple Modern by Slidesgo</vt:lpstr>
      <vt:lpstr>Real Estate</vt:lpstr>
      <vt:lpstr>TABLE OF CONTENTS</vt:lpstr>
      <vt:lpstr>Whats in my data?</vt:lpstr>
      <vt:lpstr>My Targets</vt:lpstr>
      <vt:lpstr>What are my target variables?</vt:lpstr>
      <vt:lpstr>SalePrice</vt:lpstr>
      <vt:lpstr>Overall.Qual</vt:lpstr>
      <vt:lpstr>Ames.csv</vt:lpstr>
      <vt:lpstr>High Correlation</vt:lpstr>
      <vt:lpstr>In what ways did I transform my data?</vt:lpstr>
      <vt:lpstr>Train and Test</vt:lpstr>
      <vt:lpstr>My Models</vt:lpstr>
      <vt:lpstr>Modeling SalePrice</vt:lpstr>
      <vt:lpstr>Null Model</vt:lpstr>
      <vt:lpstr>Multiple Regression Model</vt:lpstr>
      <vt:lpstr>Regression Tree Model</vt:lpstr>
      <vt:lpstr>Random Forest Model</vt:lpstr>
      <vt:lpstr>Modeling Overall.Qu</vt:lpstr>
      <vt:lpstr>Null Model</vt:lpstr>
      <vt:lpstr>Logistic Regression Classifier</vt:lpstr>
      <vt:lpstr>Decision Tree Classifier</vt:lpstr>
      <vt:lpstr>Random Forest Classifier</vt:lpstr>
      <vt:lpstr>Analysis </vt:lpstr>
      <vt:lpstr>Compare each Model</vt:lpstr>
      <vt:lpstr>Compare each Classifier</vt:lpstr>
      <vt:lpstr>Validity + Reliabillity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dc:title>
  <cp:lastModifiedBy>Noah Foilb</cp:lastModifiedBy>
  <cp:revision>1</cp:revision>
  <dcterms:modified xsi:type="dcterms:W3CDTF">2021-05-06T17:44:02Z</dcterms:modified>
</cp:coreProperties>
</file>