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5529A46-849B-43DF-856D-1584D535E9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Vendor Analysis 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56DD7E9-B4F5-4DEF-9936-087BBB91D8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10/29/2021 3:26:50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dor Analysis Story4" id="2" name="slide2">
            <a:extLst>
              <a:ext uri="{FF2B5EF4-FFF2-40B4-BE49-F238E27FC236}">
                <a16:creationId xmlns:a16="http://schemas.microsoft.com/office/drawing/2014/main" id="{D5E76F6D-2148-4975-9E3E-1D0E994B6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dor Analysis Story5" id="3" name="slide3">
            <a:extLst>
              <a:ext uri="{FF2B5EF4-FFF2-40B4-BE49-F238E27FC236}">
                <a16:creationId xmlns:a16="http://schemas.microsoft.com/office/drawing/2014/main" id="{C9294DAF-BE45-4103-87CF-47FE288E59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dor Analysis Story6" id="4" name="slide4">
            <a:extLst>
              <a:ext uri="{FF2B5EF4-FFF2-40B4-BE49-F238E27FC236}">
                <a16:creationId xmlns:a16="http://schemas.microsoft.com/office/drawing/2014/main" id="{53EC47E1-1712-48AD-A9ED-8B4F659168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dor Analysis Story7" id="5" name="slide5">
            <a:extLst>
              <a:ext uri="{FF2B5EF4-FFF2-40B4-BE49-F238E27FC236}">
                <a16:creationId xmlns:a16="http://schemas.microsoft.com/office/drawing/2014/main" id="{BE19D3EC-0C27-47CC-B730-907B01EE29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dor Analysis Story8" id="6" name="slide6">
            <a:extLst>
              <a:ext uri="{FF2B5EF4-FFF2-40B4-BE49-F238E27FC236}">
                <a16:creationId xmlns:a16="http://schemas.microsoft.com/office/drawing/2014/main" id="{AFEDF876-FD68-484E-AB00-666A15F82A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dor Analysis Story9" id="7" name="slide7">
            <a:extLst>
              <a:ext uri="{FF2B5EF4-FFF2-40B4-BE49-F238E27FC236}">
                <a16:creationId xmlns:a16="http://schemas.microsoft.com/office/drawing/2014/main" id="{E4B4B339-3EA3-4257-B675-AE5E5220D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dor Analysis Story11" id="8" name="slide8">
            <a:extLst>
              <a:ext uri="{FF2B5EF4-FFF2-40B4-BE49-F238E27FC236}">
                <a16:creationId xmlns:a16="http://schemas.microsoft.com/office/drawing/2014/main" id="{2804A13E-2346-4E07-805B-65D3C6E1A9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2021-10-29T19:26:51Z</dcterms:created>
  <dcterms:modified xsi:type="dcterms:W3CDTF">2021-10-29T19:26:51Z</dcterms:modified>
</cp:coreProperties>
</file>