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72" r:id="rId4"/>
    <p:sldId id="259" r:id="rId5"/>
    <p:sldId id="260" r:id="rId6"/>
    <p:sldId id="261" r:id="rId7"/>
    <p:sldId id="273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46" d="100"/>
          <a:sy n="46" d="100"/>
        </p:scale>
        <p:origin x="145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hackerwebsecurity.com/pentest-completo-con-metasploit/session-3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Kali Linux Nedir? Temel Kali Linux Kullanımı (2020.2) | Ahmet Emin Dilben">
            <a:extLst>
              <a:ext uri="{FF2B5EF4-FFF2-40B4-BE49-F238E27FC236}">
                <a16:creationId xmlns:a16="http://schemas.microsoft.com/office/drawing/2014/main" id="{1A52A31A-E926-3998-57B3-9C5C2268B1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" y="-2"/>
            <a:ext cx="9144000" cy="685800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>
                <a:solidFill>
                  <a:schemeClr val="accent6"/>
                </a:solidFill>
              </a:rPr>
              <a:t>Nmap &amp; Metasploit in Ethical Hacking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Presented by: </a:t>
            </a:r>
            <a:r>
              <a:rPr lang="en-US" dirty="0"/>
              <a:t>Noah Grennan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Metasploit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• Exploit modules</a:t>
            </a:r>
          </a:p>
          <a:p>
            <a:r>
              <a:rPr>
                <a:solidFill>
                  <a:srgbClr val="FFFFFF"/>
                </a:solidFill>
              </a:rPr>
              <a:t>• Payloads</a:t>
            </a:r>
          </a:p>
          <a:p>
            <a:r>
              <a:rPr>
                <a:solidFill>
                  <a:srgbClr val="FFFFFF"/>
                </a:solidFill>
              </a:rPr>
              <a:t>• Auxiliary modules</a:t>
            </a:r>
          </a:p>
          <a:p>
            <a:r>
              <a:rPr>
                <a:solidFill>
                  <a:srgbClr val="FFFFFF"/>
                </a:solidFill>
              </a:rPr>
              <a:t>• Post-exploitation modules</a:t>
            </a:r>
          </a:p>
        </p:txBody>
      </p:sp>
      <p:pic>
        <p:nvPicPr>
          <p:cNvPr id="5" name="Picture 4" descr="A logo of a shield&#10;&#10;AI-generated content may be incorrect.">
            <a:extLst>
              <a:ext uri="{FF2B5EF4-FFF2-40B4-BE49-F238E27FC236}">
                <a16:creationId xmlns:a16="http://schemas.microsoft.com/office/drawing/2014/main" id="{99EDC078-C1DD-B553-78F8-5DD5C90110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738365" y="4000602"/>
            <a:ext cx="5134708" cy="251439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Metasploit Real-World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Metasploit enables ethical hackers to simulate real-world attacks and test system defenses. [Source: </a:t>
            </a:r>
            <a:r>
              <a:rPr dirty="0" err="1">
                <a:solidFill>
                  <a:srgbClr val="FFFFFF"/>
                </a:solidFill>
              </a:rPr>
              <a:t>UpGuard</a:t>
            </a:r>
            <a:r>
              <a:rPr dirty="0">
                <a:solidFill>
                  <a:srgbClr val="FFFFFF"/>
                </a:solidFill>
              </a:rPr>
              <a:t>]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sz="2800" b="0" i="0" dirty="0">
                <a:solidFill>
                  <a:schemeClr val="bg1"/>
                </a:solidFill>
                <a:effectLst/>
                <a:latin typeface="Roboto" panose="02000000000000000000" pitchFamily="2" charset="0"/>
              </a:rPr>
              <a:t>Open Source and Actively Developed – Metasploit is preferred to other highly paid penetration testing tools because it allows accessing its source code and adding specific custom modules. </a:t>
            </a:r>
          </a:p>
          <a:p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Nmap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• In this demo, we'll perform a network scan using Nmap.</a:t>
            </a:r>
          </a:p>
          <a:p>
            <a:r>
              <a:rPr dirty="0">
                <a:solidFill>
                  <a:srgbClr val="FFFFFF"/>
                </a:solidFill>
              </a:rPr>
              <a:t>• We'll identify live hosts, open ports, and services.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Metasploit Demonstration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• In this demo, we'll use Metasploit to exploit a vulnerable machine.</a:t>
            </a:r>
          </a:p>
          <a:p>
            <a:r>
              <a:rPr>
                <a:solidFill>
                  <a:srgbClr val="FFFFFF"/>
                </a:solidFill>
              </a:rPr>
              <a:t>• We'll show how to use an exploit and deliver a payload.</a:t>
            </a:r>
          </a:p>
          <a:p>
            <a:r>
              <a:rPr>
                <a:solidFill>
                  <a:srgbClr val="FFFFFF"/>
                </a:solidFill>
              </a:rPr>
              <a:t>• Post-exploitation steps will also be demonstrated.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Combining Nmap and Metasploit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• Nmap results provide valuable data for targeting in Metasploit.</a:t>
            </a:r>
          </a:p>
          <a:p>
            <a:r>
              <a:rPr>
                <a:solidFill>
                  <a:srgbClr val="FFFFFF"/>
                </a:solidFill>
              </a:rPr>
              <a:t>• Workflow: Scan with Nmap → Analyze results → Launch exploit in Metasploit.</a:t>
            </a:r>
          </a:p>
          <a:p>
            <a:r>
              <a:rPr>
                <a:solidFill>
                  <a:srgbClr val="FFFFFF"/>
                </a:solidFill>
              </a:rPr>
              <a:t>• Integration increases efficiency and accuracy in penetration testing.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Legal and Ethical Aspects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• Ethical hacking requires proper authorization from system owners.</a:t>
            </a:r>
          </a:p>
          <a:p>
            <a:r>
              <a:rPr>
                <a:solidFill>
                  <a:srgbClr val="FFFFFF"/>
                </a:solidFill>
              </a:rPr>
              <a:t>• Unauthorized access is illegal and punishable by law.</a:t>
            </a:r>
          </a:p>
          <a:p>
            <a:r>
              <a:rPr>
                <a:solidFill>
                  <a:srgbClr val="FFFFFF"/>
                </a:solidFill>
              </a:rPr>
              <a:t>• Ethical hackers must follow a code of conduct and act responsibly.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Recap and Future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• Ethical hacking is vital for cybersecurity.</a:t>
            </a:r>
          </a:p>
          <a:p>
            <a:r>
              <a:rPr>
                <a:solidFill>
                  <a:srgbClr val="FFFFFF"/>
                </a:solidFill>
              </a:rPr>
              <a:t>• Nmap and Metasploit are powerful tools for reconnaissance and exploitation.</a:t>
            </a:r>
          </a:p>
          <a:p>
            <a:r>
              <a:rPr>
                <a:solidFill>
                  <a:srgbClr val="FFFFFF"/>
                </a:solidFill>
              </a:rPr>
              <a:t>• Next steps: Continue learning, practice in labs, and obtain certifications like CEH.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Career Aspiration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I aspire to become an ethical hacker to help protect systems and networks from malicious attacks. </a:t>
            </a:r>
            <a:r>
              <a:rPr lang="en-US" dirty="0">
                <a:solidFill>
                  <a:srgbClr val="FFFFFF"/>
                </a:solidFill>
              </a:rPr>
              <a:t>Ethical hacking involves legally breaking into computers and devices to test an organization's defenses.</a:t>
            </a:r>
          </a:p>
          <a:p>
            <a:r>
              <a:rPr lang="en-US" dirty="0">
                <a:solidFill>
                  <a:srgbClr val="FFFFFF"/>
                </a:solidFill>
              </a:rPr>
              <a:t>• It helps organizations improve their security by identifying vulnerabilities before malicious hackers can exploit them. (White-Hat)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C125B7-B0C9-8C11-253A-7B6F09DD20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64909-7EC4-7303-59E8-8CF1DB544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Presentation Overview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013123-687B-578B-4084-D4CFA68B4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This presentation discusses two essential tools that ethical hackers would use: Nmap and Metasploit</a:t>
            </a:r>
          </a:p>
          <a:p>
            <a:r>
              <a:rPr lang="en-US" dirty="0">
                <a:solidFill>
                  <a:schemeClr val="bg1"/>
                </a:solidFill>
              </a:rPr>
              <a:t>Discussing the tools in </a:t>
            </a:r>
            <a:r>
              <a:rPr lang="en-US" dirty="0" err="1">
                <a:solidFill>
                  <a:schemeClr val="bg1"/>
                </a:solidFill>
              </a:rPr>
              <a:t>debth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Demo at the end on both tools</a:t>
            </a:r>
            <a:endParaRPr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0686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Using both Nmap and Metasploit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>
                <a:solidFill>
                  <a:srgbClr val="FFFFFF"/>
                </a:solidFill>
              </a:rPr>
              <a:t>• Reconnaissance – Gathering information about the target.</a:t>
            </a:r>
          </a:p>
          <a:p>
            <a:r>
              <a:rPr dirty="0">
                <a:solidFill>
                  <a:srgbClr val="FFFFFF"/>
                </a:solidFill>
              </a:rPr>
              <a:t>• Scanning – Discovering open ports and services.</a:t>
            </a:r>
          </a:p>
          <a:p>
            <a:r>
              <a:rPr dirty="0">
                <a:solidFill>
                  <a:srgbClr val="FFFFFF"/>
                </a:solidFill>
              </a:rPr>
              <a:t>• Gaining Access – Exploiting vulnerabilities.</a:t>
            </a:r>
          </a:p>
          <a:p>
            <a:r>
              <a:rPr dirty="0">
                <a:solidFill>
                  <a:srgbClr val="FFFFFF"/>
                </a:solidFill>
              </a:rPr>
              <a:t>• Maintaining Access – Ensuring continued access.</a:t>
            </a:r>
          </a:p>
          <a:p>
            <a:r>
              <a:rPr dirty="0">
                <a:solidFill>
                  <a:srgbClr val="FFFFFF"/>
                </a:solidFill>
              </a:rPr>
              <a:t>• Covering Tracks – Hiding evidence of the hack.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Nmap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Nmap (Network Mapper) is a free and open-source tool used for network discovery and security auditing. It's essential during the reconnaissance and scanning phases.</a:t>
            </a:r>
          </a:p>
        </p:txBody>
      </p:sp>
      <p:pic>
        <p:nvPicPr>
          <p:cNvPr id="4" name="Picture 3" descr="Llega la versión 7 de Nmap">
            <a:extLst>
              <a:ext uri="{FF2B5EF4-FFF2-40B4-BE49-F238E27FC236}">
                <a16:creationId xmlns:a16="http://schemas.microsoft.com/office/drawing/2014/main" id="{A46C902B-232C-0A84-46CE-6301E7A0C0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302" y="3804612"/>
            <a:ext cx="3986267" cy="2784060"/>
          </a:xfrm>
          <a:prstGeom prst="rect">
            <a:avLst/>
          </a:prstGeom>
          <a:ln w="127000" cap="sq">
            <a:solidFill>
              <a:srgbClr val="000000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Nmap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• Host discovery</a:t>
            </a:r>
          </a:p>
          <a:p>
            <a:r>
              <a:rPr dirty="0">
                <a:solidFill>
                  <a:srgbClr val="FFFFFF"/>
                </a:solidFill>
              </a:rPr>
              <a:t>• Port scanning</a:t>
            </a:r>
          </a:p>
          <a:p>
            <a:r>
              <a:rPr dirty="0">
                <a:solidFill>
                  <a:srgbClr val="FFFFFF"/>
                </a:solidFill>
              </a:rPr>
              <a:t>• OS detection</a:t>
            </a:r>
          </a:p>
          <a:p>
            <a:r>
              <a:rPr dirty="0">
                <a:solidFill>
                  <a:srgbClr val="FFFFFF"/>
                </a:solidFill>
              </a:rPr>
              <a:t>• Service version detection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FB8E19B-2385-A080-BFA5-ED6103FEC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4921F-8ABF-AD37-00EF-0D6855747D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Nmap Key</a:t>
            </a:r>
            <a:r>
              <a:rPr lang="en-US" dirty="0">
                <a:solidFill>
                  <a:srgbClr val="FFFFFF"/>
                </a:solidFill>
              </a:rPr>
              <a:t> Commands</a:t>
            </a:r>
            <a:endParaRPr dirty="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FF376-E1A2-CA46-207D-787681E29D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FFFF"/>
                </a:solidFill>
              </a:rPr>
              <a:t>Syntax is: </a:t>
            </a:r>
            <a:r>
              <a:rPr lang="en-US" dirty="0" err="1">
                <a:solidFill>
                  <a:srgbClr val="FFFFFF"/>
                </a:solidFill>
              </a:rPr>
              <a:t>sudo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nmap</a:t>
            </a:r>
            <a:r>
              <a:rPr lang="en-US" dirty="0">
                <a:solidFill>
                  <a:srgbClr val="FFFFFF"/>
                </a:solidFill>
              </a:rPr>
              <a:t> –O [target IP-address}</a:t>
            </a:r>
          </a:p>
          <a:p>
            <a:r>
              <a:rPr lang="en-US" dirty="0">
                <a:solidFill>
                  <a:srgbClr val="FFFFFF"/>
                </a:solidFill>
              </a:rPr>
              <a:t>Sudo for root </a:t>
            </a:r>
            <a:r>
              <a:rPr lang="en-US" dirty="0" err="1">
                <a:solidFill>
                  <a:srgbClr val="FFFFFF"/>
                </a:solidFill>
              </a:rPr>
              <a:t>privliages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-O for Opartating system detection</a:t>
            </a:r>
          </a:p>
          <a:p>
            <a:pPr marL="0" indent="0">
              <a:buNone/>
            </a:pPr>
            <a:r>
              <a:rPr lang="en-US" dirty="0">
                <a:solidFill>
                  <a:srgbClr val="FFFFFF"/>
                </a:solidFill>
              </a:rPr>
              <a:t>Other Examples</a:t>
            </a:r>
          </a:p>
          <a:p>
            <a:r>
              <a:rPr lang="en-US" dirty="0">
                <a:solidFill>
                  <a:srgbClr val="FFFFFF"/>
                </a:solidFill>
              </a:rPr>
              <a:t>Nmap –</a:t>
            </a:r>
            <a:r>
              <a:rPr lang="en-US" dirty="0" err="1">
                <a:solidFill>
                  <a:srgbClr val="FFFFFF"/>
                </a:solidFill>
              </a:rPr>
              <a:t>sP</a:t>
            </a:r>
            <a:r>
              <a:rPr lang="en-US" dirty="0">
                <a:solidFill>
                  <a:srgbClr val="FFFFFF"/>
                </a:solidFill>
              </a:rPr>
              <a:t> [target} 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</a:t>
            </a:r>
            <a:r>
              <a:rPr lang="en-US" dirty="0" err="1">
                <a:solidFill>
                  <a:srgbClr val="FFFFFF"/>
                </a:solidFill>
                <a:sym typeface="Wingdings" panose="05000000000000000000" pitchFamily="2" charset="2"/>
              </a:rPr>
              <a:t>prefoms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 a ping only scan</a:t>
            </a:r>
          </a:p>
          <a:p>
            <a:r>
              <a:rPr lang="en-US" dirty="0">
                <a:solidFill>
                  <a:srgbClr val="FFFFFF"/>
                </a:solidFill>
              </a:rPr>
              <a:t>Nmap –</a:t>
            </a:r>
            <a:r>
              <a:rPr lang="en-US" dirty="0" err="1">
                <a:solidFill>
                  <a:srgbClr val="FFFFFF"/>
                </a:solidFill>
              </a:rPr>
              <a:t>sS</a:t>
            </a:r>
            <a:r>
              <a:rPr lang="en-US" dirty="0">
                <a:solidFill>
                  <a:srgbClr val="FFFFFF"/>
                </a:solidFill>
              </a:rPr>
              <a:t> [target] 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 spoofs </a:t>
            </a:r>
            <a:r>
              <a:rPr lang="en-US" dirty="0" err="1">
                <a:solidFill>
                  <a:srgbClr val="FFFFFF"/>
                </a:solidFill>
                <a:sym typeface="Wingdings" panose="05000000000000000000" pitchFamily="2" charset="2"/>
              </a:rPr>
              <a:t>ip</a:t>
            </a:r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; untraceable</a:t>
            </a:r>
          </a:p>
          <a:p>
            <a:r>
              <a:rPr lang="en-US" dirty="0">
                <a:solidFill>
                  <a:srgbClr val="FFFFFF"/>
                </a:solidFill>
                <a:sym typeface="Wingdings" panose="05000000000000000000" pitchFamily="2" charset="2"/>
              </a:rPr>
              <a:t>Nmap -6 [target]  scan Ipv6 target</a:t>
            </a:r>
            <a:endParaRPr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2125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Nmap Real-World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dirty="0" err="1">
                <a:solidFill>
                  <a:srgbClr val="FFFFFF"/>
                </a:solidFill>
              </a:rPr>
              <a:t>Nmap</a:t>
            </a:r>
            <a:r>
              <a:rPr dirty="0">
                <a:solidFill>
                  <a:srgbClr val="FFFFFF"/>
                </a:solidFill>
              </a:rPr>
              <a:t> is considered one of the most valuable tools in a cybersecurity professional’s toolkit for initial scanning and reconnaissance. [Source: </a:t>
            </a:r>
            <a:r>
              <a:rPr dirty="0" err="1">
                <a:solidFill>
                  <a:srgbClr val="FFFFFF"/>
                </a:solidFill>
              </a:rPr>
              <a:t>Simplilearn</a:t>
            </a:r>
            <a:r>
              <a:rPr dirty="0">
                <a:solidFill>
                  <a:srgbClr val="FFFFFF"/>
                </a:solidFill>
              </a:rPr>
              <a:t>]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Using Nmap to find open ports which could allow to find ftp, ssh, http, and https servers and more. </a:t>
            </a:r>
          </a:p>
          <a:p>
            <a:r>
              <a:rPr lang="en-US" dirty="0" err="1">
                <a:solidFill>
                  <a:srgbClr val="FFFFFF"/>
                </a:solidFill>
              </a:rPr>
              <a:t>Zenmap</a:t>
            </a:r>
            <a:r>
              <a:rPr lang="en-US" dirty="0">
                <a:solidFill>
                  <a:srgbClr val="FFFFFF"/>
                </a:solidFill>
              </a:rPr>
              <a:t> is graphical version while </a:t>
            </a:r>
            <a:r>
              <a:rPr lang="en-US" dirty="0" err="1">
                <a:solidFill>
                  <a:srgbClr val="FFFFFF"/>
                </a:solidFill>
              </a:rPr>
              <a:t>nmap</a:t>
            </a:r>
            <a:r>
              <a:rPr lang="en-US" dirty="0">
                <a:solidFill>
                  <a:srgbClr val="FFFFFF"/>
                </a:solidFill>
              </a:rPr>
              <a:t> is command line based.</a:t>
            </a:r>
            <a:br>
              <a:rPr lang="en-US" dirty="0">
                <a:solidFill>
                  <a:srgbClr val="FFFFFF"/>
                </a:solidFill>
              </a:rPr>
            </a:b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A143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FFFFFF"/>
                </a:solidFill>
              </a:rPr>
              <a:t>Metasploit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FFFFFF"/>
                </a:solidFill>
              </a:rPr>
              <a:t>Metasploit is a penetration testing framework used to develop and execute exploit code against a remote target. It's key during the exploitation and post-exploitation phases.</a:t>
            </a:r>
            <a:endParaRPr lang="en-US" dirty="0">
              <a:solidFill>
                <a:srgbClr val="FFFFFF"/>
              </a:solidFill>
            </a:endParaRPr>
          </a:p>
          <a:p>
            <a:r>
              <a:rPr lang="en-US" dirty="0">
                <a:solidFill>
                  <a:srgbClr val="FFFFFF"/>
                </a:solidFill>
              </a:rPr>
              <a:t>Using </a:t>
            </a:r>
            <a:r>
              <a:rPr lang="en-US" dirty="0" err="1">
                <a:solidFill>
                  <a:srgbClr val="FFFFFF"/>
                </a:solidFill>
              </a:rPr>
              <a:t>Mfsconsole</a:t>
            </a:r>
            <a:r>
              <a:rPr lang="en-US" dirty="0">
                <a:solidFill>
                  <a:srgbClr val="FFFFFF"/>
                </a:solidFill>
              </a:rPr>
              <a:t> we can search for vulnerability's and set it to the </a:t>
            </a:r>
            <a:r>
              <a:rPr lang="en-US" dirty="0" err="1">
                <a:solidFill>
                  <a:srgbClr val="FFFFFF"/>
                </a:solidFill>
              </a:rPr>
              <a:t>Rhost</a:t>
            </a:r>
            <a:r>
              <a:rPr lang="en-US" dirty="0">
                <a:solidFill>
                  <a:srgbClr val="FFFFFF"/>
                </a:solidFill>
              </a:rPr>
              <a:t>.</a:t>
            </a:r>
            <a:endParaRPr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599</Words>
  <Application>Microsoft Office PowerPoint</Application>
  <PresentationFormat>On-screen Show (4:3)</PresentationFormat>
  <Paragraphs>64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Roboto</vt:lpstr>
      <vt:lpstr>Wingdings</vt:lpstr>
      <vt:lpstr>Office Theme</vt:lpstr>
      <vt:lpstr>Nmap &amp; Metasploit in Ethical Hacking</vt:lpstr>
      <vt:lpstr>Career Aspiration</vt:lpstr>
      <vt:lpstr>Presentation Overview</vt:lpstr>
      <vt:lpstr>Using both Nmap and Metasploit</vt:lpstr>
      <vt:lpstr>Nmap Overview</vt:lpstr>
      <vt:lpstr>Nmap Key Features</vt:lpstr>
      <vt:lpstr>Nmap Key Commands</vt:lpstr>
      <vt:lpstr>Nmap Real-World Usage</vt:lpstr>
      <vt:lpstr>Metasploit Overview</vt:lpstr>
      <vt:lpstr>Metasploit Key Features</vt:lpstr>
      <vt:lpstr>Metasploit Real-World Usage</vt:lpstr>
      <vt:lpstr>Nmap Demonstration</vt:lpstr>
      <vt:lpstr>Metasploit Demonstration</vt:lpstr>
      <vt:lpstr>Combining Nmap and Metasploit</vt:lpstr>
      <vt:lpstr>Legal and Ethical Aspects</vt:lpstr>
      <vt:lpstr>Recap and Future Steps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Nmap &amp; Metasploit in Ethical Hacking</dc:title>
  <dc:subject/>
  <dc:creator/>
  <cp:keywords/>
  <dc:description>generated using python-pptx</dc:description>
  <cp:lastModifiedBy>Grennan, Noah</cp:lastModifiedBy>
  <cp:revision>7</cp:revision>
  <dcterms:created xsi:type="dcterms:W3CDTF">2013-01-27T09:14:16Z</dcterms:created>
  <dcterms:modified xsi:type="dcterms:W3CDTF">2025-05-04T21:39:48Z</dcterms:modified>
  <cp:category/>
</cp:coreProperties>
</file>