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56" d="100"/>
          <a:sy n="56" d="100"/>
        </p:scale>
        <p:origin x="69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F9BD8-BE66-4FE9-AA85-E8A7A0158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51A425-E083-473E-AAB1-9B1474A39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46AA1-BEFC-445A-B340-7E2DCFD7E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6FF09-0D8E-4A5F-B559-E7E881EE0943}" type="datetimeFigureOut">
              <a:rPr lang="en-GB" smtClean="0"/>
              <a:t>24/02/2022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C9273-AD6E-4E23-9EF6-ADE4981BA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71EB1-BCFD-4708-A872-117D0DA45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0D177-63F1-4D82-9DAA-6DD3ACB3EB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6659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DB970-57EC-4AE7-AFCD-3F269899E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9291D8-C614-42AE-885D-0028F1338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45B5F-1604-48B4-B13E-0ADDB8420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6FF09-0D8E-4A5F-B559-E7E881EE0943}" type="datetimeFigureOut">
              <a:rPr lang="en-GB" smtClean="0"/>
              <a:t>24/02/2022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B2804-14C9-49B3-89AE-D2F915CE6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C0238-1EA3-40C1-A71F-A016A86D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0D177-63F1-4D82-9DAA-6DD3ACB3EB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241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03D1FC-1319-4BDC-9ED6-5D880E2C38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6E3526-620D-4C57-8C1E-88B9EDD337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64145-07E8-490E-AAD2-1A31AF795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6FF09-0D8E-4A5F-B559-E7E881EE0943}" type="datetimeFigureOut">
              <a:rPr lang="en-GB" smtClean="0"/>
              <a:t>24/02/2022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69107-D304-4FC6-803E-AEC3D2340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E5CE1-F99E-4F0A-8ABA-8D65D897B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0D177-63F1-4D82-9DAA-6DD3ACB3EB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771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8C1F3-F05D-46ED-92E7-82688D4DC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8CAD4-02A5-43FB-BC51-7603053D8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BB474-D3BB-4A5E-A057-F5C9C2464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6FF09-0D8E-4A5F-B559-E7E881EE0943}" type="datetimeFigureOut">
              <a:rPr lang="en-GB" smtClean="0"/>
              <a:t>24/02/2022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12339-42FF-432A-8CD9-97F86EA99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DBF7C-2E3F-4FA6-9FF2-99D073ADC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0D177-63F1-4D82-9DAA-6DD3ACB3EB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6848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788DD-7381-4EFE-A4E3-82F2E268B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FCC24A-37B7-4F02-B622-A39B4AC8F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025F5-0E90-4672-9F76-F9CE1F35B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6FF09-0D8E-4A5F-B559-E7E881EE0943}" type="datetimeFigureOut">
              <a:rPr lang="en-GB" smtClean="0"/>
              <a:t>24/02/2022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B2F59-183B-44F4-89A6-A72FC7D9E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26715-F6C5-4708-BFB3-28ED7F94E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0D177-63F1-4D82-9DAA-6DD3ACB3EB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0169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D9C5C-4111-4926-9179-D1A537A35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B6541-E4EF-4E7B-8DC5-CB2B11F9DC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B673DC-E7E5-4A38-832D-85080F19A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AE505-F18F-4CF4-9FA2-40E62419E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6FF09-0D8E-4A5F-B559-E7E881EE0943}" type="datetimeFigureOut">
              <a:rPr lang="en-GB" smtClean="0"/>
              <a:t>24/02/2022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876250-AF6D-4CF7-8A86-01A413F6B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DB2259-B1CD-4652-B071-4CB94CFAE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0D177-63F1-4D82-9DAA-6DD3ACB3EB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857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E7A82-AA19-4AE9-AC51-BB2912327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CB8C3B-6542-450D-AFD8-19ED2B81D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C5908E-3024-4FF7-8B00-EB540CBB5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95377B-E78A-4C41-B476-235E715334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21FB5D-10E0-406B-B282-959C9E9F83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36E7B4-38BF-4204-BBBA-C1BFA48E5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6FF09-0D8E-4A5F-B559-E7E881EE0943}" type="datetimeFigureOut">
              <a:rPr lang="en-GB" smtClean="0"/>
              <a:t>24/02/2022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2817C8-E393-4922-9202-9154668A7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67F6AA-521B-44DA-82E1-97B322528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0D177-63F1-4D82-9DAA-6DD3ACB3EB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456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3EB82-6D11-4CE7-B5EF-F632BF56D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F45382-6ADA-4A1B-BBA0-A4C404D0D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6FF09-0D8E-4A5F-B559-E7E881EE0943}" type="datetimeFigureOut">
              <a:rPr lang="en-GB" smtClean="0"/>
              <a:t>24/02/2022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DD3BCD-967B-4BE0-ABAA-96EC18F23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83DED3-DC1C-4E9F-9A24-EFB24098C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0D177-63F1-4D82-9DAA-6DD3ACB3EB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332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82FE85-F177-4BC6-B068-8181196EE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6FF09-0D8E-4A5F-B559-E7E881EE0943}" type="datetimeFigureOut">
              <a:rPr lang="en-GB" smtClean="0"/>
              <a:t>24/02/2022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2D0BA5-393B-4EE3-93CE-DA3FDCC5A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978CE-F89C-4CA3-975B-FA25F05E4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0D177-63F1-4D82-9DAA-6DD3ACB3EB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7092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EEED8-8C71-4021-A8DC-709D48EA3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BAAED-3B98-44FA-BEA8-E77E48339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194020-7655-4B66-A76F-CF5EC748D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1AE3E1-0B2E-4F6D-8D7A-099461933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6FF09-0D8E-4A5F-B559-E7E881EE0943}" type="datetimeFigureOut">
              <a:rPr lang="en-GB" smtClean="0"/>
              <a:t>24/02/2022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5618BF-7460-4F31-BD49-82978A231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DA8B73-93C7-4F54-8A55-7DD82508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0D177-63F1-4D82-9DAA-6DD3ACB3EB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011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3C17-5995-4A0F-86C8-86CEC9D5C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CEAF05-8BCE-4126-9634-D18DEA499D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EA7EEA-5B11-40F2-8D9E-8DC310ABD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A640C0-FC24-460B-B711-6B2FC43B5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6FF09-0D8E-4A5F-B559-E7E881EE0943}" type="datetimeFigureOut">
              <a:rPr lang="en-GB" smtClean="0"/>
              <a:t>24/02/2022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992830-265A-431A-98A4-E0C7CC2A1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EBB9B-AF53-4559-99AA-4248E9883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0D177-63F1-4D82-9DAA-6DD3ACB3EB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9086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E69643-828A-4C77-82C5-9597F827C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FE0C0-2245-4002-86A3-18814464B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91B31-F1DA-4C90-844D-200D6CEF0C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6FF09-0D8E-4A5F-B559-E7E881EE0943}" type="datetimeFigureOut">
              <a:rPr lang="en-GB" smtClean="0"/>
              <a:t>24/02/2022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88C83-AD6E-4605-AC63-98B2D3C384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2C2F3-B9F4-4466-958F-E608F20C71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0D177-63F1-4D82-9DAA-6DD3ACB3EB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246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E54C6-16E6-4823-86AD-AFEE8BF2A5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Feature Importances using Shapley Values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7D5FE4-861E-43A5-AC2E-01E61F9A8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Noah Hirst-Ashuach</a:t>
            </a:r>
          </a:p>
        </p:txBody>
      </p:sp>
    </p:spTree>
    <p:extLst>
      <p:ext uri="{BB962C8B-B14F-4D97-AF65-F5344CB8AC3E}">
        <p14:creationId xmlns:p14="http://schemas.microsoft.com/office/powerpoint/2010/main" val="294435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0FC575-B979-4713-A746-E969DC998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95855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 dirty="0"/>
              <a:t>Violin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708CA-E31C-4F88-A3F4-8282AFAE4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75" y="1790610"/>
            <a:ext cx="3554310" cy="4393982"/>
          </a:xfrm>
        </p:spPr>
        <p:txBody>
          <a:bodyPr>
            <a:normAutofit/>
          </a:bodyPr>
          <a:lstStyle/>
          <a:p>
            <a:r>
              <a:rPr lang="en-GB" sz="2000" dirty="0"/>
              <a:t>I used the SHAP module to calculate the Shapley values for each feature</a:t>
            </a:r>
          </a:p>
          <a:p>
            <a:r>
              <a:rPr lang="en-GB" sz="2000" dirty="0"/>
              <a:t>Figure shows SHAP values for 1000 samples from my test set, coloured by feature value</a:t>
            </a:r>
          </a:p>
          <a:p>
            <a:r>
              <a:rPr lang="en-GB" sz="2000" dirty="0"/>
              <a:t>Positive SHAP value means it suggests a signal, negative means it suggests a background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781F751F-08B4-4C9B-BAA9-E95031E55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985" y="1602757"/>
            <a:ext cx="8223600" cy="4769687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42238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0A6E0F-FCDE-4764-91AB-4FA027A21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95855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 dirty="0"/>
              <a:t>Absolute SHAP values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FAEE3D14-83ED-4DC6-BFE5-55B83ABE9A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460" y="1360927"/>
            <a:ext cx="8967618" cy="5201217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82508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30F9F-5BA4-4F76-9F98-8274EF85E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 dirty="0"/>
              <a:t>Mean SHAP values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BD917589-D2B9-4E53-A349-49010385A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527" y="1402800"/>
            <a:ext cx="9123521" cy="513198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84909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A2600D-A35B-4959-835C-76744DBE0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 dirty="0"/>
              <a:t>Max SHAP values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5E52CB33-E11D-44BC-B175-C98951AECD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527" y="1460874"/>
            <a:ext cx="8865717" cy="4853979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3667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Chart, diagram&#10;&#10;Description automatically generated">
            <a:extLst>
              <a:ext uri="{FF2B5EF4-FFF2-40B4-BE49-F238E27FC236}">
                <a16:creationId xmlns:a16="http://schemas.microsoft.com/office/drawing/2014/main" id="{4DE2EC9B-3CFD-4A57-AA86-C888CF86C3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240" y="77637"/>
            <a:ext cx="10075654" cy="670272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6283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62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Feature Importances using Shapley Values</vt:lpstr>
      <vt:lpstr>Violin plot</vt:lpstr>
      <vt:lpstr>Absolute SHAP values</vt:lpstr>
      <vt:lpstr>Mean SHAP values</vt:lpstr>
      <vt:lpstr>Max SHAP values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Importances using Shapley Values</dc:title>
  <dc:creator>Noah Hirst-Ashuach</dc:creator>
  <cp:lastModifiedBy>Noah Hirst-Ashuach</cp:lastModifiedBy>
  <cp:revision>2</cp:revision>
  <dcterms:created xsi:type="dcterms:W3CDTF">2022-02-17T18:13:07Z</dcterms:created>
  <dcterms:modified xsi:type="dcterms:W3CDTF">2022-02-24T16:21:45Z</dcterms:modified>
</cp:coreProperties>
</file>