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F4FA-B0C1-4800-AA43-68542EDD8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8FDE-E7A8-4C06-B776-454BC8F7C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810C-2004-4A23-924E-1CCCEBB6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4147-43C1-430B-A53C-5E080C47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50CA-52FF-4D3B-8222-831309B1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1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3DCD-063A-44BE-AB8C-7993DC99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DF63-93CB-43D7-8D1B-ABE5F504C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6D34-C514-4ECF-81BB-2786661B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0CFB-B886-41B5-BE5F-6F919220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002A-35A0-4939-BD51-7D9221A0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56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E6F1-815F-43D7-947A-A75F711D7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5E88C-F9AC-4BFE-A693-73B58870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96B5-B673-4808-A670-BB74365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AED2-9EE2-4363-9223-43AF7507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3C4F-7A0F-4518-83CA-223C8570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5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5A6F-5BD2-4890-8F84-55D05DFD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5F17-359E-47DC-8334-BC4B9258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EAB3-C837-4579-90EA-E308140B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BE1A-1243-4EE3-AD76-75FB786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8C94-7E22-451A-BCDB-EB94583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DE6-76EA-4B75-8279-8E59DAC9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685D-609A-4B08-955F-76A3F7D5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747F-B626-4E56-9BAA-6F97521E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605F-3781-42F4-BD27-A0E9124C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C1C5-679C-4E20-A318-F337AF2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2458-907C-4A99-BAA3-2EB1197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3A72-28C7-4CA2-81F2-4AAE59F6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00C5-AE3E-44BC-8EB7-9AB85CDB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D83FD-89D4-43B5-8E61-244A67F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AE5A3-559E-4EA1-8AB9-F629308F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1FA4-B0FA-4DE7-AEC9-5D8E1BAE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0451-B5C3-4714-A5E0-0BBF293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28A5-6547-45E4-93EE-E14176F8E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807D5-C521-46C6-9B33-43F863B1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1DF86-2CD8-4699-98B9-E07BDE141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4AB00-8D03-4267-A27C-D7789760A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8070F-5751-440A-ABDD-212165F9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C7647-0CFF-42DF-9A07-88D15BFD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344D8-25E9-4FE5-8BD7-871E6A1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C820-AD7F-4480-88A0-BA663A01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F43CA-A7CE-4CB2-B9DB-732C7260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EC62D-01EE-42DA-BFEF-535F9E7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33918-7A82-4DE0-A9DA-4E79C1BE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F6601-834F-4928-AFAA-A630DFF1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5F6D9-9ABE-4F93-B917-7FF70491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E35BB-72E2-43DF-9132-EF83FA6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32B-D381-4921-A948-52E430E4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2E30-0A1F-4389-8598-B5EA651C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7A54B-CD00-4EE7-9BEB-C52178D5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FE59F-5F4A-451B-969B-E8B0A120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3A46-E1BA-4633-8A8C-AAFF5377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A78E-8EB1-4DB6-BAA9-8937CA77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9E30-C542-48E9-AAE6-CA5673CA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6EA02-6B48-4BC6-98CB-BE17275A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BD559-92C5-48F5-A365-33A8D3AC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F5AB-7D21-40F5-990D-DA48A3FC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5D164-D200-4951-9F43-3B8BF980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65BE8-06AE-401B-BDCB-F906FF0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8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2D46A-64FB-448D-9D77-AAF3EA94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A401-0C0D-4B45-955B-C8560FCE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F887-BFB1-460B-B229-26D91FF58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0B17-16EE-47FA-A8AE-B7E4C33EA4F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FD58-464A-4950-9919-2C88BA61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E2088-431A-4FB1-A83C-D3A7D032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FD28-3EED-4EC1-A50A-A11A4AD59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17CEFF-FC67-499E-955D-636CB582F2AB}"/>
              </a:ext>
            </a:extLst>
          </p:cNvPr>
          <p:cNvSpPr txBox="1"/>
          <p:nvPr/>
        </p:nvSpPr>
        <p:spPr>
          <a:xfrm>
            <a:off x="2115421" y="2025446"/>
            <a:ext cx="188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level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AB01F-FD09-49FE-82A4-5AD6CE6402A6}"/>
              </a:ext>
            </a:extLst>
          </p:cNvPr>
          <p:cNvSpPr txBox="1"/>
          <p:nvPr/>
        </p:nvSpPr>
        <p:spPr>
          <a:xfrm>
            <a:off x="7551230" y="2025446"/>
            <a:ext cx="188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 level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60DD5F-8AB2-47AA-8F8A-53510D928076}"/>
              </a:ext>
            </a:extLst>
          </p:cNvPr>
          <p:cNvCxnSpPr>
            <a:cxnSpLocks/>
          </p:cNvCxnSpPr>
          <p:nvPr/>
        </p:nvCxnSpPr>
        <p:spPr>
          <a:xfrm flipV="1">
            <a:off x="3743864" y="1476151"/>
            <a:ext cx="679168" cy="62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2C782-484B-437C-AC5C-53843ABF0015}"/>
              </a:ext>
            </a:extLst>
          </p:cNvPr>
          <p:cNvCxnSpPr>
            <a:cxnSpLocks/>
          </p:cNvCxnSpPr>
          <p:nvPr/>
        </p:nvCxnSpPr>
        <p:spPr>
          <a:xfrm flipH="1" flipV="1">
            <a:off x="6918387" y="1476151"/>
            <a:ext cx="750496" cy="47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B61AAA4B-A9FD-4472-ACAD-4E67FFEFB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32" y="1250831"/>
            <a:ext cx="2495354" cy="545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85404-0EB8-4B57-AE82-0DF68E05247C}"/>
              </a:ext>
            </a:extLst>
          </p:cNvPr>
          <p:cNvSpPr txBox="1"/>
          <p:nvPr/>
        </p:nvSpPr>
        <p:spPr>
          <a:xfrm>
            <a:off x="4801575" y="443937"/>
            <a:ext cx="186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591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28CB8-3CBF-4968-BB51-EDEC5C75E3E6}"/>
              </a:ext>
            </a:extLst>
          </p:cNvPr>
          <p:cNvSpPr txBox="1"/>
          <p:nvPr/>
        </p:nvSpPr>
        <p:spPr>
          <a:xfrm>
            <a:off x="1418469" y="193195"/>
            <a:ext cx="39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Confusion matrix at p=0.5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AA113-BEBC-44DC-8C01-09F1AD5034F3}"/>
              </a:ext>
            </a:extLst>
          </p:cNvPr>
          <p:cNvSpPr txBox="1"/>
          <p:nvPr/>
        </p:nvSpPr>
        <p:spPr>
          <a:xfrm>
            <a:off x="7143876" y="193196"/>
            <a:ext cx="39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Confusion matrix at p=0.59 (balanced)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F171313-8B20-4C4A-92C6-5533A5C7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1" y="785364"/>
            <a:ext cx="5419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A226962-5CB8-4063-92BA-E4101E90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1244"/>
            <a:ext cx="5419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7D36BE5-5F9E-4838-8972-C9A2F058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94" y="774171"/>
            <a:ext cx="5266157" cy="51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4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Hirst-Ashuach</dc:creator>
  <cp:lastModifiedBy>Noah Hirst-Ashuach</cp:lastModifiedBy>
  <cp:revision>3</cp:revision>
  <dcterms:created xsi:type="dcterms:W3CDTF">2021-12-13T23:44:42Z</dcterms:created>
  <dcterms:modified xsi:type="dcterms:W3CDTF">2021-12-15T14:52:29Z</dcterms:modified>
</cp:coreProperties>
</file>