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DC14-552F-4797-90AF-923F50EB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8797D-4834-4603-B66C-4A07344FC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E38-CA96-4E5B-AF89-8C0F360B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9697-140B-4C72-832A-66B72854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FE8D-96BF-45AF-ABF8-43EEB84C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6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4B45-1639-4430-AB5A-FA507A50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491F-7D06-4FAE-B8C3-29D792E5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8F07-45FB-40FB-977A-B59E0637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4BD2-749A-481D-BA62-6786A2C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69BF-B712-44C1-B779-00BD26D2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B49B9-731A-4228-9A03-D80E2C03D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801D-3F05-4BB9-A39A-695B9915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C4FA-05EE-411D-8FA4-EA1AAA9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9181-75BF-443A-ABB2-B2A59189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D21D-CB23-4AB0-A18E-1D5183F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505A-D5A3-45E4-9AA6-0A96E5A7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A7B0-98D8-4E36-A8F5-19328960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C3E6-351A-446E-ACB2-F050DE4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78B9-2B39-48CA-A741-6CBD8A59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7F16-8489-4B77-8C96-A243F22B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7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0B7E-9BBF-4FDC-A798-47D792F8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12C5-48F0-4DBA-8088-6D08E264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CE4B-F38D-4492-9AA7-AB15D3F8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AF79A-3394-421F-A105-8D211D2A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96DF-78E6-494B-9BBF-EDE11CCC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7D10-6B39-44F0-923F-10396879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3AE2-7245-4402-9B5E-B7431FC89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FAE4A-B7EB-409A-A10A-893A6F0D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5FB5-FEA9-4453-8A97-786FECC1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CEEFC-38BA-4572-8D65-463AEA3A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2726B-63E5-4388-844B-08DC39E2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8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A491-E4EF-4727-869B-972E213E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06704-CA5C-488C-A8D9-2C1AE01F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1E45-7CAD-4E49-B3AB-0BF8D8A4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A1BC0-D4CF-4976-AE5B-2EB4E1E83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6FE0D-8DE9-48A5-A96E-B1C98E8CF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A5EEB-962F-4152-8556-132BD9F1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1C83A-6599-45DF-986B-F7BAB57D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ED80D-658E-403E-8B70-FB89A6E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7D65-0B64-42B2-B64D-56A4908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D53D0-AE69-4BB8-9102-280B4FD1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EE3D-3B16-4A92-B1EC-FFB8DE20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E53B-BFF1-4610-93AF-F7F8E446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84D2F-22CC-4A46-ADD1-A6EDD603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6F3CF-AD65-4AE0-A897-105339AE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BB6E2-F008-40AE-85D8-707C11C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524D-C92F-4F6A-B9D8-9DEB68BA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6A85-CC98-4192-BB57-58FC71A3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6B86-6B85-412B-9337-357E2091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02F7-3174-49E6-985D-2690848B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27715-F353-43A3-8372-325D9981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C990-F2BA-4DAA-A52D-4A488C6D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2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F2EB-2E9E-41A3-9C6E-8DED3E02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77869-ECD6-4C29-80D3-073297E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45575-E950-4AEF-A89B-7B9063BB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B196-F6C0-4FB8-B03C-74F4C21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FF1D7-7B3A-419B-9F98-FAA8EDDC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3ED3-CDE4-488B-98E0-0FCB8C6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9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F6BA1-89B7-43C5-AC0C-1047DAD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CE920-6236-4B39-8429-48F74810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CD7D-09D0-4DAB-AE26-84C0F6E95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C953-C4A7-4B3A-9E37-F1BC05F13B4D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9CD1-3042-49EC-8AAF-6F99F7374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ECD0-98FF-423A-888E-538E36334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F1E1-A408-49AD-A110-AB0B9AF7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9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849B-D4D1-4B92-8856-6653F1275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Model Uncertainty using Monte Carlo Dropout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A1C25-6809-40DD-96A6-F7A245BE6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Noah Hirst-Ashuach</a:t>
            </a:r>
          </a:p>
        </p:txBody>
      </p:sp>
    </p:spTree>
    <p:extLst>
      <p:ext uri="{BB962C8B-B14F-4D97-AF65-F5344CB8AC3E}">
        <p14:creationId xmlns:p14="http://schemas.microsoft.com/office/powerpoint/2010/main" val="39411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FFEF-4D1E-46C9-84F5-166310C0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BBB6-4804-451C-BFDB-1C86C796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model the uncertainty in a NN by adding dropout during testing so that the model output is stochastic and then generating lots of predictions for the same data point.</a:t>
            </a:r>
          </a:p>
          <a:p>
            <a:r>
              <a:rPr lang="en-GB" dirty="0"/>
              <a:t>These predictions are then interpreted as samples from a distribution of model parameters.</a:t>
            </a:r>
          </a:p>
          <a:p>
            <a:r>
              <a:rPr lang="en-GB" dirty="0"/>
              <a:t>The model prediction is then the average of these outputs and the uncertainty is the standard deviation of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5196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359DC-8551-414A-BF79-296EC99C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Prediction Distributions for random events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C981A5-610A-4D45-A012-79B28CC1D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" y="2241297"/>
            <a:ext cx="4916691" cy="400710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B31C324-2741-401C-AB37-A971F2418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96" y="2286798"/>
            <a:ext cx="4916691" cy="39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D812-2A4B-4B25-8810-0061ACA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Error vs Model Output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9259BF8-B470-43AB-B6F9-21DA4B689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0" y="2157629"/>
            <a:ext cx="4217290" cy="4090771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D39E914-6B65-435B-A996-BAB47BCE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85" y="2212493"/>
            <a:ext cx="4741748" cy="40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2A-1D93-40D9-99B9-E8EF5C0C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3830" cy="385373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Error vs Prediction Error (y_true – y_pred)</a:t>
            </a:r>
            <a:endParaRPr lang="en-GB" dirty="0"/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50D9654B-EA08-461C-A70D-0FA6AADAC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3" b="-2"/>
          <a:stretch/>
        </p:blipFill>
        <p:spPr>
          <a:xfrm>
            <a:off x="3226280" y="1147286"/>
            <a:ext cx="5460520" cy="53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4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 Uncertainty using Monte Carlo Dropout</vt:lpstr>
      <vt:lpstr>Monte Carlo Dropout</vt:lpstr>
      <vt:lpstr>Prediction Distributions for random events</vt:lpstr>
      <vt:lpstr>Error vs Model Output</vt:lpstr>
      <vt:lpstr>Error vs Prediction Error (y_true – y_pred)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 using Monte Carlo Dropout</dc:title>
  <dc:creator>Noah Hirst-Ashuach</dc:creator>
  <cp:lastModifiedBy>Noah Hirst-Ashuach</cp:lastModifiedBy>
  <cp:revision>2</cp:revision>
  <dcterms:created xsi:type="dcterms:W3CDTF">2022-02-24T16:22:12Z</dcterms:created>
  <dcterms:modified xsi:type="dcterms:W3CDTF">2022-02-24T22:16:47Z</dcterms:modified>
</cp:coreProperties>
</file>