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CEEA8B-69FD-E167-37BD-CCDC296FC7B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E8AE54-6DE8-12E5-278A-D14FEDF033D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A08345-88C9-05BB-8F25-9899A314813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(Insert name here)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Noah Hallows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978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Identification of the problem</a:t>
            </a:r>
            <a:endParaRPr/>
          </a:p>
        </p:txBody>
      </p:sp>
      <p:sp>
        <p:nvSpPr>
          <p:cNvPr id="2558165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Due to the ubiquity of cameras in the modern world there has been an exponential increase in the number of photos and video taken</a:t>
            </a:r>
            <a:endParaRPr/>
          </a:p>
          <a:p>
            <a:pPr>
              <a:defRPr/>
            </a:pPr>
            <a:r>
              <a:rPr/>
              <a:t>This poses a challenge to p</a:t>
            </a:r>
            <a:r>
              <a:rPr/>
              <a:t>eople who don’t want to have their photo publicly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available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 solution is to make an automated system to identify and remove an individual’s face from photos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2437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 solution challengers</a:t>
            </a:r>
            <a:endParaRPr/>
          </a:p>
        </p:txBody>
      </p:sp>
      <p:sp>
        <p:nvSpPr>
          <p:cNvPr id="34219194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Selection of appropriate face recognition library</a:t>
            </a:r>
            <a:endParaRPr/>
          </a:p>
          <a:p>
            <a:pPr>
              <a:defRPr/>
            </a:pPr>
            <a:r>
              <a:rPr/>
              <a:t>Performance</a:t>
            </a:r>
            <a:endParaRPr/>
          </a:p>
          <a:p>
            <a:pPr>
              <a:defRPr/>
            </a:pPr>
            <a:r>
              <a:rPr/>
              <a:t>Effective and easy to use graphically user interface</a:t>
            </a:r>
            <a:endParaRPr/>
          </a:p>
          <a:p>
            <a:pPr>
              <a:defRPr/>
            </a:pPr>
            <a:r>
              <a:rPr/>
              <a:t>Selection of appropriate system to edit matching images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1100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structure</a:t>
            </a:r>
            <a:endParaRPr/>
          </a:p>
        </p:txBody>
      </p:sp>
      <p:sp>
        <p:nvSpPr>
          <p:cNvPr id="12752090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2024-03-04T23:50:12Z</dcterms:modified>
  <cp:category/>
  <cp:contentStatus/>
  <cp:version/>
</cp:coreProperties>
</file>