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df34598b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df34598b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9629b23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9629b23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9629b23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9629b23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9629b23d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9629b23d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9629b23d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9629b23d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Tools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512225" y="30779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Door Pim, Noah, Tim en Mo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7925" y="1332800"/>
            <a:ext cx="3232348" cy="3151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3537150" y="1578400"/>
            <a:ext cx="5017500" cy="13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277"/>
              <a:t>Some examples of DS tools</a:t>
            </a:r>
            <a:endParaRPr sz="2277"/>
          </a:p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3486125" y="2820525"/>
            <a:ext cx="52179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-PowerBI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 D3.js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-Python/R (with jupyter notebook)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 Matlab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PowerBI</a:t>
            </a:r>
            <a:endParaRPr/>
          </a:p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1552875" y="32003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Gui program, lets you easily add widgets to represent data.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575" y="2633100"/>
            <a:ext cx="3869550" cy="21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D3.js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subTitle"/>
          </p:nvPr>
        </p:nvSpPr>
        <p:spPr>
          <a:xfrm>
            <a:off x="1654950" y="3132563"/>
            <a:ext cx="34707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Tool based on Javascript, lets you change css.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Makes sense if you need to change the styling to represent something.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725" y="2571750"/>
            <a:ext cx="3232351" cy="2075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ctrTitle"/>
          </p:nvPr>
        </p:nvSpPr>
        <p:spPr>
          <a:xfrm>
            <a:off x="3537150" y="1578400"/>
            <a:ext cx="6117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Python/R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(with jupyter notebook)</a:t>
            </a:r>
            <a:endParaRPr/>
          </a:p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644600" y="3200325"/>
            <a:ext cx="3470700" cy="1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Interpreted</a:t>
            </a:r>
            <a:r>
              <a:rPr lang="nl"/>
              <a:t> programming </a:t>
            </a:r>
            <a:r>
              <a:rPr lang="nl"/>
              <a:t>languages.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They have a lot of useful libraries for data science.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With Jupyter notebook we can put code snippets in a portfolio and add texts for documentation or explanation.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375" y="3157300"/>
            <a:ext cx="4126247" cy="16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ctrTitle"/>
          </p:nvPr>
        </p:nvSpPr>
        <p:spPr>
          <a:xfrm>
            <a:off x="3873925" y="15069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Matlab</a:t>
            </a:r>
            <a:endParaRPr/>
          </a:p>
        </p:txBody>
      </p:sp>
      <p:sp>
        <p:nvSpPr>
          <p:cNvPr id="169" name="Google Shape;169;p18"/>
          <p:cNvSpPr txBox="1"/>
          <p:nvPr>
            <p:ph idx="1" type="subTitle"/>
          </p:nvPr>
        </p:nvSpPr>
        <p:spPr>
          <a:xfrm>
            <a:off x="408225" y="3188475"/>
            <a:ext cx="5214900" cy="17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Matlab is a programming language used for: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Computation</a:t>
            </a:r>
            <a:r>
              <a:rPr lang="nl"/>
              <a:t> of numeric data,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creating </a:t>
            </a:r>
            <a:r>
              <a:rPr lang="nl"/>
              <a:t>graphics</a:t>
            </a:r>
            <a:r>
              <a:rPr lang="nl"/>
              <a:t> for </a:t>
            </a:r>
            <a:r>
              <a:rPr lang="nl"/>
              <a:t>scientific</a:t>
            </a:r>
            <a:r>
              <a:rPr lang="nl"/>
              <a:t> use,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modeling and simulating data,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analyzing</a:t>
            </a:r>
            <a:r>
              <a:rPr lang="nl"/>
              <a:t>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These things can be done in Python and R too, but </a:t>
            </a:r>
            <a:r>
              <a:rPr lang="nl"/>
              <a:t>these</a:t>
            </a:r>
            <a:r>
              <a:rPr lang="nl"/>
              <a:t> require libraries, Matlab is more focused on these aspects.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125" y="3188475"/>
            <a:ext cx="3243231" cy="16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