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4"/>
  </p:sldMasterIdLst>
  <p:notesMasterIdLst>
    <p:notesMasterId r:id="rId41"/>
  </p:notesMasterIdLst>
  <p:sldIdLst>
    <p:sldId id="256" r:id="rId5"/>
    <p:sldId id="257" r:id="rId6"/>
    <p:sldId id="301" r:id="rId7"/>
    <p:sldId id="258" r:id="rId8"/>
    <p:sldId id="259" r:id="rId9"/>
    <p:sldId id="260" r:id="rId10"/>
    <p:sldId id="261" r:id="rId11"/>
    <p:sldId id="262" r:id="rId12"/>
    <p:sldId id="263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9" r:id="rId22"/>
    <p:sldId id="276" r:id="rId23"/>
    <p:sldId id="280" r:id="rId24"/>
    <p:sldId id="277" r:id="rId25"/>
    <p:sldId id="281" r:id="rId26"/>
    <p:sldId id="282" r:id="rId27"/>
    <p:sldId id="284" r:id="rId28"/>
    <p:sldId id="285" r:id="rId29"/>
    <p:sldId id="286" r:id="rId30"/>
    <p:sldId id="289" r:id="rId31"/>
    <p:sldId id="290" r:id="rId32"/>
    <p:sldId id="292" r:id="rId33"/>
    <p:sldId id="287" r:id="rId34"/>
    <p:sldId id="288" r:id="rId35"/>
    <p:sldId id="294" r:id="rId36"/>
    <p:sldId id="297" r:id="rId37"/>
    <p:sldId id="298" r:id="rId38"/>
    <p:sldId id="299" r:id="rId39"/>
    <p:sldId id="300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9F40E3-12BF-E614-4EDE-E391521C160D}" v="5" dt="2022-02-08T15:53:23.768"/>
    <p1510:client id="{8DF9FFD4-B9DC-ADF4-A9D3-A82379E6E73A}" v="32" dt="2021-11-15T09:58:03.822"/>
    <p1510:client id="{97BACB51-93E8-4F9F-81A4-D98CB2038333}" v="13" dt="2021-02-12T08:39:28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CAB2C-872D-496D-B3AA-139EDCF65E2C}" type="datetimeFigureOut">
              <a:rPr lang="nl-NL" smtClean="0"/>
              <a:t>16-2-2022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66497-C79B-4AB1-998E-5CBEBE78BF92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7878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AE137B8-89F4-4A9C-869C-78B32AD09D41}" type="slidenum">
              <a:rPr lang="nl-NL" altLang="nl-NL" sz="1200"/>
              <a:pPr eaLnBrk="1" hangingPunct="1"/>
              <a:t>1</a:t>
            </a:fld>
            <a:endParaRPr lang="nl-NL" altLang="nl-NL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9350" y="693738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924888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70C2BF1-BBF8-46C7-BCF1-ABCEC565F8F6}" type="slidenum">
              <a:rPr lang="en-GB" altLang="en-US" sz="1200"/>
              <a:pPr eaLnBrk="1" hangingPunct="1"/>
              <a:t>22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3110596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05AEDFC-9681-4173-A58E-1A3BA67759BB}" type="slidenum">
              <a:rPr lang="en-GB" altLang="en-US" sz="1200"/>
              <a:pPr eaLnBrk="1" hangingPunct="1"/>
              <a:t>23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592947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F956069-3B8F-4A07-8948-45A9A24D73DE}" type="slidenum">
              <a:rPr lang="en-GB" altLang="en-US" sz="1200"/>
              <a:pPr eaLnBrk="1" hangingPunct="1"/>
              <a:t>24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3388238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B8A501A-DF1E-4673-837C-AAED4BC7A6DE}" type="slidenum">
              <a:rPr lang="nl-NL" altLang="nl-NL" sz="1200"/>
              <a:pPr eaLnBrk="1" hangingPunct="1"/>
              <a:t>27</a:t>
            </a:fld>
            <a:endParaRPr lang="nl-NL" altLang="nl-NL" sz="120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9350" y="693738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nl-NL" altLang="nl-NL" sz="160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847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nl-NL"/>
          </a:p>
        </p:txBody>
      </p:sp>
      <p:sp>
        <p:nvSpPr>
          <p:cNvPr id="155652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8CE16D4-D842-45D6-A17A-47A1C010833B}" type="slidenum">
              <a:rPr lang="nl-NL" altLang="nl-NL" sz="1200"/>
              <a:pPr eaLnBrk="1" hangingPunct="1"/>
              <a:t>28</a:t>
            </a:fld>
            <a:endParaRPr lang="nl-NL" altLang="nl-NL" sz="1200"/>
          </a:p>
        </p:txBody>
      </p:sp>
    </p:spTree>
    <p:extLst>
      <p:ext uri="{BB962C8B-B14F-4D97-AF65-F5344CB8AC3E}">
        <p14:creationId xmlns:p14="http://schemas.microsoft.com/office/powerpoint/2010/main" val="1281512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5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nl-NL"/>
          </a:p>
        </p:txBody>
      </p:sp>
      <p:sp>
        <p:nvSpPr>
          <p:cNvPr id="172036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64DDF22-C627-476D-BC35-A663C123BCDE}" type="slidenum">
              <a:rPr lang="nl-NL" altLang="nl-NL" sz="1200"/>
              <a:pPr eaLnBrk="1" hangingPunct="1"/>
              <a:t>30</a:t>
            </a:fld>
            <a:endParaRPr lang="nl-NL" altLang="nl-NL" sz="1200"/>
          </a:p>
        </p:txBody>
      </p:sp>
    </p:spTree>
    <p:extLst>
      <p:ext uri="{BB962C8B-B14F-4D97-AF65-F5344CB8AC3E}">
        <p14:creationId xmlns:p14="http://schemas.microsoft.com/office/powerpoint/2010/main" val="29465823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nl-NL"/>
          </a:p>
        </p:txBody>
      </p:sp>
      <p:sp>
        <p:nvSpPr>
          <p:cNvPr id="173060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E38C903-EA18-4572-9D77-152E888A682C}" type="slidenum">
              <a:rPr lang="nl-NL" altLang="nl-NL" sz="1200"/>
              <a:pPr eaLnBrk="1" hangingPunct="1"/>
              <a:t>31</a:t>
            </a:fld>
            <a:endParaRPr lang="nl-NL" altLang="nl-NL" sz="1200"/>
          </a:p>
        </p:txBody>
      </p:sp>
    </p:spTree>
    <p:extLst>
      <p:ext uri="{BB962C8B-B14F-4D97-AF65-F5344CB8AC3E}">
        <p14:creationId xmlns:p14="http://schemas.microsoft.com/office/powerpoint/2010/main" val="1420404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  <p:sp>
        <p:nvSpPr>
          <p:cNvPr id="164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4FC0E96-18A1-4335-95EA-FA3B86673904}" type="slidenum">
              <a:rPr lang="en-GB" altLang="en-US" sz="1200"/>
              <a:pPr eaLnBrk="1" hangingPunct="1"/>
              <a:t>34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3838195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3738"/>
            <a:ext cx="4554537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nl-NL"/>
          </a:p>
        </p:txBody>
      </p:sp>
      <p:sp>
        <p:nvSpPr>
          <p:cNvPr id="138244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46584F9-E48B-4572-8E0D-96FAE08979A8}" type="slidenum">
              <a:rPr lang="nl-NL" altLang="nl-NL" sz="1200"/>
              <a:pPr eaLnBrk="1" hangingPunct="1"/>
              <a:t>9</a:t>
            </a:fld>
            <a:endParaRPr lang="nl-NL" altLang="nl-NL" sz="1200"/>
          </a:p>
        </p:txBody>
      </p:sp>
    </p:spTree>
    <p:extLst>
      <p:ext uri="{BB962C8B-B14F-4D97-AF65-F5344CB8AC3E}">
        <p14:creationId xmlns:p14="http://schemas.microsoft.com/office/powerpoint/2010/main" val="283013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3738"/>
            <a:ext cx="4554537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nl-NL"/>
          </a:p>
        </p:txBody>
      </p:sp>
      <p:sp>
        <p:nvSpPr>
          <p:cNvPr id="140292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BB5A864-3889-40AF-9E0A-9BD332483AF2}" type="slidenum">
              <a:rPr lang="nl-NL" altLang="nl-NL" sz="1200"/>
              <a:pPr eaLnBrk="1" hangingPunct="1"/>
              <a:t>15</a:t>
            </a:fld>
            <a:endParaRPr lang="nl-NL" altLang="nl-NL" sz="1200"/>
          </a:p>
        </p:txBody>
      </p:sp>
    </p:spTree>
    <p:extLst>
      <p:ext uri="{BB962C8B-B14F-4D97-AF65-F5344CB8AC3E}">
        <p14:creationId xmlns:p14="http://schemas.microsoft.com/office/powerpoint/2010/main" val="4167580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F987FFE-12B2-4D8B-ACF8-EA3D0787D225}" type="slidenum">
              <a:rPr lang="nl-NL" altLang="nl-NL" sz="1200"/>
              <a:pPr eaLnBrk="1" hangingPunct="1"/>
              <a:t>16</a:t>
            </a:fld>
            <a:endParaRPr lang="nl-NL" altLang="nl-NL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9350" y="693738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4344988"/>
            <a:ext cx="6858000" cy="41132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nl-NL" altLang="nl-NL" sz="160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157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71193B6-DB05-4147-9CB2-7C7612D5BCD8}" type="slidenum">
              <a:rPr lang="nl-NL" altLang="nl-NL" sz="1200"/>
              <a:pPr eaLnBrk="1" hangingPunct="1"/>
              <a:t>17</a:t>
            </a:fld>
            <a:endParaRPr lang="nl-NL" altLang="nl-NL" sz="12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9350" y="693738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4344988"/>
            <a:ext cx="6858000" cy="41132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nl-NL" altLang="nl-NL" sz="160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646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75B349-FB25-43D5-B87E-F0570A30F821}" type="slidenum">
              <a:rPr lang="en-GB" altLang="en-US" sz="1200"/>
              <a:pPr eaLnBrk="1" hangingPunct="1"/>
              <a:t>18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654933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77F9CE7-F17C-4CED-8F37-5D75A20831CB}" type="slidenum">
              <a:rPr lang="en-GB" altLang="en-US" sz="1200"/>
              <a:pPr eaLnBrk="1" hangingPunct="1"/>
              <a:t>19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2085533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C96D256-0BA6-4975-A404-31043D77AE51}" type="slidenum">
              <a:rPr lang="en-GB" altLang="en-US" sz="1200"/>
              <a:pPr eaLnBrk="1" hangingPunct="1"/>
              <a:t>20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3602665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AE3CB1C-8673-41B4-84BA-D199C603557B}" type="slidenum">
              <a:rPr lang="en-GB" altLang="en-US" sz="1200"/>
              <a:pPr eaLnBrk="1" hangingPunct="1"/>
              <a:t>21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1911038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262064" y="3489327"/>
            <a:ext cx="7254875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NL" altLang="en-US" sz="1400" dirty="0">
              <a:solidFill>
                <a:srgbClr val="000000"/>
              </a:solidFill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6276976" y="6465888"/>
            <a:ext cx="1366838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endParaRPr lang="nl-NL" altLang="en-US" sz="800" b="1">
              <a:solidFill>
                <a:srgbClr val="C0C0C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7139" y="2306638"/>
            <a:ext cx="7254875" cy="550862"/>
          </a:xfrm>
        </p:spPr>
        <p:txBody>
          <a:bodyPr anchor="ctr"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27139" y="2820988"/>
            <a:ext cx="7254875" cy="360362"/>
          </a:xfrm>
        </p:spPr>
        <p:txBody>
          <a:bodyPr/>
          <a:lstStyle>
            <a:lvl1pPr marL="0" indent="0">
              <a:buFont typeface="Verdana" pitchFamily="34" charset="0"/>
              <a:buNone/>
              <a:defRPr/>
            </a:lvl1pPr>
          </a:lstStyle>
          <a:p>
            <a:r>
              <a:rPr lang="nl-NL"/>
              <a:t>Klik om de ondertitelstijl van het model te bewerken</a:t>
            </a:r>
            <a:endParaRPr lang="en-GB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 smtClean="0"/>
            </a:lvl1pPr>
          </a:lstStyle>
          <a:p>
            <a:fld id="{2FFE4499-92C6-40E3-9B9D-280FABE6431E}" type="slidenum">
              <a:rPr lang="nl-NL" smtClean="0"/>
              <a:pPr/>
              <a:t>‹nº›</a:t>
            </a:fld>
            <a:endParaRPr lang="nl-NL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623331" y="6465889"/>
            <a:ext cx="473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Leerboek Business</a:t>
            </a:r>
            <a:r>
              <a:rPr lang="nl-NL" sz="1200" baseline="0" dirty="0"/>
              <a:t> Intelligence – Peter ter </a:t>
            </a:r>
            <a:r>
              <a:rPr lang="nl-NL" sz="1200" baseline="0" dirty="0" err="1"/>
              <a:t>Braake</a:t>
            </a:r>
            <a:r>
              <a:rPr lang="nl-NL" sz="1200" baseline="0" dirty="0"/>
              <a:t> 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13252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FE4499-92C6-40E3-9B9D-280FABE6431E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103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313489" y="1114427"/>
            <a:ext cx="1693862" cy="47593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227138" y="1114427"/>
            <a:ext cx="4933950" cy="47593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FE4499-92C6-40E3-9B9D-280FABE6431E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710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fld id="{2FFE4499-92C6-40E3-9B9D-280FABE6431E}" type="slidenum">
              <a:rPr lang="nl-NL" smtClean="0"/>
              <a:pPr/>
              <a:t>‹nº›</a:t>
            </a:fld>
            <a:endParaRPr lang="nl-NL"/>
          </a:p>
        </p:txBody>
      </p:sp>
      <p:sp>
        <p:nvSpPr>
          <p:cNvPr id="5" name="Tekstvak 4"/>
          <p:cNvSpPr txBox="1"/>
          <p:nvPr userDrawn="1"/>
        </p:nvSpPr>
        <p:spPr>
          <a:xfrm>
            <a:off x="623331" y="6465889"/>
            <a:ext cx="473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Leerboek Business</a:t>
            </a:r>
            <a:r>
              <a:rPr lang="nl-NL" sz="1200" baseline="0" dirty="0"/>
              <a:t> Intelligence – Peter ter </a:t>
            </a:r>
            <a:r>
              <a:rPr lang="nl-NL" sz="1200" baseline="0" dirty="0" err="1"/>
              <a:t>Braake</a:t>
            </a:r>
            <a:r>
              <a:rPr lang="nl-NL" sz="1200" baseline="0" dirty="0"/>
              <a:t> 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370368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FE4499-92C6-40E3-9B9D-280FABE6431E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752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227139" y="2201864"/>
            <a:ext cx="3313112" cy="3671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92650" y="2201864"/>
            <a:ext cx="3314700" cy="3671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FE4499-92C6-40E3-9B9D-280FABE6431E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140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FE4499-92C6-40E3-9B9D-280FABE6431E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802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FE4499-92C6-40E3-9B9D-280FABE6431E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978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FE4499-92C6-40E3-9B9D-280FABE6431E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692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FE4499-92C6-40E3-9B9D-280FABE6431E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231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FE4499-92C6-40E3-9B9D-280FABE6431E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49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27139" y="1114427"/>
            <a:ext cx="6780212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/>
              <a:t>Klik om de stijl te bewerken</a:t>
            </a:r>
            <a:endParaRPr lang="en-GB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27139" y="2201864"/>
            <a:ext cx="6780212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</p:txBody>
      </p:sp>
      <p:sp>
        <p:nvSpPr>
          <p:cNvPr id="1028" name="Text Box 9"/>
          <p:cNvSpPr txBox="1">
            <a:spLocks noChangeArrowheads="1"/>
          </p:cNvSpPr>
          <p:nvPr/>
        </p:nvSpPr>
        <p:spPr bwMode="auto">
          <a:xfrm>
            <a:off x="1227138" y="365125"/>
            <a:ext cx="6405562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NL" altLang="en-US" sz="800" b="1" dirty="0">
              <a:solidFill>
                <a:srgbClr val="C0C0C0"/>
              </a:solidFill>
            </a:endParaRP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40651" y="6465888"/>
            <a:ext cx="909638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 b="1" smtClean="0">
                <a:solidFill>
                  <a:srgbClr val="C0C0C0"/>
                </a:solidFill>
                <a:latin typeface="Arial" panose="020B0604020202020204" pitchFamily="34" charset="0"/>
              </a:defRPr>
            </a:lvl1pPr>
          </a:lstStyle>
          <a:p>
            <a:fld id="{2FFE4499-92C6-40E3-9B9D-280FABE6431E}" type="slidenum">
              <a:rPr lang="nl-NL" smtClean="0"/>
              <a:t>‹nº›</a:t>
            </a:fld>
            <a:endParaRPr lang="nl-NL"/>
          </a:p>
        </p:txBody>
      </p:sp>
      <p:sp>
        <p:nvSpPr>
          <p:cNvPr id="1031" name="Text Box 15"/>
          <p:cNvSpPr txBox="1">
            <a:spLocks noChangeArrowheads="1"/>
          </p:cNvSpPr>
          <p:nvPr/>
        </p:nvSpPr>
        <p:spPr bwMode="auto">
          <a:xfrm>
            <a:off x="6276976" y="6465888"/>
            <a:ext cx="1366838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endParaRPr lang="nl-NL" altLang="en-US" sz="800" b="1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74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Font typeface="Verdana" panose="020B060403050404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165100" algn="l" rtl="0" eaLnBrk="1" fontAlgn="base" hangingPunct="1">
        <a:spcBef>
          <a:spcPct val="20000"/>
        </a:spcBef>
        <a:spcAft>
          <a:spcPct val="0"/>
        </a:spcAft>
        <a:buChar char="–"/>
        <a:defRPr sz="1600" i="1">
          <a:solidFill>
            <a:schemeClr val="tx1"/>
          </a:solidFill>
          <a:latin typeface="+mn-lt"/>
        </a:defRPr>
      </a:lvl2pPr>
      <a:lvl3pPr marL="723900" indent="-177800" algn="l" rtl="0" eaLnBrk="1" fontAlgn="base" hangingPunct="1">
        <a:spcBef>
          <a:spcPct val="20000"/>
        </a:spcBef>
        <a:spcAft>
          <a:spcPct val="0"/>
        </a:spcAft>
        <a:buChar char="–"/>
        <a:defRPr sz="1600" i="1">
          <a:solidFill>
            <a:schemeClr val="tx1"/>
          </a:solidFill>
          <a:latin typeface="+mn-lt"/>
        </a:defRPr>
      </a:lvl3pPr>
      <a:lvl4pPr marL="965200" indent="-139700" algn="l" rtl="0" eaLnBrk="1" fontAlgn="base" hangingPunct="1">
        <a:spcBef>
          <a:spcPct val="20000"/>
        </a:spcBef>
        <a:spcAft>
          <a:spcPct val="0"/>
        </a:spcAft>
        <a:buChar char="–"/>
        <a:defRPr sz="1600" i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://www.youtube.com/watch?v=2ryG3Jy6eIY&amp;feature=related" TargetMode="Externa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qkJOace9FZg&amp;feature=relate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AlDkrVAGDuY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0384" y="1401321"/>
            <a:ext cx="5829300" cy="992981"/>
          </a:xfrm>
        </p:spPr>
        <p:txBody>
          <a:bodyPr>
            <a:noAutofit/>
          </a:bodyPr>
          <a:lstStyle/>
          <a:p>
            <a:pPr algn="ctr"/>
            <a:r>
              <a:rPr lang="nl" altLang="nl-NL" sz="2400" dirty="0"/>
              <a:t>Business Intelligence (BI)</a:t>
            </a:r>
            <a:br>
              <a:rPr lang="nl" altLang="nl-NL" sz="2400" dirty="0"/>
            </a:br>
            <a:r>
              <a:rPr lang="nl" altLang="nl-NL" sz="2400" dirty="0"/>
              <a:t> </a:t>
            </a:r>
          </a:p>
        </p:txBody>
      </p:sp>
      <p:sp>
        <p:nvSpPr>
          <p:cNvPr id="11267" name="Rectangle 1"/>
          <p:cNvSpPr>
            <a:spLocks noChangeArrowheads="1"/>
          </p:cNvSpPr>
          <p:nvPr/>
        </p:nvSpPr>
        <p:spPr bwMode="auto">
          <a:xfrm>
            <a:off x="3101856" y="5927481"/>
            <a:ext cx="201208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nl" altLang="nl-NL" sz="1350" b="1" dirty="0"/>
              <a:t>Analytics en modellen</a:t>
            </a:r>
            <a:endParaRPr lang="nl-NL" altLang="nl-NL" sz="1350" b="1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019" y="2027141"/>
            <a:ext cx="5110243" cy="3804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3213312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Kubus</a:t>
            </a:r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86" y="1954928"/>
            <a:ext cx="6093714" cy="3808373"/>
          </a:xfrm>
        </p:spPr>
      </p:pic>
      <p:sp>
        <p:nvSpPr>
          <p:cNvPr id="6" name="Tekstvak 5"/>
          <p:cNvSpPr txBox="1"/>
          <p:nvPr/>
        </p:nvSpPr>
        <p:spPr>
          <a:xfrm>
            <a:off x="6512652" y="2125270"/>
            <a:ext cx="2989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Een kubus is een </a:t>
            </a:r>
            <a:r>
              <a:rPr lang="nl-NL" sz="1400" dirty="0" err="1"/>
              <a:t>multi</a:t>
            </a:r>
            <a:r>
              <a:rPr lang="nl-NL" sz="1400" dirty="0"/>
              <a:t>- dimensionele database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6478865" y="3120451"/>
            <a:ext cx="25235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Een kubus is een draaitabel met meer dan 2 assen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6478865" y="4138021"/>
            <a:ext cx="24631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Een kubus bestaat uit dimensies en </a:t>
            </a:r>
            <a:r>
              <a:rPr lang="nl-NL" sz="1400" dirty="0" err="1"/>
              <a:t>measures</a:t>
            </a:r>
            <a:r>
              <a:rPr lang="nl-NL" sz="1400" dirty="0"/>
              <a:t>.</a:t>
            </a:r>
          </a:p>
          <a:p>
            <a:r>
              <a:rPr lang="nl-NL" sz="1400" dirty="0" err="1"/>
              <a:t>Measures</a:t>
            </a:r>
            <a:r>
              <a:rPr lang="nl-NL" sz="1400" dirty="0"/>
              <a:t> zijn feiten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1387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Waarom zijn kubussen snel?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Een andere opslagstructuur</a:t>
            </a:r>
          </a:p>
          <a:p>
            <a:pPr lvl="0"/>
            <a:r>
              <a:rPr lang="nl-NL" dirty="0"/>
              <a:t>betere compressie</a:t>
            </a:r>
          </a:p>
          <a:p>
            <a:pPr lvl="0"/>
            <a:r>
              <a:rPr lang="nl-NL" dirty="0"/>
              <a:t>andere query engine</a:t>
            </a:r>
          </a:p>
          <a:p>
            <a:pPr lvl="0"/>
            <a:r>
              <a:rPr lang="nl-NL" dirty="0"/>
              <a:t>pre-</a:t>
            </a:r>
            <a:r>
              <a:rPr lang="nl-NL" dirty="0" err="1"/>
              <a:t>aggregates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0645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 of database?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MOLAP = </a:t>
            </a:r>
            <a:r>
              <a:rPr lang="nl-NL" dirty="0" err="1"/>
              <a:t>Multidimensional</a:t>
            </a:r>
            <a:r>
              <a:rPr lang="nl-NL" dirty="0"/>
              <a:t> OLAP</a:t>
            </a:r>
          </a:p>
          <a:p>
            <a:pPr lvl="1"/>
            <a:r>
              <a:rPr lang="nl-NL" dirty="0"/>
              <a:t>De gegevens worden opgeslagen in de kubus.</a:t>
            </a:r>
          </a:p>
          <a:p>
            <a:pPr lvl="1"/>
            <a:r>
              <a:rPr lang="nl-NL" dirty="0"/>
              <a:t>De kubus is een (soort) database</a:t>
            </a:r>
          </a:p>
          <a:p>
            <a:r>
              <a:rPr lang="nl-NL" dirty="0"/>
              <a:t>ROLAP = </a:t>
            </a:r>
            <a:r>
              <a:rPr lang="nl-NL" dirty="0" err="1"/>
              <a:t>Relational</a:t>
            </a:r>
            <a:r>
              <a:rPr lang="nl-NL" dirty="0"/>
              <a:t> OLAP</a:t>
            </a:r>
          </a:p>
          <a:p>
            <a:pPr lvl="1"/>
            <a:r>
              <a:rPr lang="nl-NL" dirty="0"/>
              <a:t>De gegevens zitten alleen in de onderliggende relationele </a:t>
            </a:r>
            <a:r>
              <a:rPr lang="nl-NL" dirty="0" err="1"/>
              <a:t>datamart</a:t>
            </a:r>
            <a:endParaRPr lang="nl-NL" dirty="0"/>
          </a:p>
          <a:p>
            <a:pPr lvl="1"/>
            <a:r>
              <a:rPr lang="nl-NL" dirty="0"/>
              <a:t>De kubus is alleen een model</a:t>
            </a:r>
          </a:p>
          <a:p>
            <a:pPr lvl="1"/>
            <a:r>
              <a:rPr lang="nl-NL" dirty="0"/>
              <a:t>De kubus is een ad-hoc SQL query generator</a:t>
            </a:r>
          </a:p>
          <a:p>
            <a:r>
              <a:rPr lang="nl-NL" dirty="0"/>
              <a:t>HOLAP = </a:t>
            </a:r>
            <a:r>
              <a:rPr lang="nl-NL" dirty="0" err="1"/>
              <a:t>Hybrid</a:t>
            </a:r>
            <a:r>
              <a:rPr lang="nl-NL" dirty="0"/>
              <a:t> OLAP</a:t>
            </a:r>
          </a:p>
          <a:p>
            <a:pPr lvl="1"/>
            <a:r>
              <a:rPr lang="nl-NL" dirty="0"/>
              <a:t>Vooraf berekende aggregaties worden in de kubus opgeslagen, detaildata zit in </a:t>
            </a:r>
            <a:r>
              <a:rPr lang="nl-NL" dirty="0" err="1"/>
              <a:t>datamart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1798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Waarom kubussen?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Een kubus is een semantisch model</a:t>
            </a:r>
          </a:p>
          <a:p>
            <a:pPr lvl="1"/>
            <a:r>
              <a:rPr lang="nl-NL" dirty="0"/>
              <a:t>Dus makkelijk in gebruik</a:t>
            </a:r>
          </a:p>
          <a:p>
            <a:pPr lvl="0"/>
            <a:r>
              <a:rPr lang="nl-NL" dirty="0"/>
              <a:t>Een kubus heeft een krachtige rekentaal</a:t>
            </a:r>
          </a:p>
          <a:p>
            <a:pPr lvl="1"/>
            <a:r>
              <a:rPr lang="nl-NL" dirty="0"/>
              <a:t>Dus veel analyse mogelijkheden</a:t>
            </a:r>
          </a:p>
          <a:p>
            <a:pPr lvl="0"/>
            <a:r>
              <a:rPr lang="nl-NL" dirty="0"/>
              <a:t>Een kubus heeft goede performance</a:t>
            </a:r>
          </a:p>
          <a:p>
            <a:pPr lvl="1"/>
            <a:r>
              <a:rPr lang="nl-NL" dirty="0"/>
              <a:t>Dus goede acceptatie</a:t>
            </a:r>
          </a:p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5078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0001" y="987298"/>
            <a:ext cx="7886700" cy="994172"/>
          </a:xfrm>
        </p:spPr>
        <p:txBody>
          <a:bodyPr>
            <a:normAutofit/>
          </a:bodyPr>
          <a:lstStyle/>
          <a:p>
            <a:r>
              <a:rPr lang="nl-NL" sz="2700"/>
              <a:t>Voorbeeld </a:t>
            </a:r>
            <a:r>
              <a:rPr lang="nl-NL" sz="2700" dirty="0"/>
              <a:t>Excel op semantisch model</a:t>
            </a:r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392" y="1319092"/>
            <a:ext cx="2042693" cy="4612021"/>
          </a:xfr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01" y="2125270"/>
            <a:ext cx="6014286" cy="3707143"/>
          </a:xfrm>
          <a:prstGeom prst="rect">
            <a:avLst/>
          </a:prstGeom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8212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" altLang="nl-NL" dirty="0"/>
              <a:t>OLAP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227139" y="2201864"/>
            <a:ext cx="6780212" cy="305162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nl" dirty="0"/>
              <a:t>Kenmerkende mogelijkheden van OLAP in combinatie met een DWH zijn:</a:t>
            </a:r>
          </a:p>
          <a:p>
            <a:pPr>
              <a:defRPr/>
            </a:pPr>
            <a:r>
              <a:rPr lang="nl" dirty="0"/>
              <a:t>Multidimensionale database (met z'n eigenaardigheden: ster of sneeuwvlok, en vaak redundant)</a:t>
            </a:r>
          </a:p>
          <a:p>
            <a:pPr>
              <a:defRPr/>
            </a:pPr>
            <a:r>
              <a:rPr lang="nl" dirty="0">
                <a:solidFill>
                  <a:srgbClr val="FF0000"/>
                </a:solidFill>
              </a:rPr>
              <a:t>Slicing and Dicing</a:t>
            </a:r>
          </a:p>
          <a:p>
            <a:pPr>
              <a:defRPr/>
            </a:pPr>
            <a:r>
              <a:rPr lang="nl" dirty="0">
                <a:solidFill>
                  <a:srgbClr val="FF0000"/>
                </a:solidFill>
              </a:rPr>
              <a:t>Drilling down, drilling up</a:t>
            </a:r>
          </a:p>
          <a:p>
            <a:pPr>
              <a:defRPr/>
            </a:pPr>
            <a:r>
              <a:rPr lang="nl" dirty="0">
                <a:solidFill>
                  <a:srgbClr val="FF0000"/>
                </a:solidFill>
              </a:rPr>
              <a:t>Exception Reporting and Simulation</a:t>
            </a:r>
          </a:p>
          <a:p>
            <a:pPr lvl="1">
              <a:defRPr/>
            </a:pPr>
            <a:r>
              <a:rPr lang="nl" dirty="0"/>
              <a:t>“What-if”-vragen (scenarioanalyse)</a:t>
            </a:r>
          </a:p>
          <a:p>
            <a:pPr lvl="1">
              <a:defRPr/>
            </a:pPr>
            <a:r>
              <a:rPr lang="nl" dirty="0"/>
              <a:t>“How to achieve”-Simulates (doelzoeken)</a:t>
            </a:r>
          </a:p>
          <a:p>
            <a:pPr marL="342900" lvl="1" indent="0">
              <a:buNone/>
              <a:defRPr/>
            </a:pPr>
            <a:endParaRPr lang="nl" dirty="0"/>
          </a:p>
          <a:p>
            <a:pPr marL="279400" lvl="1" indent="0">
              <a:buNone/>
              <a:defRPr/>
            </a:pPr>
            <a:endParaRPr lang="nl" dirty="0"/>
          </a:p>
        </p:txBody>
      </p:sp>
      <p:graphicFrame>
        <p:nvGraphicFramePr>
          <p:cNvPr id="6146" name="Object 4"/>
          <p:cNvGraphicFramePr>
            <a:graphicFrameLocks/>
          </p:cNvGraphicFramePr>
          <p:nvPr/>
        </p:nvGraphicFramePr>
        <p:xfrm>
          <a:off x="6524629" y="3069433"/>
          <a:ext cx="823913" cy="727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1" name="Clip" r:id="rId4" imgW="31308624" imgH="27651051" progId="">
                  <p:embed/>
                </p:oleObj>
              </mc:Choice>
              <mc:Fallback>
                <p:oleObj name="Clip" r:id="rId4" imgW="31308624" imgH="27651051" progId="">
                  <p:embed/>
                  <p:pic>
                    <p:nvPicPr>
                      <p:cNvPr id="6146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29" y="3069433"/>
                        <a:ext cx="823913" cy="727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6638926" y="3955260"/>
            <a:ext cx="254794" cy="390525"/>
          </a:xfrm>
          <a:prstGeom prst="downArrow">
            <a:avLst>
              <a:gd name="adj1" fmla="val 50000"/>
              <a:gd name="adj2" fmla="val 76643"/>
            </a:avLst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nl-NL" altLang="nl-NL" sz="1200"/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7096126" y="3955260"/>
            <a:ext cx="254794" cy="390525"/>
          </a:xfrm>
          <a:prstGeom prst="upArrow">
            <a:avLst>
              <a:gd name="adj1" fmla="val 50000"/>
              <a:gd name="adj2" fmla="val 76628"/>
            </a:avLst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nl-NL" altLang="nl-NL" sz="1200"/>
          </a:p>
        </p:txBody>
      </p:sp>
      <p:sp>
        <p:nvSpPr>
          <p:cNvPr id="6151" name="AutoShape 13"/>
          <p:cNvSpPr>
            <a:spLocks noChangeArrowheads="1"/>
          </p:cNvSpPr>
          <p:nvPr/>
        </p:nvSpPr>
        <p:spPr bwMode="auto">
          <a:xfrm rot="16200000">
            <a:off x="7547373" y="3195642"/>
            <a:ext cx="254794" cy="390525"/>
          </a:xfrm>
          <a:prstGeom prst="upArrow">
            <a:avLst>
              <a:gd name="adj1" fmla="val 50000"/>
              <a:gd name="adj2" fmla="val 76628"/>
            </a:avLst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nl-NL" altLang="nl-NL" sz="1200"/>
          </a:p>
        </p:txBody>
      </p:sp>
      <p:sp>
        <p:nvSpPr>
          <p:cNvPr id="6152" name="AutoShape 14"/>
          <p:cNvSpPr>
            <a:spLocks noChangeArrowheads="1"/>
          </p:cNvSpPr>
          <p:nvPr/>
        </p:nvSpPr>
        <p:spPr bwMode="auto">
          <a:xfrm rot="5400000" flipH="1">
            <a:off x="6059091" y="3196833"/>
            <a:ext cx="254794" cy="390525"/>
          </a:xfrm>
          <a:prstGeom prst="upArrow">
            <a:avLst>
              <a:gd name="adj1" fmla="val 50000"/>
              <a:gd name="adj2" fmla="val 76628"/>
            </a:avLst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nl-NL" altLang="nl-NL" sz="1200"/>
          </a:p>
        </p:txBody>
      </p:sp>
      <p:sp>
        <p:nvSpPr>
          <p:cNvPr id="6153" name="Rechthoek 8"/>
          <p:cNvSpPr>
            <a:spLocks noChangeArrowheads="1"/>
          </p:cNvSpPr>
          <p:nvPr/>
        </p:nvSpPr>
        <p:spPr bwMode="auto">
          <a:xfrm>
            <a:off x="1193007" y="5335446"/>
            <a:ext cx="6286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nl-NL" altLang="nl-NL" sz="900" u="sng" dirty="0" err="1">
                <a:hlinkClick r:id="rId6"/>
              </a:rPr>
              <a:t>What</a:t>
            </a:r>
            <a:r>
              <a:rPr lang="nl-NL" altLang="nl-NL" sz="900" u="sng" dirty="0">
                <a:hlinkClick r:id="rId6"/>
              </a:rPr>
              <a:t> is OLAP?</a:t>
            </a:r>
            <a:endParaRPr lang="nl-NL" altLang="nl-NL" sz="900" u="sng" dirty="0"/>
          </a:p>
          <a:p>
            <a:pPr eaLnBrk="1" hangingPunct="1"/>
            <a:r>
              <a:rPr lang="en-US" sz="900" dirty="0"/>
              <a:t>This video explores some of OLAP's history, and where this solution might be applicable. We also look at situations where OLAP might not be a fit. Additionally, we investigate an alternative/complement called a Relational Dimensional Model</a:t>
            </a:r>
            <a:endParaRPr lang="nl-NL" altLang="nl-NL" sz="90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6387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/>
              <a:t>OLAP: Dicing/Slicing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1277541" y="1916906"/>
            <a:ext cx="6515100" cy="3657600"/>
          </a:xfrm>
        </p:spPr>
        <p:txBody>
          <a:bodyPr/>
          <a:lstStyle/>
          <a:p>
            <a:r>
              <a:rPr lang="nl-NL" altLang="nl-NL" dirty="0" err="1"/>
              <a:t>Dicing</a:t>
            </a:r>
            <a:endParaRPr lang="nl-NL" altLang="nl-NL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51313" y="2511029"/>
            <a:ext cx="4400783" cy="2621314"/>
            <a:chOff x="485" y="1105"/>
            <a:chExt cx="4284" cy="2657"/>
          </a:xfrm>
        </p:grpSpPr>
        <p:grpSp>
          <p:nvGrpSpPr>
            <p:cNvPr id="50182" name="Group 4"/>
            <p:cNvGrpSpPr>
              <a:grpSpLocks/>
            </p:cNvGrpSpPr>
            <p:nvPr/>
          </p:nvGrpSpPr>
          <p:grpSpPr bwMode="auto">
            <a:xfrm>
              <a:off x="485" y="1105"/>
              <a:ext cx="1719" cy="1601"/>
              <a:chOff x="485" y="1105"/>
              <a:chExt cx="1719" cy="1601"/>
            </a:xfrm>
          </p:grpSpPr>
          <p:sp>
            <p:nvSpPr>
              <p:cNvPr id="50614" name="Rectangle 5"/>
              <p:cNvSpPr>
                <a:spLocks noChangeArrowheads="1"/>
              </p:cNvSpPr>
              <p:nvPr/>
            </p:nvSpPr>
            <p:spPr bwMode="auto">
              <a:xfrm rot="18900000">
                <a:off x="1776" y="2201"/>
                <a:ext cx="428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nl-NL" altLang="nl-NL" sz="1200" b="1">
                    <a:latin typeface="Book Antiqua" panose="02040602050305030304" pitchFamily="18" charset="0"/>
                  </a:rPr>
                  <a:t>Tijd</a:t>
                </a:r>
              </a:p>
            </p:txBody>
          </p:sp>
          <p:sp>
            <p:nvSpPr>
              <p:cNvPr id="50615" name="Rectangle 6"/>
              <p:cNvSpPr>
                <a:spLocks noChangeArrowheads="1"/>
              </p:cNvSpPr>
              <p:nvPr/>
            </p:nvSpPr>
            <p:spPr bwMode="auto">
              <a:xfrm rot="16200000">
                <a:off x="184" y="1892"/>
                <a:ext cx="850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nl-NL" altLang="nl-NL" sz="1200" b="1">
                    <a:latin typeface="Book Antiqua" panose="02040602050305030304" pitchFamily="18" charset="0"/>
                  </a:rPr>
                  <a:t>Geografie</a:t>
                </a:r>
              </a:p>
            </p:txBody>
          </p:sp>
          <p:grpSp>
            <p:nvGrpSpPr>
              <p:cNvPr id="50616" name="Group 7"/>
              <p:cNvGrpSpPr>
                <a:grpSpLocks/>
              </p:cNvGrpSpPr>
              <p:nvPr/>
            </p:nvGrpSpPr>
            <p:grpSpPr bwMode="auto">
              <a:xfrm>
                <a:off x="1013" y="1873"/>
                <a:ext cx="286" cy="286"/>
                <a:chOff x="1013" y="1873"/>
                <a:chExt cx="286" cy="286"/>
              </a:xfrm>
            </p:grpSpPr>
            <p:sp>
              <p:nvSpPr>
                <p:cNvPr id="51014" name="AutoShape 8"/>
                <p:cNvSpPr>
                  <a:spLocks noChangeArrowheads="1"/>
                </p:cNvSpPr>
                <p:nvPr/>
              </p:nvSpPr>
              <p:spPr bwMode="auto">
                <a:xfrm>
                  <a:off x="1013" y="1873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1015" name="AutoShape 9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109" y="1969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1016" name="Rectangle 10"/>
                <p:cNvSpPr>
                  <a:spLocks noChangeArrowheads="1"/>
                </p:cNvSpPr>
                <p:nvPr/>
              </p:nvSpPr>
              <p:spPr bwMode="auto">
                <a:xfrm>
                  <a:off x="1013" y="1969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17" name="Group 11"/>
              <p:cNvGrpSpPr>
                <a:grpSpLocks/>
              </p:cNvGrpSpPr>
              <p:nvPr/>
            </p:nvGrpSpPr>
            <p:grpSpPr bwMode="auto">
              <a:xfrm>
                <a:off x="1205" y="1873"/>
                <a:ext cx="286" cy="286"/>
                <a:chOff x="1205" y="1873"/>
                <a:chExt cx="286" cy="286"/>
              </a:xfrm>
            </p:grpSpPr>
            <p:sp>
              <p:nvSpPr>
                <p:cNvPr id="51011" name="AutoShape 12"/>
                <p:cNvSpPr>
                  <a:spLocks noChangeArrowheads="1"/>
                </p:cNvSpPr>
                <p:nvPr/>
              </p:nvSpPr>
              <p:spPr bwMode="auto">
                <a:xfrm>
                  <a:off x="1205" y="1873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1012" name="AutoShape 13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301" y="1969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1013" name="Rectangle 14"/>
                <p:cNvSpPr>
                  <a:spLocks noChangeArrowheads="1"/>
                </p:cNvSpPr>
                <p:nvPr/>
              </p:nvSpPr>
              <p:spPr bwMode="auto">
                <a:xfrm>
                  <a:off x="1205" y="1969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18" name="Group 15"/>
              <p:cNvGrpSpPr>
                <a:grpSpLocks/>
              </p:cNvGrpSpPr>
              <p:nvPr/>
            </p:nvGrpSpPr>
            <p:grpSpPr bwMode="auto">
              <a:xfrm>
                <a:off x="1397" y="1873"/>
                <a:ext cx="286" cy="286"/>
                <a:chOff x="1397" y="1873"/>
                <a:chExt cx="286" cy="286"/>
              </a:xfrm>
            </p:grpSpPr>
            <p:sp>
              <p:nvSpPr>
                <p:cNvPr id="51008" name="AutoShape 16"/>
                <p:cNvSpPr>
                  <a:spLocks noChangeArrowheads="1"/>
                </p:cNvSpPr>
                <p:nvPr/>
              </p:nvSpPr>
              <p:spPr bwMode="auto">
                <a:xfrm>
                  <a:off x="1397" y="1873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1009" name="AutoShape 17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493" y="1969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1010" name="Rectangle 18"/>
                <p:cNvSpPr>
                  <a:spLocks noChangeArrowheads="1"/>
                </p:cNvSpPr>
                <p:nvPr/>
              </p:nvSpPr>
              <p:spPr bwMode="auto">
                <a:xfrm>
                  <a:off x="1397" y="1969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19" name="Group 19"/>
              <p:cNvGrpSpPr>
                <a:grpSpLocks/>
              </p:cNvGrpSpPr>
              <p:nvPr/>
            </p:nvGrpSpPr>
            <p:grpSpPr bwMode="auto">
              <a:xfrm>
                <a:off x="1589" y="1873"/>
                <a:ext cx="286" cy="286"/>
                <a:chOff x="1589" y="1873"/>
                <a:chExt cx="286" cy="286"/>
              </a:xfrm>
            </p:grpSpPr>
            <p:sp>
              <p:nvSpPr>
                <p:cNvPr id="51005" name="AutoShape 20"/>
                <p:cNvSpPr>
                  <a:spLocks noChangeArrowheads="1"/>
                </p:cNvSpPr>
                <p:nvPr/>
              </p:nvSpPr>
              <p:spPr bwMode="auto">
                <a:xfrm>
                  <a:off x="1589" y="1873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1006" name="AutoShape 21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685" y="1969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1007" name="Rectangle 22"/>
                <p:cNvSpPr>
                  <a:spLocks noChangeArrowheads="1"/>
                </p:cNvSpPr>
                <p:nvPr/>
              </p:nvSpPr>
              <p:spPr bwMode="auto">
                <a:xfrm>
                  <a:off x="1589" y="1969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20" name="Group 23"/>
              <p:cNvGrpSpPr>
                <a:grpSpLocks/>
              </p:cNvGrpSpPr>
              <p:nvPr/>
            </p:nvGrpSpPr>
            <p:grpSpPr bwMode="auto">
              <a:xfrm>
                <a:off x="1781" y="1873"/>
                <a:ext cx="286" cy="286"/>
                <a:chOff x="1781" y="1873"/>
                <a:chExt cx="286" cy="286"/>
              </a:xfrm>
            </p:grpSpPr>
            <p:sp>
              <p:nvSpPr>
                <p:cNvPr id="51002" name="AutoShape 24"/>
                <p:cNvSpPr>
                  <a:spLocks noChangeArrowheads="1"/>
                </p:cNvSpPr>
                <p:nvPr/>
              </p:nvSpPr>
              <p:spPr bwMode="auto">
                <a:xfrm>
                  <a:off x="1781" y="1873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1003" name="AutoShape 25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877" y="1969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1004" name="Rectangle 26"/>
                <p:cNvSpPr>
                  <a:spLocks noChangeArrowheads="1"/>
                </p:cNvSpPr>
                <p:nvPr/>
              </p:nvSpPr>
              <p:spPr bwMode="auto">
                <a:xfrm>
                  <a:off x="1781" y="1969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21" name="Group 27"/>
              <p:cNvGrpSpPr>
                <a:grpSpLocks/>
              </p:cNvGrpSpPr>
              <p:nvPr/>
            </p:nvGrpSpPr>
            <p:grpSpPr bwMode="auto">
              <a:xfrm>
                <a:off x="1013" y="1681"/>
                <a:ext cx="286" cy="286"/>
                <a:chOff x="1013" y="1681"/>
                <a:chExt cx="286" cy="286"/>
              </a:xfrm>
            </p:grpSpPr>
            <p:sp>
              <p:nvSpPr>
                <p:cNvPr id="50999" name="AutoShape 28"/>
                <p:cNvSpPr>
                  <a:spLocks noChangeArrowheads="1"/>
                </p:cNvSpPr>
                <p:nvPr/>
              </p:nvSpPr>
              <p:spPr bwMode="auto">
                <a:xfrm>
                  <a:off x="1013" y="1681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1000" name="AutoShape 29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109" y="1777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1001" name="Rectangle 30"/>
                <p:cNvSpPr>
                  <a:spLocks noChangeArrowheads="1"/>
                </p:cNvSpPr>
                <p:nvPr/>
              </p:nvSpPr>
              <p:spPr bwMode="auto">
                <a:xfrm>
                  <a:off x="1013" y="1777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22" name="Group 31"/>
              <p:cNvGrpSpPr>
                <a:grpSpLocks/>
              </p:cNvGrpSpPr>
              <p:nvPr/>
            </p:nvGrpSpPr>
            <p:grpSpPr bwMode="auto">
              <a:xfrm>
                <a:off x="1205" y="1681"/>
                <a:ext cx="286" cy="286"/>
                <a:chOff x="1205" y="1681"/>
                <a:chExt cx="286" cy="286"/>
              </a:xfrm>
            </p:grpSpPr>
            <p:sp>
              <p:nvSpPr>
                <p:cNvPr id="50996" name="AutoShape 32"/>
                <p:cNvSpPr>
                  <a:spLocks noChangeArrowheads="1"/>
                </p:cNvSpPr>
                <p:nvPr/>
              </p:nvSpPr>
              <p:spPr bwMode="auto">
                <a:xfrm>
                  <a:off x="1205" y="1681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97" name="AutoShape 33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301" y="1777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98" name="Rectangle 34"/>
                <p:cNvSpPr>
                  <a:spLocks noChangeArrowheads="1"/>
                </p:cNvSpPr>
                <p:nvPr/>
              </p:nvSpPr>
              <p:spPr bwMode="auto">
                <a:xfrm>
                  <a:off x="1205" y="1777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23" name="Group 35"/>
              <p:cNvGrpSpPr>
                <a:grpSpLocks/>
              </p:cNvGrpSpPr>
              <p:nvPr/>
            </p:nvGrpSpPr>
            <p:grpSpPr bwMode="auto">
              <a:xfrm>
                <a:off x="1397" y="1681"/>
                <a:ext cx="286" cy="286"/>
                <a:chOff x="1397" y="1681"/>
                <a:chExt cx="286" cy="286"/>
              </a:xfrm>
            </p:grpSpPr>
            <p:sp>
              <p:nvSpPr>
                <p:cNvPr id="50993" name="AutoShape 36"/>
                <p:cNvSpPr>
                  <a:spLocks noChangeArrowheads="1"/>
                </p:cNvSpPr>
                <p:nvPr/>
              </p:nvSpPr>
              <p:spPr bwMode="auto">
                <a:xfrm>
                  <a:off x="1397" y="1681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94" name="AutoShape 37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493" y="1777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95" name="Rectangle 38"/>
                <p:cNvSpPr>
                  <a:spLocks noChangeArrowheads="1"/>
                </p:cNvSpPr>
                <p:nvPr/>
              </p:nvSpPr>
              <p:spPr bwMode="auto">
                <a:xfrm>
                  <a:off x="1397" y="1777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24" name="Group 39"/>
              <p:cNvGrpSpPr>
                <a:grpSpLocks/>
              </p:cNvGrpSpPr>
              <p:nvPr/>
            </p:nvGrpSpPr>
            <p:grpSpPr bwMode="auto">
              <a:xfrm>
                <a:off x="1589" y="1681"/>
                <a:ext cx="286" cy="286"/>
                <a:chOff x="1589" y="1681"/>
                <a:chExt cx="286" cy="286"/>
              </a:xfrm>
            </p:grpSpPr>
            <p:sp>
              <p:nvSpPr>
                <p:cNvPr id="50990" name="AutoShape 40"/>
                <p:cNvSpPr>
                  <a:spLocks noChangeArrowheads="1"/>
                </p:cNvSpPr>
                <p:nvPr/>
              </p:nvSpPr>
              <p:spPr bwMode="auto">
                <a:xfrm>
                  <a:off x="1589" y="1681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91" name="AutoShape 41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685" y="1777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92" name="Rectangle 42"/>
                <p:cNvSpPr>
                  <a:spLocks noChangeArrowheads="1"/>
                </p:cNvSpPr>
                <p:nvPr/>
              </p:nvSpPr>
              <p:spPr bwMode="auto">
                <a:xfrm>
                  <a:off x="1589" y="1777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25" name="Group 43"/>
              <p:cNvGrpSpPr>
                <a:grpSpLocks/>
              </p:cNvGrpSpPr>
              <p:nvPr/>
            </p:nvGrpSpPr>
            <p:grpSpPr bwMode="auto">
              <a:xfrm>
                <a:off x="1781" y="1681"/>
                <a:ext cx="286" cy="286"/>
                <a:chOff x="1781" y="1681"/>
                <a:chExt cx="286" cy="286"/>
              </a:xfrm>
            </p:grpSpPr>
            <p:sp>
              <p:nvSpPr>
                <p:cNvPr id="50987" name="AutoShape 44"/>
                <p:cNvSpPr>
                  <a:spLocks noChangeArrowheads="1"/>
                </p:cNvSpPr>
                <p:nvPr/>
              </p:nvSpPr>
              <p:spPr bwMode="auto">
                <a:xfrm>
                  <a:off x="1781" y="1681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88" name="AutoShape 45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877" y="1777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89" name="Rectangle 46"/>
                <p:cNvSpPr>
                  <a:spLocks noChangeArrowheads="1"/>
                </p:cNvSpPr>
                <p:nvPr/>
              </p:nvSpPr>
              <p:spPr bwMode="auto">
                <a:xfrm>
                  <a:off x="1781" y="1777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26" name="Group 47"/>
              <p:cNvGrpSpPr>
                <a:grpSpLocks/>
              </p:cNvGrpSpPr>
              <p:nvPr/>
            </p:nvGrpSpPr>
            <p:grpSpPr bwMode="auto">
              <a:xfrm>
                <a:off x="1013" y="1489"/>
                <a:ext cx="286" cy="286"/>
                <a:chOff x="1013" y="1489"/>
                <a:chExt cx="286" cy="286"/>
              </a:xfrm>
            </p:grpSpPr>
            <p:sp>
              <p:nvSpPr>
                <p:cNvPr id="50984" name="AutoShape 48"/>
                <p:cNvSpPr>
                  <a:spLocks noChangeArrowheads="1"/>
                </p:cNvSpPr>
                <p:nvPr/>
              </p:nvSpPr>
              <p:spPr bwMode="auto">
                <a:xfrm>
                  <a:off x="1013" y="1489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85" name="AutoShape 49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109" y="1585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86" name="Rectangle 50"/>
                <p:cNvSpPr>
                  <a:spLocks noChangeArrowheads="1"/>
                </p:cNvSpPr>
                <p:nvPr/>
              </p:nvSpPr>
              <p:spPr bwMode="auto">
                <a:xfrm>
                  <a:off x="1013" y="1585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27" name="Group 51"/>
              <p:cNvGrpSpPr>
                <a:grpSpLocks/>
              </p:cNvGrpSpPr>
              <p:nvPr/>
            </p:nvGrpSpPr>
            <p:grpSpPr bwMode="auto">
              <a:xfrm>
                <a:off x="1205" y="1489"/>
                <a:ext cx="286" cy="286"/>
                <a:chOff x="1205" y="1489"/>
                <a:chExt cx="286" cy="286"/>
              </a:xfrm>
            </p:grpSpPr>
            <p:sp>
              <p:nvSpPr>
                <p:cNvPr id="50981" name="AutoShape 52"/>
                <p:cNvSpPr>
                  <a:spLocks noChangeArrowheads="1"/>
                </p:cNvSpPr>
                <p:nvPr/>
              </p:nvSpPr>
              <p:spPr bwMode="auto">
                <a:xfrm>
                  <a:off x="1205" y="1489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82" name="AutoShape 53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301" y="1585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83" name="Rectangle 54"/>
                <p:cNvSpPr>
                  <a:spLocks noChangeArrowheads="1"/>
                </p:cNvSpPr>
                <p:nvPr/>
              </p:nvSpPr>
              <p:spPr bwMode="auto">
                <a:xfrm>
                  <a:off x="1205" y="1585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28" name="Group 55"/>
              <p:cNvGrpSpPr>
                <a:grpSpLocks/>
              </p:cNvGrpSpPr>
              <p:nvPr/>
            </p:nvGrpSpPr>
            <p:grpSpPr bwMode="auto">
              <a:xfrm>
                <a:off x="1397" y="1489"/>
                <a:ext cx="286" cy="286"/>
                <a:chOff x="1397" y="1489"/>
                <a:chExt cx="286" cy="286"/>
              </a:xfrm>
            </p:grpSpPr>
            <p:sp>
              <p:nvSpPr>
                <p:cNvPr id="50978" name="AutoShape 56"/>
                <p:cNvSpPr>
                  <a:spLocks noChangeArrowheads="1"/>
                </p:cNvSpPr>
                <p:nvPr/>
              </p:nvSpPr>
              <p:spPr bwMode="auto">
                <a:xfrm>
                  <a:off x="1397" y="1489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79" name="AutoShape 57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493" y="1585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80" name="Rectangle 58"/>
                <p:cNvSpPr>
                  <a:spLocks noChangeArrowheads="1"/>
                </p:cNvSpPr>
                <p:nvPr/>
              </p:nvSpPr>
              <p:spPr bwMode="auto">
                <a:xfrm>
                  <a:off x="1397" y="1585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29" name="Group 59"/>
              <p:cNvGrpSpPr>
                <a:grpSpLocks/>
              </p:cNvGrpSpPr>
              <p:nvPr/>
            </p:nvGrpSpPr>
            <p:grpSpPr bwMode="auto">
              <a:xfrm>
                <a:off x="1589" y="1489"/>
                <a:ext cx="286" cy="286"/>
                <a:chOff x="1589" y="1489"/>
                <a:chExt cx="286" cy="286"/>
              </a:xfrm>
            </p:grpSpPr>
            <p:sp>
              <p:nvSpPr>
                <p:cNvPr id="50975" name="AutoShape 60"/>
                <p:cNvSpPr>
                  <a:spLocks noChangeArrowheads="1"/>
                </p:cNvSpPr>
                <p:nvPr/>
              </p:nvSpPr>
              <p:spPr bwMode="auto">
                <a:xfrm>
                  <a:off x="1589" y="1489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76" name="AutoShape 61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685" y="1585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77" name="Rectangle 62"/>
                <p:cNvSpPr>
                  <a:spLocks noChangeArrowheads="1"/>
                </p:cNvSpPr>
                <p:nvPr/>
              </p:nvSpPr>
              <p:spPr bwMode="auto">
                <a:xfrm>
                  <a:off x="1589" y="1585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30" name="Group 63"/>
              <p:cNvGrpSpPr>
                <a:grpSpLocks/>
              </p:cNvGrpSpPr>
              <p:nvPr/>
            </p:nvGrpSpPr>
            <p:grpSpPr bwMode="auto">
              <a:xfrm>
                <a:off x="1781" y="1489"/>
                <a:ext cx="286" cy="286"/>
                <a:chOff x="1781" y="1489"/>
                <a:chExt cx="286" cy="286"/>
              </a:xfrm>
            </p:grpSpPr>
            <p:sp>
              <p:nvSpPr>
                <p:cNvPr id="50972" name="AutoShape 64"/>
                <p:cNvSpPr>
                  <a:spLocks noChangeArrowheads="1"/>
                </p:cNvSpPr>
                <p:nvPr/>
              </p:nvSpPr>
              <p:spPr bwMode="auto">
                <a:xfrm>
                  <a:off x="1781" y="1489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73" name="AutoShape 65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877" y="1585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74" name="Rectangle 66"/>
                <p:cNvSpPr>
                  <a:spLocks noChangeArrowheads="1"/>
                </p:cNvSpPr>
                <p:nvPr/>
              </p:nvSpPr>
              <p:spPr bwMode="auto">
                <a:xfrm>
                  <a:off x="1781" y="1585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31" name="Group 67"/>
              <p:cNvGrpSpPr>
                <a:grpSpLocks/>
              </p:cNvGrpSpPr>
              <p:nvPr/>
            </p:nvGrpSpPr>
            <p:grpSpPr bwMode="auto">
              <a:xfrm>
                <a:off x="1013" y="1297"/>
                <a:ext cx="286" cy="286"/>
                <a:chOff x="1013" y="1297"/>
                <a:chExt cx="286" cy="286"/>
              </a:xfrm>
            </p:grpSpPr>
            <p:sp>
              <p:nvSpPr>
                <p:cNvPr id="50969" name="AutoShape 68"/>
                <p:cNvSpPr>
                  <a:spLocks noChangeArrowheads="1"/>
                </p:cNvSpPr>
                <p:nvPr/>
              </p:nvSpPr>
              <p:spPr bwMode="auto">
                <a:xfrm>
                  <a:off x="1013" y="1297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70" name="AutoShape 69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109" y="1393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71" name="Rectangle 70"/>
                <p:cNvSpPr>
                  <a:spLocks noChangeArrowheads="1"/>
                </p:cNvSpPr>
                <p:nvPr/>
              </p:nvSpPr>
              <p:spPr bwMode="auto">
                <a:xfrm>
                  <a:off x="1013" y="1393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32" name="Group 71"/>
              <p:cNvGrpSpPr>
                <a:grpSpLocks/>
              </p:cNvGrpSpPr>
              <p:nvPr/>
            </p:nvGrpSpPr>
            <p:grpSpPr bwMode="auto">
              <a:xfrm>
                <a:off x="1205" y="1297"/>
                <a:ext cx="286" cy="286"/>
                <a:chOff x="1205" y="1297"/>
                <a:chExt cx="286" cy="286"/>
              </a:xfrm>
            </p:grpSpPr>
            <p:sp>
              <p:nvSpPr>
                <p:cNvPr id="50966" name="AutoShape 72"/>
                <p:cNvSpPr>
                  <a:spLocks noChangeArrowheads="1"/>
                </p:cNvSpPr>
                <p:nvPr/>
              </p:nvSpPr>
              <p:spPr bwMode="auto">
                <a:xfrm>
                  <a:off x="1205" y="1297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67" name="AutoShape 73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301" y="1393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68" name="Rectangle 74"/>
                <p:cNvSpPr>
                  <a:spLocks noChangeArrowheads="1"/>
                </p:cNvSpPr>
                <p:nvPr/>
              </p:nvSpPr>
              <p:spPr bwMode="auto">
                <a:xfrm>
                  <a:off x="1205" y="1393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33" name="Group 75"/>
              <p:cNvGrpSpPr>
                <a:grpSpLocks/>
              </p:cNvGrpSpPr>
              <p:nvPr/>
            </p:nvGrpSpPr>
            <p:grpSpPr bwMode="auto">
              <a:xfrm>
                <a:off x="1397" y="1297"/>
                <a:ext cx="286" cy="286"/>
                <a:chOff x="1397" y="1297"/>
                <a:chExt cx="286" cy="286"/>
              </a:xfrm>
            </p:grpSpPr>
            <p:sp>
              <p:nvSpPr>
                <p:cNvPr id="50963" name="AutoShape 76"/>
                <p:cNvSpPr>
                  <a:spLocks noChangeArrowheads="1"/>
                </p:cNvSpPr>
                <p:nvPr/>
              </p:nvSpPr>
              <p:spPr bwMode="auto">
                <a:xfrm>
                  <a:off x="1397" y="1297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64" name="AutoShape 77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493" y="1393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65" name="Rectangle 78"/>
                <p:cNvSpPr>
                  <a:spLocks noChangeArrowheads="1"/>
                </p:cNvSpPr>
                <p:nvPr/>
              </p:nvSpPr>
              <p:spPr bwMode="auto">
                <a:xfrm>
                  <a:off x="1397" y="1393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34" name="Group 79"/>
              <p:cNvGrpSpPr>
                <a:grpSpLocks/>
              </p:cNvGrpSpPr>
              <p:nvPr/>
            </p:nvGrpSpPr>
            <p:grpSpPr bwMode="auto">
              <a:xfrm>
                <a:off x="1589" y="1297"/>
                <a:ext cx="286" cy="286"/>
                <a:chOff x="1589" y="1297"/>
                <a:chExt cx="286" cy="286"/>
              </a:xfrm>
            </p:grpSpPr>
            <p:sp>
              <p:nvSpPr>
                <p:cNvPr id="50960" name="AutoShape 80"/>
                <p:cNvSpPr>
                  <a:spLocks noChangeArrowheads="1"/>
                </p:cNvSpPr>
                <p:nvPr/>
              </p:nvSpPr>
              <p:spPr bwMode="auto">
                <a:xfrm>
                  <a:off x="1589" y="1297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61" name="AutoShape 81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685" y="1393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62" name="Rectangle 82"/>
                <p:cNvSpPr>
                  <a:spLocks noChangeArrowheads="1"/>
                </p:cNvSpPr>
                <p:nvPr/>
              </p:nvSpPr>
              <p:spPr bwMode="auto">
                <a:xfrm>
                  <a:off x="1589" y="1393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35" name="Group 83"/>
              <p:cNvGrpSpPr>
                <a:grpSpLocks/>
              </p:cNvGrpSpPr>
              <p:nvPr/>
            </p:nvGrpSpPr>
            <p:grpSpPr bwMode="auto">
              <a:xfrm>
                <a:off x="1781" y="1297"/>
                <a:ext cx="286" cy="286"/>
                <a:chOff x="1781" y="1297"/>
                <a:chExt cx="286" cy="286"/>
              </a:xfrm>
            </p:grpSpPr>
            <p:sp>
              <p:nvSpPr>
                <p:cNvPr id="50957" name="AutoShape 84"/>
                <p:cNvSpPr>
                  <a:spLocks noChangeArrowheads="1"/>
                </p:cNvSpPr>
                <p:nvPr/>
              </p:nvSpPr>
              <p:spPr bwMode="auto">
                <a:xfrm>
                  <a:off x="1781" y="1297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58" name="AutoShape 85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877" y="1393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59" name="Rectangle 86"/>
                <p:cNvSpPr>
                  <a:spLocks noChangeArrowheads="1"/>
                </p:cNvSpPr>
                <p:nvPr/>
              </p:nvSpPr>
              <p:spPr bwMode="auto">
                <a:xfrm>
                  <a:off x="1781" y="1393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36" name="Group 87"/>
              <p:cNvGrpSpPr>
                <a:grpSpLocks/>
              </p:cNvGrpSpPr>
              <p:nvPr/>
            </p:nvGrpSpPr>
            <p:grpSpPr bwMode="auto">
              <a:xfrm>
                <a:off x="1013" y="1105"/>
                <a:ext cx="286" cy="286"/>
                <a:chOff x="1013" y="1105"/>
                <a:chExt cx="286" cy="286"/>
              </a:xfrm>
            </p:grpSpPr>
            <p:sp>
              <p:nvSpPr>
                <p:cNvPr id="50954" name="AutoShape 88"/>
                <p:cNvSpPr>
                  <a:spLocks noChangeArrowheads="1"/>
                </p:cNvSpPr>
                <p:nvPr/>
              </p:nvSpPr>
              <p:spPr bwMode="auto">
                <a:xfrm>
                  <a:off x="1013" y="1105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55" name="AutoShape 89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109" y="1201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56" name="Rectangle 90"/>
                <p:cNvSpPr>
                  <a:spLocks noChangeArrowheads="1"/>
                </p:cNvSpPr>
                <p:nvPr/>
              </p:nvSpPr>
              <p:spPr bwMode="auto">
                <a:xfrm>
                  <a:off x="1013" y="1201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37" name="Group 91"/>
              <p:cNvGrpSpPr>
                <a:grpSpLocks/>
              </p:cNvGrpSpPr>
              <p:nvPr/>
            </p:nvGrpSpPr>
            <p:grpSpPr bwMode="auto">
              <a:xfrm>
                <a:off x="1205" y="1105"/>
                <a:ext cx="286" cy="286"/>
                <a:chOff x="1205" y="1105"/>
                <a:chExt cx="286" cy="286"/>
              </a:xfrm>
            </p:grpSpPr>
            <p:sp>
              <p:nvSpPr>
                <p:cNvPr id="50951" name="AutoShape 92"/>
                <p:cNvSpPr>
                  <a:spLocks noChangeArrowheads="1"/>
                </p:cNvSpPr>
                <p:nvPr/>
              </p:nvSpPr>
              <p:spPr bwMode="auto">
                <a:xfrm>
                  <a:off x="1205" y="1105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52" name="AutoShape 93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301" y="1201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53" name="Rectangle 94"/>
                <p:cNvSpPr>
                  <a:spLocks noChangeArrowheads="1"/>
                </p:cNvSpPr>
                <p:nvPr/>
              </p:nvSpPr>
              <p:spPr bwMode="auto">
                <a:xfrm>
                  <a:off x="1205" y="1201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38" name="Group 95"/>
              <p:cNvGrpSpPr>
                <a:grpSpLocks/>
              </p:cNvGrpSpPr>
              <p:nvPr/>
            </p:nvGrpSpPr>
            <p:grpSpPr bwMode="auto">
              <a:xfrm>
                <a:off x="1397" y="1105"/>
                <a:ext cx="286" cy="286"/>
                <a:chOff x="1397" y="1105"/>
                <a:chExt cx="286" cy="286"/>
              </a:xfrm>
            </p:grpSpPr>
            <p:sp>
              <p:nvSpPr>
                <p:cNvPr id="50948" name="AutoShape 96"/>
                <p:cNvSpPr>
                  <a:spLocks noChangeArrowheads="1"/>
                </p:cNvSpPr>
                <p:nvPr/>
              </p:nvSpPr>
              <p:spPr bwMode="auto">
                <a:xfrm>
                  <a:off x="1397" y="1105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49" name="AutoShape 97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493" y="1201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50" name="Rectangle 98"/>
                <p:cNvSpPr>
                  <a:spLocks noChangeArrowheads="1"/>
                </p:cNvSpPr>
                <p:nvPr/>
              </p:nvSpPr>
              <p:spPr bwMode="auto">
                <a:xfrm>
                  <a:off x="1397" y="1201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39" name="Group 99"/>
              <p:cNvGrpSpPr>
                <a:grpSpLocks/>
              </p:cNvGrpSpPr>
              <p:nvPr/>
            </p:nvGrpSpPr>
            <p:grpSpPr bwMode="auto">
              <a:xfrm>
                <a:off x="1589" y="1105"/>
                <a:ext cx="286" cy="286"/>
                <a:chOff x="1589" y="1105"/>
                <a:chExt cx="286" cy="286"/>
              </a:xfrm>
            </p:grpSpPr>
            <p:sp>
              <p:nvSpPr>
                <p:cNvPr id="50945" name="AutoShape 100"/>
                <p:cNvSpPr>
                  <a:spLocks noChangeArrowheads="1"/>
                </p:cNvSpPr>
                <p:nvPr/>
              </p:nvSpPr>
              <p:spPr bwMode="auto">
                <a:xfrm>
                  <a:off x="1589" y="1105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46" name="AutoShape 101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685" y="1201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47" name="Rectangle 102"/>
                <p:cNvSpPr>
                  <a:spLocks noChangeArrowheads="1"/>
                </p:cNvSpPr>
                <p:nvPr/>
              </p:nvSpPr>
              <p:spPr bwMode="auto">
                <a:xfrm>
                  <a:off x="1589" y="1201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40" name="Group 103"/>
              <p:cNvGrpSpPr>
                <a:grpSpLocks/>
              </p:cNvGrpSpPr>
              <p:nvPr/>
            </p:nvGrpSpPr>
            <p:grpSpPr bwMode="auto">
              <a:xfrm>
                <a:off x="1781" y="1105"/>
                <a:ext cx="286" cy="286"/>
                <a:chOff x="1781" y="1105"/>
                <a:chExt cx="286" cy="286"/>
              </a:xfrm>
            </p:grpSpPr>
            <p:sp>
              <p:nvSpPr>
                <p:cNvPr id="50942" name="AutoShape 104"/>
                <p:cNvSpPr>
                  <a:spLocks noChangeArrowheads="1"/>
                </p:cNvSpPr>
                <p:nvPr/>
              </p:nvSpPr>
              <p:spPr bwMode="auto">
                <a:xfrm>
                  <a:off x="1781" y="1105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43" name="AutoShape 105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877" y="1201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44" name="Rectangle 106"/>
                <p:cNvSpPr>
                  <a:spLocks noChangeArrowheads="1"/>
                </p:cNvSpPr>
                <p:nvPr/>
              </p:nvSpPr>
              <p:spPr bwMode="auto">
                <a:xfrm>
                  <a:off x="1781" y="1201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41" name="Group 107"/>
              <p:cNvGrpSpPr>
                <a:grpSpLocks/>
              </p:cNvGrpSpPr>
              <p:nvPr/>
            </p:nvGrpSpPr>
            <p:grpSpPr bwMode="auto">
              <a:xfrm>
                <a:off x="917" y="1969"/>
                <a:ext cx="286" cy="286"/>
                <a:chOff x="917" y="1969"/>
                <a:chExt cx="286" cy="286"/>
              </a:xfrm>
            </p:grpSpPr>
            <p:sp>
              <p:nvSpPr>
                <p:cNvPr id="50939" name="AutoShape 108"/>
                <p:cNvSpPr>
                  <a:spLocks noChangeArrowheads="1"/>
                </p:cNvSpPr>
                <p:nvPr/>
              </p:nvSpPr>
              <p:spPr bwMode="auto">
                <a:xfrm>
                  <a:off x="917" y="1969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40" name="AutoShape 109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013" y="2065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41" name="Rectangle 110"/>
                <p:cNvSpPr>
                  <a:spLocks noChangeArrowheads="1"/>
                </p:cNvSpPr>
                <p:nvPr/>
              </p:nvSpPr>
              <p:spPr bwMode="auto">
                <a:xfrm>
                  <a:off x="917" y="2065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42" name="Group 111"/>
              <p:cNvGrpSpPr>
                <a:grpSpLocks/>
              </p:cNvGrpSpPr>
              <p:nvPr/>
            </p:nvGrpSpPr>
            <p:grpSpPr bwMode="auto">
              <a:xfrm>
                <a:off x="1109" y="1969"/>
                <a:ext cx="286" cy="286"/>
                <a:chOff x="1109" y="1969"/>
                <a:chExt cx="286" cy="286"/>
              </a:xfrm>
            </p:grpSpPr>
            <p:sp>
              <p:nvSpPr>
                <p:cNvPr id="50936" name="AutoShape 112"/>
                <p:cNvSpPr>
                  <a:spLocks noChangeArrowheads="1"/>
                </p:cNvSpPr>
                <p:nvPr/>
              </p:nvSpPr>
              <p:spPr bwMode="auto">
                <a:xfrm>
                  <a:off x="1109" y="1969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37" name="AutoShape 113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205" y="2065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38" name="Rectangle 114"/>
                <p:cNvSpPr>
                  <a:spLocks noChangeArrowheads="1"/>
                </p:cNvSpPr>
                <p:nvPr/>
              </p:nvSpPr>
              <p:spPr bwMode="auto">
                <a:xfrm>
                  <a:off x="1109" y="2065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43" name="Group 115"/>
              <p:cNvGrpSpPr>
                <a:grpSpLocks/>
              </p:cNvGrpSpPr>
              <p:nvPr/>
            </p:nvGrpSpPr>
            <p:grpSpPr bwMode="auto">
              <a:xfrm>
                <a:off x="1301" y="1969"/>
                <a:ext cx="286" cy="286"/>
                <a:chOff x="1301" y="1969"/>
                <a:chExt cx="286" cy="286"/>
              </a:xfrm>
            </p:grpSpPr>
            <p:sp>
              <p:nvSpPr>
                <p:cNvPr id="50933" name="AutoShape 116"/>
                <p:cNvSpPr>
                  <a:spLocks noChangeArrowheads="1"/>
                </p:cNvSpPr>
                <p:nvPr/>
              </p:nvSpPr>
              <p:spPr bwMode="auto">
                <a:xfrm>
                  <a:off x="1301" y="1969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34" name="AutoShape 117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397" y="2065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35" name="Rectangle 118"/>
                <p:cNvSpPr>
                  <a:spLocks noChangeArrowheads="1"/>
                </p:cNvSpPr>
                <p:nvPr/>
              </p:nvSpPr>
              <p:spPr bwMode="auto">
                <a:xfrm>
                  <a:off x="1301" y="2065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44" name="Group 119"/>
              <p:cNvGrpSpPr>
                <a:grpSpLocks/>
              </p:cNvGrpSpPr>
              <p:nvPr/>
            </p:nvGrpSpPr>
            <p:grpSpPr bwMode="auto">
              <a:xfrm>
                <a:off x="1493" y="1969"/>
                <a:ext cx="286" cy="286"/>
                <a:chOff x="1493" y="1969"/>
                <a:chExt cx="286" cy="286"/>
              </a:xfrm>
            </p:grpSpPr>
            <p:sp>
              <p:nvSpPr>
                <p:cNvPr id="50930" name="AutoShape 120"/>
                <p:cNvSpPr>
                  <a:spLocks noChangeArrowheads="1"/>
                </p:cNvSpPr>
                <p:nvPr/>
              </p:nvSpPr>
              <p:spPr bwMode="auto">
                <a:xfrm>
                  <a:off x="1493" y="1969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31" name="AutoShape 121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589" y="2065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32" name="Rectangle 122"/>
                <p:cNvSpPr>
                  <a:spLocks noChangeArrowheads="1"/>
                </p:cNvSpPr>
                <p:nvPr/>
              </p:nvSpPr>
              <p:spPr bwMode="auto">
                <a:xfrm>
                  <a:off x="1493" y="2065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45" name="Group 123"/>
              <p:cNvGrpSpPr>
                <a:grpSpLocks/>
              </p:cNvGrpSpPr>
              <p:nvPr/>
            </p:nvGrpSpPr>
            <p:grpSpPr bwMode="auto">
              <a:xfrm>
                <a:off x="1685" y="1969"/>
                <a:ext cx="286" cy="286"/>
                <a:chOff x="1685" y="1969"/>
                <a:chExt cx="286" cy="286"/>
              </a:xfrm>
            </p:grpSpPr>
            <p:sp>
              <p:nvSpPr>
                <p:cNvPr id="50927" name="AutoShape 124"/>
                <p:cNvSpPr>
                  <a:spLocks noChangeArrowheads="1"/>
                </p:cNvSpPr>
                <p:nvPr/>
              </p:nvSpPr>
              <p:spPr bwMode="auto">
                <a:xfrm>
                  <a:off x="1685" y="1969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28" name="AutoShape 125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781" y="2065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29" name="Rectangle 126"/>
                <p:cNvSpPr>
                  <a:spLocks noChangeArrowheads="1"/>
                </p:cNvSpPr>
                <p:nvPr/>
              </p:nvSpPr>
              <p:spPr bwMode="auto">
                <a:xfrm>
                  <a:off x="1685" y="2065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46" name="Group 127"/>
              <p:cNvGrpSpPr>
                <a:grpSpLocks/>
              </p:cNvGrpSpPr>
              <p:nvPr/>
            </p:nvGrpSpPr>
            <p:grpSpPr bwMode="auto">
              <a:xfrm>
                <a:off x="917" y="1777"/>
                <a:ext cx="286" cy="286"/>
                <a:chOff x="917" y="1777"/>
                <a:chExt cx="286" cy="286"/>
              </a:xfrm>
            </p:grpSpPr>
            <p:sp>
              <p:nvSpPr>
                <p:cNvPr id="50924" name="AutoShape 128"/>
                <p:cNvSpPr>
                  <a:spLocks noChangeArrowheads="1"/>
                </p:cNvSpPr>
                <p:nvPr/>
              </p:nvSpPr>
              <p:spPr bwMode="auto">
                <a:xfrm>
                  <a:off x="917" y="1777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25" name="AutoShape 129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013" y="1873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26" name="Rectangle 130"/>
                <p:cNvSpPr>
                  <a:spLocks noChangeArrowheads="1"/>
                </p:cNvSpPr>
                <p:nvPr/>
              </p:nvSpPr>
              <p:spPr bwMode="auto">
                <a:xfrm>
                  <a:off x="917" y="1873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47" name="Group 131"/>
              <p:cNvGrpSpPr>
                <a:grpSpLocks/>
              </p:cNvGrpSpPr>
              <p:nvPr/>
            </p:nvGrpSpPr>
            <p:grpSpPr bwMode="auto">
              <a:xfrm>
                <a:off x="1109" y="1777"/>
                <a:ext cx="286" cy="286"/>
                <a:chOff x="1109" y="1777"/>
                <a:chExt cx="286" cy="286"/>
              </a:xfrm>
            </p:grpSpPr>
            <p:sp>
              <p:nvSpPr>
                <p:cNvPr id="50921" name="AutoShape 132"/>
                <p:cNvSpPr>
                  <a:spLocks noChangeArrowheads="1"/>
                </p:cNvSpPr>
                <p:nvPr/>
              </p:nvSpPr>
              <p:spPr bwMode="auto">
                <a:xfrm>
                  <a:off x="1109" y="1777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22" name="AutoShape 133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205" y="1873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23" name="Rectangle 134"/>
                <p:cNvSpPr>
                  <a:spLocks noChangeArrowheads="1"/>
                </p:cNvSpPr>
                <p:nvPr/>
              </p:nvSpPr>
              <p:spPr bwMode="auto">
                <a:xfrm>
                  <a:off x="1109" y="1873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48" name="Group 135"/>
              <p:cNvGrpSpPr>
                <a:grpSpLocks/>
              </p:cNvGrpSpPr>
              <p:nvPr/>
            </p:nvGrpSpPr>
            <p:grpSpPr bwMode="auto">
              <a:xfrm>
                <a:off x="1301" y="1777"/>
                <a:ext cx="286" cy="286"/>
                <a:chOff x="1301" y="1777"/>
                <a:chExt cx="286" cy="286"/>
              </a:xfrm>
            </p:grpSpPr>
            <p:sp>
              <p:nvSpPr>
                <p:cNvPr id="50918" name="AutoShape 136"/>
                <p:cNvSpPr>
                  <a:spLocks noChangeArrowheads="1"/>
                </p:cNvSpPr>
                <p:nvPr/>
              </p:nvSpPr>
              <p:spPr bwMode="auto">
                <a:xfrm>
                  <a:off x="1301" y="1777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19" name="AutoShape 137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397" y="1873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20" name="Rectangle 138"/>
                <p:cNvSpPr>
                  <a:spLocks noChangeArrowheads="1"/>
                </p:cNvSpPr>
                <p:nvPr/>
              </p:nvSpPr>
              <p:spPr bwMode="auto">
                <a:xfrm>
                  <a:off x="1301" y="1873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49" name="Group 139"/>
              <p:cNvGrpSpPr>
                <a:grpSpLocks/>
              </p:cNvGrpSpPr>
              <p:nvPr/>
            </p:nvGrpSpPr>
            <p:grpSpPr bwMode="auto">
              <a:xfrm>
                <a:off x="1493" y="1777"/>
                <a:ext cx="286" cy="286"/>
                <a:chOff x="1493" y="1777"/>
                <a:chExt cx="286" cy="286"/>
              </a:xfrm>
            </p:grpSpPr>
            <p:sp>
              <p:nvSpPr>
                <p:cNvPr id="50915" name="AutoShape 140"/>
                <p:cNvSpPr>
                  <a:spLocks noChangeArrowheads="1"/>
                </p:cNvSpPr>
                <p:nvPr/>
              </p:nvSpPr>
              <p:spPr bwMode="auto">
                <a:xfrm>
                  <a:off x="1493" y="1777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16" name="AutoShape 141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589" y="1873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17" name="Rectangle 142"/>
                <p:cNvSpPr>
                  <a:spLocks noChangeArrowheads="1"/>
                </p:cNvSpPr>
                <p:nvPr/>
              </p:nvSpPr>
              <p:spPr bwMode="auto">
                <a:xfrm>
                  <a:off x="1493" y="1873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50" name="Group 143"/>
              <p:cNvGrpSpPr>
                <a:grpSpLocks/>
              </p:cNvGrpSpPr>
              <p:nvPr/>
            </p:nvGrpSpPr>
            <p:grpSpPr bwMode="auto">
              <a:xfrm>
                <a:off x="1685" y="1777"/>
                <a:ext cx="286" cy="286"/>
                <a:chOff x="1685" y="1777"/>
                <a:chExt cx="286" cy="286"/>
              </a:xfrm>
            </p:grpSpPr>
            <p:sp>
              <p:nvSpPr>
                <p:cNvPr id="50912" name="AutoShape 144"/>
                <p:cNvSpPr>
                  <a:spLocks noChangeArrowheads="1"/>
                </p:cNvSpPr>
                <p:nvPr/>
              </p:nvSpPr>
              <p:spPr bwMode="auto">
                <a:xfrm>
                  <a:off x="1685" y="1777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13" name="AutoShape 145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781" y="1873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14" name="Rectangle 146"/>
                <p:cNvSpPr>
                  <a:spLocks noChangeArrowheads="1"/>
                </p:cNvSpPr>
                <p:nvPr/>
              </p:nvSpPr>
              <p:spPr bwMode="auto">
                <a:xfrm>
                  <a:off x="1685" y="1873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51" name="Group 147"/>
              <p:cNvGrpSpPr>
                <a:grpSpLocks/>
              </p:cNvGrpSpPr>
              <p:nvPr/>
            </p:nvGrpSpPr>
            <p:grpSpPr bwMode="auto">
              <a:xfrm>
                <a:off x="917" y="1585"/>
                <a:ext cx="286" cy="286"/>
                <a:chOff x="917" y="1585"/>
                <a:chExt cx="286" cy="286"/>
              </a:xfrm>
            </p:grpSpPr>
            <p:sp>
              <p:nvSpPr>
                <p:cNvPr id="50909" name="AutoShape 148"/>
                <p:cNvSpPr>
                  <a:spLocks noChangeArrowheads="1"/>
                </p:cNvSpPr>
                <p:nvPr/>
              </p:nvSpPr>
              <p:spPr bwMode="auto">
                <a:xfrm>
                  <a:off x="917" y="1585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10" name="AutoShape 149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013" y="1681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11" name="Rectangle 150"/>
                <p:cNvSpPr>
                  <a:spLocks noChangeArrowheads="1"/>
                </p:cNvSpPr>
                <p:nvPr/>
              </p:nvSpPr>
              <p:spPr bwMode="auto">
                <a:xfrm>
                  <a:off x="917" y="1681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52" name="Group 151"/>
              <p:cNvGrpSpPr>
                <a:grpSpLocks/>
              </p:cNvGrpSpPr>
              <p:nvPr/>
            </p:nvGrpSpPr>
            <p:grpSpPr bwMode="auto">
              <a:xfrm>
                <a:off x="1109" y="1585"/>
                <a:ext cx="286" cy="286"/>
                <a:chOff x="1109" y="1585"/>
                <a:chExt cx="286" cy="286"/>
              </a:xfrm>
            </p:grpSpPr>
            <p:sp>
              <p:nvSpPr>
                <p:cNvPr id="50906" name="AutoShape 152"/>
                <p:cNvSpPr>
                  <a:spLocks noChangeArrowheads="1"/>
                </p:cNvSpPr>
                <p:nvPr/>
              </p:nvSpPr>
              <p:spPr bwMode="auto">
                <a:xfrm>
                  <a:off x="1109" y="1585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07" name="AutoShape 153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205" y="1681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08" name="Rectangle 154"/>
                <p:cNvSpPr>
                  <a:spLocks noChangeArrowheads="1"/>
                </p:cNvSpPr>
                <p:nvPr/>
              </p:nvSpPr>
              <p:spPr bwMode="auto">
                <a:xfrm>
                  <a:off x="1109" y="1681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53" name="Group 155"/>
              <p:cNvGrpSpPr>
                <a:grpSpLocks/>
              </p:cNvGrpSpPr>
              <p:nvPr/>
            </p:nvGrpSpPr>
            <p:grpSpPr bwMode="auto">
              <a:xfrm>
                <a:off x="1301" y="1585"/>
                <a:ext cx="286" cy="286"/>
                <a:chOff x="1301" y="1585"/>
                <a:chExt cx="286" cy="286"/>
              </a:xfrm>
            </p:grpSpPr>
            <p:sp>
              <p:nvSpPr>
                <p:cNvPr id="50903" name="AutoShape 156"/>
                <p:cNvSpPr>
                  <a:spLocks noChangeArrowheads="1"/>
                </p:cNvSpPr>
                <p:nvPr/>
              </p:nvSpPr>
              <p:spPr bwMode="auto">
                <a:xfrm>
                  <a:off x="1301" y="1585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04" name="AutoShape 157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397" y="1681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05" name="Rectangle 158"/>
                <p:cNvSpPr>
                  <a:spLocks noChangeArrowheads="1"/>
                </p:cNvSpPr>
                <p:nvPr/>
              </p:nvSpPr>
              <p:spPr bwMode="auto">
                <a:xfrm>
                  <a:off x="1301" y="1681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54" name="Group 159"/>
              <p:cNvGrpSpPr>
                <a:grpSpLocks/>
              </p:cNvGrpSpPr>
              <p:nvPr/>
            </p:nvGrpSpPr>
            <p:grpSpPr bwMode="auto">
              <a:xfrm>
                <a:off x="1493" y="1585"/>
                <a:ext cx="286" cy="286"/>
                <a:chOff x="1493" y="1585"/>
                <a:chExt cx="286" cy="286"/>
              </a:xfrm>
            </p:grpSpPr>
            <p:sp>
              <p:nvSpPr>
                <p:cNvPr id="50900" name="AutoShape 160"/>
                <p:cNvSpPr>
                  <a:spLocks noChangeArrowheads="1"/>
                </p:cNvSpPr>
                <p:nvPr/>
              </p:nvSpPr>
              <p:spPr bwMode="auto">
                <a:xfrm>
                  <a:off x="1493" y="1585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01" name="AutoShape 161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589" y="1681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902" name="Rectangle 162"/>
                <p:cNvSpPr>
                  <a:spLocks noChangeArrowheads="1"/>
                </p:cNvSpPr>
                <p:nvPr/>
              </p:nvSpPr>
              <p:spPr bwMode="auto">
                <a:xfrm>
                  <a:off x="1493" y="1681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55" name="Group 163"/>
              <p:cNvGrpSpPr>
                <a:grpSpLocks/>
              </p:cNvGrpSpPr>
              <p:nvPr/>
            </p:nvGrpSpPr>
            <p:grpSpPr bwMode="auto">
              <a:xfrm>
                <a:off x="1685" y="1585"/>
                <a:ext cx="286" cy="286"/>
                <a:chOff x="1685" y="1585"/>
                <a:chExt cx="286" cy="286"/>
              </a:xfrm>
            </p:grpSpPr>
            <p:sp>
              <p:nvSpPr>
                <p:cNvPr id="50897" name="AutoShape 164"/>
                <p:cNvSpPr>
                  <a:spLocks noChangeArrowheads="1"/>
                </p:cNvSpPr>
                <p:nvPr/>
              </p:nvSpPr>
              <p:spPr bwMode="auto">
                <a:xfrm>
                  <a:off x="1685" y="1585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98" name="AutoShape 165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781" y="1681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99" name="Rectangle 166"/>
                <p:cNvSpPr>
                  <a:spLocks noChangeArrowheads="1"/>
                </p:cNvSpPr>
                <p:nvPr/>
              </p:nvSpPr>
              <p:spPr bwMode="auto">
                <a:xfrm>
                  <a:off x="1685" y="1681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56" name="Group 167"/>
              <p:cNvGrpSpPr>
                <a:grpSpLocks/>
              </p:cNvGrpSpPr>
              <p:nvPr/>
            </p:nvGrpSpPr>
            <p:grpSpPr bwMode="auto">
              <a:xfrm>
                <a:off x="917" y="1393"/>
                <a:ext cx="286" cy="286"/>
                <a:chOff x="917" y="1393"/>
                <a:chExt cx="286" cy="286"/>
              </a:xfrm>
            </p:grpSpPr>
            <p:sp>
              <p:nvSpPr>
                <p:cNvPr id="50894" name="AutoShape 168"/>
                <p:cNvSpPr>
                  <a:spLocks noChangeArrowheads="1"/>
                </p:cNvSpPr>
                <p:nvPr/>
              </p:nvSpPr>
              <p:spPr bwMode="auto">
                <a:xfrm>
                  <a:off x="917" y="1393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95" name="AutoShape 169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013" y="1489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96" name="Rectangle 170"/>
                <p:cNvSpPr>
                  <a:spLocks noChangeArrowheads="1"/>
                </p:cNvSpPr>
                <p:nvPr/>
              </p:nvSpPr>
              <p:spPr bwMode="auto">
                <a:xfrm>
                  <a:off x="917" y="1489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57" name="Group 171"/>
              <p:cNvGrpSpPr>
                <a:grpSpLocks/>
              </p:cNvGrpSpPr>
              <p:nvPr/>
            </p:nvGrpSpPr>
            <p:grpSpPr bwMode="auto">
              <a:xfrm>
                <a:off x="1109" y="1393"/>
                <a:ext cx="286" cy="286"/>
                <a:chOff x="1109" y="1393"/>
                <a:chExt cx="286" cy="286"/>
              </a:xfrm>
            </p:grpSpPr>
            <p:sp>
              <p:nvSpPr>
                <p:cNvPr id="50891" name="AutoShape 172"/>
                <p:cNvSpPr>
                  <a:spLocks noChangeArrowheads="1"/>
                </p:cNvSpPr>
                <p:nvPr/>
              </p:nvSpPr>
              <p:spPr bwMode="auto">
                <a:xfrm>
                  <a:off x="1109" y="1393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92" name="AutoShape 173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205" y="1489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93" name="Rectangle 174"/>
                <p:cNvSpPr>
                  <a:spLocks noChangeArrowheads="1"/>
                </p:cNvSpPr>
                <p:nvPr/>
              </p:nvSpPr>
              <p:spPr bwMode="auto">
                <a:xfrm>
                  <a:off x="1109" y="1489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58" name="Group 175"/>
              <p:cNvGrpSpPr>
                <a:grpSpLocks/>
              </p:cNvGrpSpPr>
              <p:nvPr/>
            </p:nvGrpSpPr>
            <p:grpSpPr bwMode="auto">
              <a:xfrm>
                <a:off x="1301" y="1393"/>
                <a:ext cx="286" cy="286"/>
                <a:chOff x="1301" y="1393"/>
                <a:chExt cx="286" cy="286"/>
              </a:xfrm>
            </p:grpSpPr>
            <p:sp>
              <p:nvSpPr>
                <p:cNvPr id="50888" name="AutoShape 176"/>
                <p:cNvSpPr>
                  <a:spLocks noChangeArrowheads="1"/>
                </p:cNvSpPr>
                <p:nvPr/>
              </p:nvSpPr>
              <p:spPr bwMode="auto">
                <a:xfrm>
                  <a:off x="1301" y="1393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89" name="AutoShape 177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397" y="1489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90" name="Rectangle 178"/>
                <p:cNvSpPr>
                  <a:spLocks noChangeArrowheads="1"/>
                </p:cNvSpPr>
                <p:nvPr/>
              </p:nvSpPr>
              <p:spPr bwMode="auto">
                <a:xfrm>
                  <a:off x="1301" y="1489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59" name="Group 179"/>
              <p:cNvGrpSpPr>
                <a:grpSpLocks/>
              </p:cNvGrpSpPr>
              <p:nvPr/>
            </p:nvGrpSpPr>
            <p:grpSpPr bwMode="auto">
              <a:xfrm>
                <a:off x="1493" y="1393"/>
                <a:ext cx="286" cy="286"/>
                <a:chOff x="1493" y="1393"/>
                <a:chExt cx="286" cy="286"/>
              </a:xfrm>
            </p:grpSpPr>
            <p:sp>
              <p:nvSpPr>
                <p:cNvPr id="50885" name="AutoShape 180"/>
                <p:cNvSpPr>
                  <a:spLocks noChangeArrowheads="1"/>
                </p:cNvSpPr>
                <p:nvPr/>
              </p:nvSpPr>
              <p:spPr bwMode="auto">
                <a:xfrm>
                  <a:off x="1493" y="1393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86" name="AutoShape 181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589" y="1489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87" name="Rectangle 182"/>
                <p:cNvSpPr>
                  <a:spLocks noChangeArrowheads="1"/>
                </p:cNvSpPr>
                <p:nvPr/>
              </p:nvSpPr>
              <p:spPr bwMode="auto">
                <a:xfrm>
                  <a:off x="1493" y="1489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60" name="Group 183"/>
              <p:cNvGrpSpPr>
                <a:grpSpLocks/>
              </p:cNvGrpSpPr>
              <p:nvPr/>
            </p:nvGrpSpPr>
            <p:grpSpPr bwMode="auto">
              <a:xfrm>
                <a:off x="1685" y="1393"/>
                <a:ext cx="286" cy="286"/>
                <a:chOff x="1685" y="1393"/>
                <a:chExt cx="286" cy="286"/>
              </a:xfrm>
            </p:grpSpPr>
            <p:sp>
              <p:nvSpPr>
                <p:cNvPr id="50882" name="AutoShape 184"/>
                <p:cNvSpPr>
                  <a:spLocks noChangeArrowheads="1"/>
                </p:cNvSpPr>
                <p:nvPr/>
              </p:nvSpPr>
              <p:spPr bwMode="auto">
                <a:xfrm>
                  <a:off x="1685" y="1393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83" name="AutoShape 185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781" y="1489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84" name="Rectangle 186"/>
                <p:cNvSpPr>
                  <a:spLocks noChangeArrowheads="1"/>
                </p:cNvSpPr>
                <p:nvPr/>
              </p:nvSpPr>
              <p:spPr bwMode="auto">
                <a:xfrm>
                  <a:off x="1685" y="1489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61" name="Group 187"/>
              <p:cNvGrpSpPr>
                <a:grpSpLocks/>
              </p:cNvGrpSpPr>
              <p:nvPr/>
            </p:nvGrpSpPr>
            <p:grpSpPr bwMode="auto">
              <a:xfrm>
                <a:off x="917" y="1201"/>
                <a:ext cx="286" cy="286"/>
                <a:chOff x="917" y="1201"/>
                <a:chExt cx="286" cy="286"/>
              </a:xfrm>
            </p:grpSpPr>
            <p:sp>
              <p:nvSpPr>
                <p:cNvPr id="50879" name="AutoShape 188"/>
                <p:cNvSpPr>
                  <a:spLocks noChangeArrowheads="1"/>
                </p:cNvSpPr>
                <p:nvPr/>
              </p:nvSpPr>
              <p:spPr bwMode="auto">
                <a:xfrm>
                  <a:off x="917" y="1201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80" name="AutoShape 189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013" y="1297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81" name="Rectangle 190"/>
                <p:cNvSpPr>
                  <a:spLocks noChangeArrowheads="1"/>
                </p:cNvSpPr>
                <p:nvPr/>
              </p:nvSpPr>
              <p:spPr bwMode="auto">
                <a:xfrm>
                  <a:off x="917" y="1297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62" name="Group 191"/>
              <p:cNvGrpSpPr>
                <a:grpSpLocks/>
              </p:cNvGrpSpPr>
              <p:nvPr/>
            </p:nvGrpSpPr>
            <p:grpSpPr bwMode="auto">
              <a:xfrm>
                <a:off x="1109" y="1201"/>
                <a:ext cx="286" cy="286"/>
                <a:chOff x="1109" y="1201"/>
                <a:chExt cx="286" cy="286"/>
              </a:xfrm>
            </p:grpSpPr>
            <p:sp>
              <p:nvSpPr>
                <p:cNvPr id="50876" name="AutoShape 192"/>
                <p:cNvSpPr>
                  <a:spLocks noChangeArrowheads="1"/>
                </p:cNvSpPr>
                <p:nvPr/>
              </p:nvSpPr>
              <p:spPr bwMode="auto">
                <a:xfrm>
                  <a:off x="1109" y="1201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77" name="AutoShape 193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205" y="1297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78" name="Rectangle 194"/>
                <p:cNvSpPr>
                  <a:spLocks noChangeArrowheads="1"/>
                </p:cNvSpPr>
                <p:nvPr/>
              </p:nvSpPr>
              <p:spPr bwMode="auto">
                <a:xfrm>
                  <a:off x="1109" y="1297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63" name="Group 195"/>
              <p:cNvGrpSpPr>
                <a:grpSpLocks/>
              </p:cNvGrpSpPr>
              <p:nvPr/>
            </p:nvGrpSpPr>
            <p:grpSpPr bwMode="auto">
              <a:xfrm>
                <a:off x="1301" y="1201"/>
                <a:ext cx="286" cy="286"/>
                <a:chOff x="1301" y="1201"/>
                <a:chExt cx="286" cy="286"/>
              </a:xfrm>
            </p:grpSpPr>
            <p:sp>
              <p:nvSpPr>
                <p:cNvPr id="50873" name="AutoShape 196"/>
                <p:cNvSpPr>
                  <a:spLocks noChangeArrowheads="1"/>
                </p:cNvSpPr>
                <p:nvPr/>
              </p:nvSpPr>
              <p:spPr bwMode="auto">
                <a:xfrm>
                  <a:off x="1301" y="1201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74" name="AutoShape 197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397" y="1297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75" name="Rectangle 198"/>
                <p:cNvSpPr>
                  <a:spLocks noChangeArrowheads="1"/>
                </p:cNvSpPr>
                <p:nvPr/>
              </p:nvSpPr>
              <p:spPr bwMode="auto">
                <a:xfrm>
                  <a:off x="1301" y="1297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64" name="Group 199"/>
              <p:cNvGrpSpPr>
                <a:grpSpLocks/>
              </p:cNvGrpSpPr>
              <p:nvPr/>
            </p:nvGrpSpPr>
            <p:grpSpPr bwMode="auto">
              <a:xfrm>
                <a:off x="1493" y="1201"/>
                <a:ext cx="286" cy="286"/>
                <a:chOff x="1493" y="1201"/>
                <a:chExt cx="286" cy="286"/>
              </a:xfrm>
            </p:grpSpPr>
            <p:sp>
              <p:nvSpPr>
                <p:cNvPr id="50870" name="AutoShape 200"/>
                <p:cNvSpPr>
                  <a:spLocks noChangeArrowheads="1"/>
                </p:cNvSpPr>
                <p:nvPr/>
              </p:nvSpPr>
              <p:spPr bwMode="auto">
                <a:xfrm>
                  <a:off x="1493" y="1201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71" name="AutoShape 201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589" y="1297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72" name="Rectangle 202"/>
                <p:cNvSpPr>
                  <a:spLocks noChangeArrowheads="1"/>
                </p:cNvSpPr>
                <p:nvPr/>
              </p:nvSpPr>
              <p:spPr bwMode="auto">
                <a:xfrm>
                  <a:off x="1493" y="1297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65" name="Group 203"/>
              <p:cNvGrpSpPr>
                <a:grpSpLocks/>
              </p:cNvGrpSpPr>
              <p:nvPr/>
            </p:nvGrpSpPr>
            <p:grpSpPr bwMode="auto">
              <a:xfrm>
                <a:off x="1685" y="1201"/>
                <a:ext cx="286" cy="286"/>
                <a:chOff x="1685" y="1201"/>
                <a:chExt cx="286" cy="286"/>
              </a:xfrm>
            </p:grpSpPr>
            <p:sp>
              <p:nvSpPr>
                <p:cNvPr id="50867" name="AutoShape 204"/>
                <p:cNvSpPr>
                  <a:spLocks noChangeArrowheads="1"/>
                </p:cNvSpPr>
                <p:nvPr/>
              </p:nvSpPr>
              <p:spPr bwMode="auto">
                <a:xfrm>
                  <a:off x="1685" y="1201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68" name="AutoShape 205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781" y="1297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69" name="Rectangle 206"/>
                <p:cNvSpPr>
                  <a:spLocks noChangeArrowheads="1"/>
                </p:cNvSpPr>
                <p:nvPr/>
              </p:nvSpPr>
              <p:spPr bwMode="auto">
                <a:xfrm>
                  <a:off x="1685" y="1297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66" name="Group 207"/>
              <p:cNvGrpSpPr>
                <a:grpSpLocks/>
              </p:cNvGrpSpPr>
              <p:nvPr/>
            </p:nvGrpSpPr>
            <p:grpSpPr bwMode="auto">
              <a:xfrm>
                <a:off x="821" y="2065"/>
                <a:ext cx="286" cy="286"/>
                <a:chOff x="821" y="2065"/>
                <a:chExt cx="286" cy="286"/>
              </a:xfrm>
            </p:grpSpPr>
            <p:sp>
              <p:nvSpPr>
                <p:cNvPr id="50864" name="AutoShape 208"/>
                <p:cNvSpPr>
                  <a:spLocks noChangeArrowheads="1"/>
                </p:cNvSpPr>
                <p:nvPr/>
              </p:nvSpPr>
              <p:spPr bwMode="auto">
                <a:xfrm>
                  <a:off x="821" y="2065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65" name="AutoShape 209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917" y="2161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66" name="Rectangle 210"/>
                <p:cNvSpPr>
                  <a:spLocks noChangeArrowheads="1"/>
                </p:cNvSpPr>
                <p:nvPr/>
              </p:nvSpPr>
              <p:spPr bwMode="auto">
                <a:xfrm>
                  <a:off x="821" y="2161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67" name="Group 211"/>
              <p:cNvGrpSpPr>
                <a:grpSpLocks/>
              </p:cNvGrpSpPr>
              <p:nvPr/>
            </p:nvGrpSpPr>
            <p:grpSpPr bwMode="auto">
              <a:xfrm>
                <a:off x="1013" y="2065"/>
                <a:ext cx="286" cy="286"/>
                <a:chOff x="1013" y="2065"/>
                <a:chExt cx="286" cy="286"/>
              </a:xfrm>
            </p:grpSpPr>
            <p:sp>
              <p:nvSpPr>
                <p:cNvPr id="50861" name="AutoShape 212"/>
                <p:cNvSpPr>
                  <a:spLocks noChangeArrowheads="1"/>
                </p:cNvSpPr>
                <p:nvPr/>
              </p:nvSpPr>
              <p:spPr bwMode="auto">
                <a:xfrm>
                  <a:off x="1013" y="2065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62" name="AutoShape 213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109" y="2161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63" name="Rectangle 214"/>
                <p:cNvSpPr>
                  <a:spLocks noChangeArrowheads="1"/>
                </p:cNvSpPr>
                <p:nvPr/>
              </p:nvSpPr>
              <p:spPr bwMode="auto">
                <a:xfrm>
                  <a:off x="1013" y="2161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68" name="Group 215"/>
              <p:cNvGrpSpPr>
                <a:grpSpLocks/>
              </p:cNvGrpSpPr>
              <p:nvPr/>
            </p:nvGrpSpPr>
            <p:grpSpPr bwMode="auto">
              <a:xfrm>
                <a:off x="1205" y="2065"/>
                <a:ext cx="286" cy="286"/>
                <a:chOff x="1205" y="2065"/>
                <a:chExt cx="286" cy="286"/>
              </a:xfrm>
            </p:grpSpPr>
            <p:sp>
              <p:nvSpPr>
                <p:cNvPr id="50858" name="AutoShape 216"/>
                <p:cNvSpPr>
                  <a:spLocks noChangeArrowheads="1"/>
                </p:cNvSpPr>
                <p:nvPr/>
              </p:nvSpPr>
              <p:spPr bwMode="auto">
                <a:xfrm>
                  <a:off x="1205" y="2065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59" name="AutoShape 217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301" y="2161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60" name="Rectangle 218"/>
                <p:cNvSpPr>
                  <a:spLocks noChangeArrowheads="1"/>
                </p:cNvSpPr>
                <p:nvPr/>
              </p:nvSpPr>
              <p:spPr bwMode="auto">
                <a:xfrm>
                  <a:off x="1205" y="2161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69" name="Group 219"/>
              <p:cNvGrpSpPr>
                <a:grpSpLocks/>
              </p:cNvGrpSpPr>
              <p:nvPr/>
            </p:nvGrpSpPr>
            <p:grpSpPr bwMode="auto">
              <a:xfrm>
                <a:off x="1397" y="2065"/>
                <a:ext cx="286" cy="286"/>
                <a:chOff x="1397" y="2065"/>
                <a:chExt cx="286" cy="286"/>
              </a:xfrm>
            </p:grpSpPr>
            <p:sp>
              <p:nvSpPr>
                <p:cNvPr id="50855" name="AutoShape 220"/>
                <p:cNvSpPr>
                  <a:spLocks noChangeArrowheads="1"/>
                </p:cNvSpPr>
                <p:nvPr/>
              </p:nvSpPr>
              <p:spPr bwMode="auto">
                <a:xfrm>
                  <a:off x="1397" y="2065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56" name="AutoShape 221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493" y="2161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57" name="Rectangle 222"/>
                <p:cNvSpPr>
                  <a:spLocks noChangeArrowheads="1"/>
                </p:cNvSpPr>
                <p:nvPr/>
              </p:nvSpPr>
              <p:spPr bwMode="auto">
                <a:xfrm>
                  <a:off x="1397" y="2161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70" name="Group 223"/>
              <p:cNvGrpSpPr>
                <a:grpSpLocks/>
              </p:cNvGrpSpPr>
              <p:nvPr/>
            </p:nvGrpSpPr>
            <p:grpSpPr bwMode="auto">
              <a:xfrm>
                <a:off x="1589" y="2065"/>
                <a:ext cx="286" cy="286"/>
                <a:chOff x="1589" y="2065"/>
                <a:chExt cx="286" cy="286"/>
              </a:xfrm>
            </p:grpSpPr>
            <p:sp>
              <p:nvSpPr>
                <p:cNvPr id="50852" name="AutoShape 224"/>
                <p:cNvSpPr>
                  <a:spLocks noChangeArrowheads="1"/>
                </p:cNvSpPr>
                <p:nvPr/>
              </p:nvSpPr>
              <p:spPr bwMode="auto">
                <a:xfrm>
                  <a:off x="1589" y="2065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53" name="AutoShape 225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685" y="2161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54" name="Rectangle 226"/>
                <p:cNvSpPr>
                  <a:spLocks noChangeArrowheads="1"/>
                </p:cNvSpPr>
                <p:nvPr/>
              </p:nvSpPr>
              <p:spPr bwMode="auto">
                <a:xfrm>
                  <a:off x="1589" y="2161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71" name="Group 227"/>
              <p:cNvGrpSpPr>
                <a:grpSpLocks/>
              </p:cNvGrpSpPr>
              <p:nvPr/>
            </p:nvGrpSpPr>
            <p:grpSpPr bwMode="auto">
              <a:xfrm>
                <a:off x="821" y="1873"/>
                <a:ext cx="286" cy="286"/>
                <a:chOff x="821" y="1873"/>
                <a:chExt cx="286" cy="286"/>
              </a:xfrm>
            </p:grpSpPr>
            <p:sp>
              <p:nvSpPr>
                <p:cNvPr id="50849" name="AutoShape 228"/>
                <p:cNvSpPr>
                  <a:spLocks noChangeArrowheads="1"/>
                </p:cNvSpPr>
                <p:nvPr/>
              </p:nvSpPr>
              <p:spPr bwMode="auto">
                <a:xfrm>
                  <a:off x="821" y="1873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50" name="AutoShape 229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917" y="1969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51" name="Rectangle 230"/>
                <p:cNvSpPr>
                  <a:spLocks noChangeArrowheads="1"/>
                </p:cNvSpPr>
                <p:nvPr/>
              </p:nvSpPr>
              <p:spPr bwMode="auto">
                <a:xfrm>
                  <a:off x="821" y="1969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72" name="Group 231"/>
              <p:cNvGrpSpPr>
                <a:grpSpLocks/>
              </p:cNvGrpSpPr>
              <p:nvPr/>
            </p:nvGrpSpPr>
            <p:grpSpPr bwMode="auto">
              <a:xfrm>
                <a:off x="1013" y="1873"/>
                <a:ext cx="286" cy="286"/>
                <a:chOff x="1013" y="1873"/>
                <a:chExt cx="286" cy="286"/>
              </a:xfrm>
            </p:grpSpPr>
            <p:sp>
              <p:nvSpPr>
                <p:cNvPr id="50846" name="AutoShape 232"/>
                <p:cNvSpPr>
                  <a:spLocks noChangeArrowheads="1"/>
                </p:cNvSpPr>
                <p:nvPr/>
              </p:nvSpPr>
              <p:spPr bwMode="auto">
                <a:xfrm>
                  <a:off x="1013" y="1873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47" name="AutoShape 233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109" y="1969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48" name="Rectangle 234"/>
                <p:cNvSpPr>
                  <a:spLocks noChangeArrowheads="1"/>
                </p:cNvSpPr>
                <p:nvPr/>
              </p:nvSpPr>
              <p:spPr bwMode="auto">
                <a:xfrm>
                  <a:off x="1013" y="1969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73" name="Group 235"/>
              <p:cNvGrpSpPr>
                <a:grpSpLocks/>
              </p:cNvGrpSpPr>
              <p:nvPr/>
            </p:nvGrpSpPr>
            <p:grpSpPr bwMode="auto">
              <a:xfrm>
                <a:off x="1205" y="1873"/>
                <a:ext cx="286" cy="286"/>
                <a:chOff x="1205" y="1873"/>
                <a:chExt cx="286" cy="286"/>
              </a:xfrm>
            </p:grpSpPr>
            <p:sp>
              <p:nvSpPr>
                <p:cNvPr id="50843" name="AutoShape 236"/>
                <p:cNvSpPr>
                  <a:spLocks noChangeArrowheads="1"/>
                </p:cNvSpPr>
                <p:nvPr/>
              </p:nvSpPr>
              <p:spPr bwMode="auto">
                <a:xfrm>
                  <a:off x="1205" y="1873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44" name="AutoShape 237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301" y="1969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45" name="Rectangle 238"/>
                <p:cNvSpPr>
                  <a:spLocks noChangeArrowheads="1"/>
                </p:cNvSpPr>
                <p:nvPr/>
              </p:nvSpPr>
              <p:spPr bwMode="auto">
                <a:xfrm>
                  <a:off x="1205" y="1969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74" name="Group 239"/>
              <p:cNvGrpSpPr>
                <a:grpSpLocks/>
              </p:cNvGrpSpPr>
              <p:nvPr/>
            </p:nvGrpSpPr>
            <p:grpSpPr bwMode="auto">
              <a:xfrm>
                <a:off x="1397" y="1873"/>
                <a:ext cx="286" cy="286"/>
                <a:chOff x="1397" y="1873"/>
                <a:chExt cx="286" cy="286"/>
              </a:xfrm>
            </p:grpSpPr>
            <p:sp>
              <p:nvSpPr>
                <p:cNvPr id="50840" name="AutoShape 240"/>
                <p:cNvSpPr>
                  <a:spLocks noChangeArrowheads="1"/>
                </p:cNvSpPr>
                <p:nvPr/>
              </p:nvSpPr>
              <p:spPr bwMode="auto">
                <a:xfrm>
                  <a:off x="1397" y="1873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41" name="AutoShape 241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493" y="1969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42" name="Rectangle 242"/>
                <p:cNvSpPr>
                  <a:spLocks noChangeArrowheads="1"/>
                </p:cNvSpPr>
                <p:nvPr/>
              </p:nvSpPr>
              <p:spPr bwMode="auto">
                <a:xfrm>
                  <a:off x="1397" y="1969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75" name="Group 243"/>
              <p:cNvGrpSpPr>
                <a:grpSpLocks/>
              </p:cNvGrpSpPr>
              <p:nvPr/>
            </p:nvGrpSpPr>
            <p:grpSpPr bwMode="auto">
              <a:xfrm>
                <a:off x="1589" y="1873"/>
                <a:ext cx="286" cy="286"/>
                <a:chOff x="1589" y="1873"/>
                <a:chExt cx="286" cy="286"/>
              </a:xfrm>
            </p:grpSpPr>
            <p:sp>
              <p:nvSpPr>
                <p:cNvPr id="50837" name="AutoShape 244"/>
                <p:cNvSpPr>
                  <a:spLocks noChangeArrowheads="1"/>
                </p:cNvSpPr>
                <p:nvPr/>
              </p:nvSpPr>
              <p:spPr bwMode="auto">
                <a:xfrm>
                  <a:off x="1589" y="1873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38" name="AutoShape 245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685" y="1969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39" name="Rectangle 246"/>
                <p:cNvSpPr>
                  <a:spLocks noChangeArrowheads="1"/>
                </p:cNvSpPr>
                <p:nvPr/>
              </p:nvSpPr>
              <p:spPr bwMode="auto">
                <a:xfrm>
                  <a:off x="1589" y="1969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76" name="Group 247"/>
              <p:cNvGrpSpPr>
                <a:grpSpLocks/>
              </p:cNvGrpSpPr>
              <p:nvPr/>
            </p:nvGrpSpPr>
            <p:grpSpPr bwMode="auto">
              <a:xfrm>
                <a:off x="821" y="1681"/>
                <a:ext cx="286" cy="286"/>
                <a:chOff x="821" y="1681"/>
                <a:chExt cx="286" cy="286"/>
              </a:xfrm>
            </p:grpSpPr>
            <p:sp>
              <p:nvSpPr>
                <p:cNvPr id="50834" name="AutoShape 248"/>
                <p:cNvSpPr>
                  <a:spLocks noChangeArrowheads="1"/>
                </p:cNvSpPr>
                <p:nvPr/>
              </p:nvSpPr>
              <p:spPr bwMode="auto">
                <a:xfrm>
                  <a:off x="821" y="1681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35" name="AutoShape 249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917" y="1777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36" name="Rectangle 250"/>
                <p:cNvSpPr>
                  <a:spLocks noChangeArrowheads="1"/>
                </p:cNvSpPr>
                <p:nvPr/>
              </p:nvSpPr>
              <p:spPr bwMode="auto">
                <a:xfrm>
                  <a:off x="821" y="1777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77" name="Group 251"/>
              <p:cNvGrpSpPr>
                <a:grpSpLocks/>
              </p:cNvGrpSpPr>
              <p:nvPr/>
            </p:nvGrpSpPr>
            <p:grpSpPr bwMode="auto">
              <a:xfrm>
                <a:off x="1013" y="1681"/>
                <a:ext cx="286" cy="286"/>
                <a:chOff x="1013" y="1681"/>
                <a:chExt cx="286" cy="286"/>
              </a:xfrm>
            </p:grpSpPr>
            <p:sp>
              <p:nvSpPr>
                <p:cNvPr id="50831" name="AutoShape 252"/>
                <p:cNvSpPr>
                  <a:spLocks noChangeArrowheads="1"/>
                </p:cNvSpPr>
                <p:nvPr/>
              </p:nvSpPr>
              <p:spPr bwMode="auto">
                <a:xfrm>
                  <a:off x="1013" y="1681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32" name="AutoShape 253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109" y="1777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33" name="Rectangle 254"/>
                <p:cNvSpPr>
                  <a:spLocks noChangeArrowheads="1"/>
                </p:cNvSpPr>
                <p:nvPr/>
              </p:nvSpPr>
              <p:spPr bwMode="auto">
                <a:xfrm>
                  <a:off x="1013" y="1777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78" name="Group 255"/>
              <p:cNvGrpSpPr>
                <a:grpSpLocks/>
              </p:cNvGrpSpPr>
              <p:nvPr/>
            </p:nvGrpSpPr>
            <p:grpSpPr bwMode="auto">
              <a:xfrm>
                <a:off x="1205" y="1681"/>
                <a:ext cx="286" cy="286"/>
                <a:chOff x="1205" y="1681"/>
                <a:chExt cx="286" cy="286"/>
              </a:xfrm>
            </p:grpSpPr>
            <p:sp>
              <p:nvSpPr>
                <p:cNvPr id="50828" name="AutoShape 256"/>
                <p:cNvSpPr>
                  <a:spLocks noChangeArrowheads="1"/>
                </p:cNvSpPr>
                <p:nvPr/>
              </p:nvSpPr>
              <p:spPr bwMode="auto">
                <a:xfrm>
                  <a:off x="1205" y="1681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29" name="AutoShape 257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301" y="1777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30" name="Rectangle 258"/>
                <p:cNvSpPr>
                  <a:spLocks noChangeArrowheads="1"/>
                </p:cNvSpPr>
                <p:nvPr/>
              </p:nvSpPr>
              <p:spPr bwMode="auto">
                <a:xfrm>
                  <a:off x="1205" y="1777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79" name="Group 259"/>
              <p:cNvGrpSpPr>
                <a:grpSpLocks/>
              </p:cNvGrpSpPr>
              <p:nvPr/>
            </p:nvGrpSpPr>
            <p:grpSpPr bwMode="auto">
              <a:xfrm>
                <a:off x="1397" y="1681"/>
                <a:ext cx="286" cy="286"/>
                <a:chOff x="1397" y="1681"/>
                <a:chExt cx="286" cy="286"/>
              </a:xfrm>
            </p:grpSpPr>
            <p:sp>
              <p:nvSpPr>
                <p:cNvPr id="50825" name="AutoShape 260"/>
                <p:cNvSpPr>
                  <a:spLocks noChangeArrowheads="1"/>
                </p:cNvSpPr>
                <p:nvPr/>
              </p:nvSpPr>
              <p:spPr bwMode="auto">
                <a:xfrm>
                  <a:off x="1397" y="1681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26" name="AutoShape 261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493" y="1777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27" name="Rectangle 262"/>
                <p:cNvSpPr>
                  <a:spLocks noChangeArrowheads="1"/>
                </p:cNvSpPr>
                <p:nvPr/>
              </p:nvSpPr>
              <p:spPr bwMode="auto">
                <a:xfrm>
                  <a:off x="1397" y="1777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80" name="Group 263"/>
              <p:cNvGrpSpPr>
                <a:grpSpLocks/>
              </p:cNvGrpSpPr>
              <p:nvPr/>
            </p:nvGrpSpPr>
            <p:grpSpPr bwMode="auto">
              <a:xfrm>
                <a:off x="1589" y="1681"/>
                <a:ext cx="286" cy="286"/>
                <a:chOff x="1589" y="1681"/>
                <a:chExt cx="286" cy="286"/>
              </a:xfrm>
            </p:grpSpPr>
            <p:sp>
              <p:nvSpPr>
                <p:cNvPr id="50822" name="AutoShape 264"/>
                <p:cNvSpPr>
                  <a:spLocks noChangeArrowheads="1"/>
                </p:cNvSpPr>
                <p:nvPr/>
              </p:nvSpPr>
              <p:spPr bwMode="auto">
                <a:xfrm>
                  <a:off x="1589" y="1681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23" name="AutoShape 265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685" y="1777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24" name="Rectangle 266"/>
                <p:cNvSpPr>
                  <a:spLocks noChangeArrowheads="1"/>
                </p:cNvSpPr>
                <p:nvPr/>
              </p:nvSpPr>
              <p:spPr bwMode="auto">
                <a:xfrm>
                  <a:off x="1589" y="1777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81" name="Group 267"/>
              <p:cNvGrpSpPr>
                <a:grpSpLocks/>
              </p:cNvGrpSpPr>
              <p:nvPr/>
            </p:nvGrpSpPr>
            <p:grpSpPr bwMode="auto">
              <a:xfrm>
                <a:off x="821" y="1489"/>
                <a:ext cx="286" cy="286"/>
                <a:chOff x="821" y="1489"/>
                <a:chExt cx="286" cy="286"/>
              </a:xfrm>
            </p:grpSpPr>
            <p:sp>
              <p:nvSpPr>
                <p:cNvPr id="50819" name="AutoShape 268"/>
                <p:cNvSpPr>
                  <a:spLocks noChangeArrowheads="1"/>
                </p:cNvSpPr>
                <p:nvPr/>
              </p:nvSpPr>
              <p:spPr bwMode="auto">
                <a:xfrm>
                  <a:off x="821" y="1489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20" name="AutoShape 269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917" y="1585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21" name="Rectangle 270"/>
                <p:cNvSpPr>
                  <a:spLocks noChangeArrowheads="1"/>
                </p:cNvSpPr>
                <p:nvPr/>
              </p:nvSpPr>
              <p:spPr bwMode="auto">
                <a:xfrm>
                  <a:off x="821" y="1585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82" name="Group 271"/>
              <p:cNvGrpSpPr>
                <a:grpSpLocks/>
              </p:cNvGrpSpPr>
              <p:nvPr/>
            </p:nvGrpSpPr>
            <p:grpSpPr bwMode="auto">
              <a:xfrm>
                <a:off x="1013" y="1489"/>
                <a:ext cx="286" cy="286"/>
                <a:chOff x="1013" y="1489"/>
                <a:chExt cx="286" cy="286"/>
              </a:xfrm>
            </p:grpSpPr>
            <p:sp>
              <p:nvSpPr>
                <p:cNvPr id="50816" name="AutoShape 272"/>
                <p:cNvSpPr>
                  <a:spLocks noChangeArrowheads="1"/>
                </p:cNvSpPr>
                <p:nvPr/>
              </p:nvSpPr>
              <p:spPr bwMode="auto">
                <a:xfrm>
                  <a:off x="1013" y="1489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17" name="AutoShape 273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109" y="1585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18" name="Rectangle 274"/>
                <p:cNvSpPr>
                  <a:spLocks noChangeArrowheads="1"/>
                </p:cNvSpPr>
                <p:nvPr/>
              </p:nvSpPr>
              <p:spPr bwMode="auto">
                <a:xfrm>
                  <a:off x="1013" y="1585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83" name="Group 275"/>
              <p:cNvGrpSpPr>
                <a:grpSpLocks/>
              </p:cNvGrpSpPr>
              <p:nvPr/>
            </p:nvGrpSpPr>
            <p:grpSpPr bwMode="auto">
              <a:xfrm>
                <a:off x="1205" y="1489"/>
                <a:ext cx="286" cy="286"/>
                <a:chOff x="1205" y="1489"/>
                <a:chExt cx="286" cy="286"/>
              </a:xfrm>
            </p:grpSpPr>
            <p:sp>
              <p:nvSpPr>
                <p:cNvPr id="50813" name="AutoShape 276"/>
                <p:cNvSpPr>
                  <a:spLocks noChangeArrowheads="1"/>
                </p:cNvSpPr>
                <p:nvPr/>
              </p:nvSpPr>
              <p:spPr bwMode="auto">
                <a:xfrm>
                  <a:off x="1205" y="1489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14" name="AutoShape 277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301" y="1585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15" name="Rectangle 278"/>
                <p:cNvSpPr>
                  <a:spLocks noChangeArrowheads="1"/>
                </p:cNvSpPr>
                <p:nvPr/>
              </p:nvSpPr>
              <p:spPr bwMode="auto">
                <a:xfrm>
                  <a:off x="1205" y="1585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84" name="Group 279"/>
              <p:cNvGrpSpPr>
                <a:grpSpLocks/>
              </p:cNvGrpSpPr>
              <p:nvPr/>
            </p:nvGrpSpPr>
            <p:grpSpPr bwMode="auto">
              <a:xfrm>
                <a:off x="1397" y="1489"/>
                <a:ext cx="286" cy="286"/>
                <a:chOff x="1397" y="1489"/>
                <a:chExt cx="286" cy="286"/>
              </a:xfrm>
            </p:grpSpPr>
            <p:sp>
              <p:nvSpPr>
                <p:cNvPr id="50810" name="AutoShape 280"/>
                <p:cNvSpPr>
                  <a:spLocks noChangeArrowheads="1"/>
                </p:cNvSpPr>
                <p:nvPr/>
              </p:nvSpPr>
              <p:spPr bwMode="auto">
                <a:xfrm>
                  <a:off x="1397" y="1489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11" name="AutoShape 281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493" y="1585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12" name="Rectangle 282"/>
                <p:cNvSpPr>
                  <a:spLocks noChangeArrowheads="1"/>
                </p:cNvSpPr>
                <p:nvPr/>
              </p:nvSpPr>
              <p:spPr bwMode="auto">
                <a:xfrm>
                  <a:off x="1397" y="1585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85" name="Group 283"/>
              <p:cNvGrpSpPr>
                <a:grpSpLocks/>
              </p:cNvGrpSpPr>
              <p:nvPr/>
            </p:nvGrpSpPr>
            <p:grpSpPr bwMode="auto">
              <a:xfrm>
                <a:off x="1589" y="1489"/>
                <a:ext cx="286" cy="286"/>
                <a:chOff x="1589" y="1489"/>
                <a:chExt cx="286" cy="286"/>
              </a:xfrm>
            </p:grpSpPr>
            <p:sp>
              <p:nvSpPr>
                <p:cNvPr id="50807" name="AutoShape 284"/>
                <p:cNvSpPr>
                  <a:spLocks noChangeArrowheads="1"/>
                </p:cNvSpPr>
                <p:nvPr/>
              </p:nvSpPr>
              <p:spPr bwMode="auto">
                <a:xfrm>
                  <a:off x="1589" y="1489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08" name="AutoShape 285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685" y="1585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09" name="Rectangle 286"/>
                <p:cNvSpPr>
                  <a:spLocks noChangeArrowheads="1"/>
                </p:cNvSpPr>
                <p:nvPr/>
              </p:nvSpPr>
              <p:spPr bwMode="auto">
                <a:xfrm>
                  <a:off x="1589" y="1585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86" name="Group 287"/>
              <p:cNvGrpSpPr>
                <a:grpSpLocks/>
              </p:cNvGrpSpPr>
              <p:nvPr/>
            </p:nvGrpSpPr>
            <p:grpSpPr bwMode="auto">
              <a:xfrm>
                <a:off x="821" y="1297"/>
                <a:ext cx="286" cy="286"/>
                <a:chOff x="821" y="1297"/>
                <a:chExt cx="286" cy="286"/>
              </a:xfrm>
            </p:grpSpPr>
            <p:sp>
              <p:nvSpPr>
                <p:cNvPr id="50804" name="AutoShape 288"/>
                <p:cNvSpPr>
                  <a:spLocks noChangeArrowheads="1"/>
                </p:cNvSpPr>
                <p:nvPr/>
              </p:nvSpPr>
              <p:spPr bwMode="auto">
                <a:xfrm>
                  <a:off x="821" y="1297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05" name="AutoShape 289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917" y="1393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06" name="Rectangle 290"/>
                <p:cNvSpPr>
                  <a:spLocks noChangeArrowheads="1"/>
                </p:cNvSpPr>
                <p:nvPr/>
              </p:nvSpPr>
              <p:spPr bwMode="auto">
                <a:xfrm>
                  <a:off x="821" y="1393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87" name="Group 291"/>
              <p:cNvGrpSpPr>
                <a:grpSpLocks/>
              </p:cNvGrpSpPr>
              <p:nvPr/>
            </p:nvGrpSpPr>
            <p:grpSpPr bwMode="auto">
              <a:xfrm>
                <a:off x="1013" y="1297"/>
                <a:ext cx="286" cy="286"/>
                <a:chOff x="1013" y="1297"/>
                <a:chExt cx="286" cy="286"/>
              </a:xfrm>
            </p:grpSpPr>
            <p:sp>
              <p:nvSpPr>
                <p:cNvPr id="50801" name="AutoShape 292"/>
                <p:cNvSpPr>
                  <a:spLocks noChangeArrowheads="1"/>
                </p:cNvSpPr>
                <p:nvPr/>
              </p:nvSpPr>
              <p:spPr bwMode="auto">
                <a:xfrm>
                  <a:off x="1013" y="1297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02" name="AutoShape 293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109" y="1393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03" name="Rectangle 294"/>
                <p:cNvSpPr>
                  <a:spLocks noChangeArrowheads="1"/>
                </p:cNvSpPr>
                <p:nvPr/>
              </p:nvSpPr>
              <p:spPr bwMode="auto">
                <a:xfrm>
                  <a:off x="1013" y="1393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88" name="Group 295"/>
              <p:cNvGrpSpPr>
                <a:grpSpLocks/>
              </p:cNvGrpSpPr>
              <p:nvPr/>
            </p:nvGrpSpPr>
            <p:grpSpPr bwMode="auto">
              <a:xfrm>
                <a:off x="1205" y="1297"/>
                <a:ext cx="286" cy="286"/>
                <a:chOff x="1205" y="1297"/>
                <a:chExt cx="286" cy="286"/>
              </a:xfrm>
            </p:grpSpPr>
            <p:sp>
              <p:nvSpPr>
                <p:cNvPr id="50798" name="AutoShape 296"/>
                <p:cNvSpPr>
                  <a:spLocks noChangeArrowheads="1"/>
                </p:cNvSpPr>
                <p:nvPr/>
              </p:nvSpPr>
              <p:spPr bwMode="auto">
                <a:xfrm>
                  <a:off x="1205" y="1297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799" name="AutoShape 297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301" y="1393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800" name="Rectangle 298"/>
                <p:cNvSpPr>
                  <a:spLocks noChangeArrowheads="1"/>
                </p:cNvSpPr>
                <p:nvPr/>
              </p:nvSpPr>
              <p:spPr bwMode="auto">
                <a:xfrm>
                  <a:off x="1205" y="1393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89" name="Group 299"/>
              <p:cNvGrpSpPr>
                <a:grpSpLocks/>
              </p:cNvGrpSpPr>
              <p:nvPr/>
            </p:nvGrpSpPr>
            <p:grpSpPr bwMode="auto">
              <a:xfrm>
                <a:off x="1397" y="1297"/>
                <a:ext cx="286" cy="286"/>
                <a:chOff x="1397" y="1297"/>
                <a:chExt cx="286" cy="286"/>
              </a:xfrm>
            </p:grpSpPr>
            <p:sp>
              <p:nvSpPr>
                <p:cNvPr id="50795" name="AutoShape 300"/>
                <p:cNvSpPr>
                  <a:spLocks noChangeArrowheads="1"/>
                </p:cNvSpPr>
                <p:nvPr/>
              </p:nvSpPr>
              <p:spPr bwMode="auto">
                <a:xfrm>
                  <a:off x="1397" y="1297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796" name="AutoShape 301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493" y="1393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797" name="Rectangle 302"/>
                <p:cNvSpPr>
                  <a:spLocks noChangeArrowheads="1"/>
                </p:cNvSpPr>
                <p:nvPr/>
              </p:nvSpPr>
              <p:spPr bwMode="auto">
                <a:xfrm>
                  <a:off x="1397" y="1393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90" name="Group 303"/>
              <p:cNvGrpSpPr>
                <a:grpSpLocks/>
              </p:cNvGrpSpPr>
              <p:nvPr/>
            </p:nvGrpSpPr>
            <p:grpSpPr bwMode="auto">
              <a:xfrm>
                <a:off x="1589" y="1297"/>
                <a:ext cx="286" cy="286"/>
                <a:chOff x="1589" y="1297"/>
                <a:chExt cx="286" cy="286"/>
              </a:xfrm>
            </p:grpSpPr>
            <p:sp>
              <p:nvSpPr>
                <p:cNvPr id="50792" name="AutoShape 304"/>
                <p:cNvSpPr>
                  <a:spLocks noChangeArrowheads="1"/>
                </p:cNvSpPr>
                <p:nvPr/>
              </p:nvSpPr>
              <p:spPr bwMode="auto">
                <a:xfrm>
                  <a:off x="1589" y="1297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793" name="AutoShape 305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685" y="1393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794" name="Rectangle 306"/>
                <p:cNvSpPr>
                  <a:spLocks noChangeArrowheads="1"/>
                </p:cNvSpPr>
                <p:nvPr/>
              </p:nvSpPr>
              <p:spPr bwMode="auto">
                <a:xfrm>
                  <a:off x="1589" y="1393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91" name="Group 307"/>
              <p:cNvGrpSpPr>
                <a:grpSpLocks/>
              </p:cNvGrpSpPr>
              <p:nvPr/>
            </p:nvGrpSpPr>
            <p:grpSpPr bwMode="auto">
              <a:xfrm>
                <a:off x="725" y="2161"/>
                <a:ext cx="286" cy="286"/>
                <a:chOff x="725" y="2161"/>
                <a:chExt cx="286" cy="286"/>
              </a:xfrm>
            </p:grpSpPr>
            <p:sp>
              <p:nvSpPr>
                <p:cNvPr id="50789" name="AutoShape 308"/>
                <p:cNvSpPr>
                  <a:spLocks noChangeArrowheads="1"/>
                </p:cNvSpPr>
                <p:nvPr/>
              </p:nvSpPr>
              <p:spPr bwMode="auto">
                <a:xfrm>
                  <a:off x="725" y="2161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790" name="AutoShape 309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821" y="2257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791" name="Rectangle 310"/>
                <p:cNvSpPr>
                  <a:spLocks noChangeArrowheads="1"/>
                </p:cNvSpPr>
                <p:nvPr/>
              </p:nvSpPr>
              <p:spPr bwMode="auto">
                <a:xfrm>
                  <a:off x="725" y="2257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92" name="Group 311"/>
              <p:cNvGrpSpPr>
                <a:grpSpLocks/>
              </p:cNvGrpSpPr>
              <p:nvPr/>
            </p:nvGrpSpPr>
            <p:grpSpPr bwMode="auto">
              <a:xfrm>
                <a:off x="917" y="2161"/>
                <a:ext cx="286" cy="286"/>
                <a:chOff x="917" y="2161"/>
                <a:chExt cx="286" cy="286"/>
              </a:xfrm>
            </p:grpSpPr>
            <p:sp>
              <p:nvSpPr>
                <p:cNvPr id="50786" name="AutoShape 312"/>
                <p:cNvSpPr>
                  <a:spLocks noChangeArrowheads="1"/>
                </p:cNvSpPr>
                <p:nvPr/>
              </p:nvSpPr>
              <p:spPr bwMode="auto">
                <a:xfrm>
                  <a:off x="917" y="2161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787" name="AutoShape 313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013" y="2257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788" name="Rectangle 314"/>
                <p:cNvSpPr>
                  <a:spLocks noChangeArrowheads="1"/>
                </p:cNvSpPr>
                <p:nvPr/>
              </p:nvSpPr>
              <p:spPr bwMode="auto">
                <a:xfrm>
                  <a:off x="917" y="2257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93" name="Group 315"/>
              <p:cNvGrpSpPr>
                <a:grpSpLocks/>
              </p:cNvGrpSpPr>
              <p:nvPr/>
            </p:nvGrpSpPr>
            <p:grpSpPr bwMode="auto">
              <a:xfrm>
                <a:off x="1109" y="2161"/>
                <a:ext cx="286" cy="286"/>
                <a:chOff x="1109" y="2161"/>
                <a:chExt cx="286" cy="286"/>
              </a:xfrm>
            </p:grpSpPr>
            <p:sp>
              <p:nvSpPr>
                <p:cNvPr id="50783" name="AutoShape 316"/>
                <p:cNvSpPr>
                  <a:spLocks noChangeArrowheads="1"/>
                </p:cNvSpPr>
                <p:nvPr/>
              </p:nvSpPr>
              <p:spPr bwMode="auto">
                <a:xfrm>
                  <a:off x="1109" y="2161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784" name="AutoShape 317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205" y="2257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785" name="Rectangle 318"/>
                <p:cNvSpPr>
                  <a:spLocks noChangeArrowheads="1"/>
                </p:cNvSpPr>
                <p:nvPr/>
              </p:nvSpPr>
              <p:spPr bwMode="auto">
                <a:xfrm>
                  <a:off x="1109" y="2257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94" name="Group 319"/>
              <p:cNvGrpSpPr>
                <a:grpSpLocks/>
              </p:cNvGrpSpPr>
              <p:nvPr/>
            </p:nvGrpSpPr>
            <p:grpSpPr bwMode="auto">
              <a:xfrm>
                <a:off x="1301" y="2161"/>
                <a:ext cx="286" cy="286"/>
                <a:chOff x="1301" y="2161"/>
                <a:chExt cx="286" cy="286"/>
              </a:xfrm>
            </p:grpSpPr>
            <p:sp>
              <p:nvSpPr>
                <p:cNvPr id="50780" name="AutoShape 320"/>
                <p:cNvSpPr>
                  <a:spLocks noChangeArrowheads="1"/>
                </p:cNvSpPr>
                <p:nvPr/>
              </p:nvSpPr>
              <p:spPr bwMode="auto">
                <a:xfrm>
                  <a:off x="1301" y="2161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781" name="AutoShape 321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397" y="2257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782" name="Rectangle 322"/>
                <p:cNvSpPr>
                  <a:spLocks noChangeArrowheads="1"/>
                </p:cNvSpPr>
                <p:nvPr/>
              </p:nvSpPr>
              <p:spPr bwMode="auto">
                <a:xfrm>
                  <a:off x="1301" y="2257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95" name="Group 323"/>
              <p:cNvGrpSpPr>
                <a:grpSpLocks/>
              </p:cNvGrpSpPr>
              <p:nvPr/>
            </p:nvGrpSpPr>
            <p:grpSpPr bwMode="auto">
              <a:xfrm>
                <a:off x="1493" y="2161"/>
                <a:ext cx="286" cy="286"/>
                <a:chOff x="1493" y="2161"/>
                <a:chExt cx="286" cy="286"/>
              </a:xfrm>
            </p:grpSpPr>
            <p:sp>
              <p:nvSpPr>
                <p:cNvPr id="50777" name="AutoShape 324"/>
                <p:cNvSpPr>
                  <a:spLocks noChangeArrowheads="1"/>
                </p:cNvSpPr>
                <p:nvPr/>
              </p:nvSpPr>
              <p:spPr bwMode="auto">
                <a:xfrm>
                  <a:off x="1493" y="2161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778" name="AutoShape 325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589" y="2257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779" name="Rectangle 326"/>
                <p:cNvSpPr>
                  <a:spLocks noChangeArrowheads="1"/>
                </p:cNvSpPr>
                <p:nvPr/>
              </p:nvSpPr>
              <p:spPr bwMode="auto">
                <a:xfrm>
                  <a:off x="1493" y="2257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96" name="Group 327"/>
              <p:cNvGrpSpPr>
                <a:grpSpLocks/>
              </p:cNvGrpSpPr>
              <p:nvPr/>
            </p:nvGrpSpPr>
            <p:grpSpPr bwMode="auto">
              <a:xfrm>
                <a:off x="725" y="1969"/>
                <a:ext cx="286" cy="286"/>
                <a:chOff x="725" y="1969"/>
                <a:chExt cx="286" cy="286"/>
              </a:xfrm>
            </p:grpSpPr>
            <p:sp>
              <p:nvSpPr>
                <p:cNvPr id="50774" name="AutoShape 328"/>
                <p:cNvSpPr>
                  <a:spLocks noChangeArrowheads="1"/>
                </p:cNvSpPr>
                <p:nvPr/>
              </p:nvSpPr>
              <p:spPr bwMode="auto">
                <a:xfrm>
                  <a:off x="725" y="1969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775" name="AutoShape 329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821" y="2065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776" name="Rectangle 330"/>
                <p:cNvSpPr>
                  <a:spLocks noChangeArrowheads="1"/>
                </p:cNvSpPr>
                <p:nvPr/>
              </p:nvSpPr>
              <p:spPr bwMode="auto">
                <a:xfrm>
                  <a:off x="725" y="2065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97" name="Group 331"/>
              <p:cNvGrpSpPr>
                <a:grpSpLocks/>
              </p:cNvGrpSpPr>
              <p:nvPr/>
            </p:nvGrpSpPr>
            <p:grpSpPr bwMode="auto">
              <a:xfrm>
                <a:off x="917" y="1969"/>
                <a:ext cx="286" cy="286"/>
                <a:chOff x="917" y="1969"/>
                <a:chExt cx="286" cy="286"/>
              </a:xfrm>
            </p:grpSpPr>
            <p:sp>
              <p:nvSpPr>
                <p:cNvPr id="50771" name="AutoShape 332"/>
                <p:cNvSpPr>
                  <a:spLocks noChangeArrowheads="1"/>
                </p:cNvSpPr>
                <p:nvPr/>
              </p:nvSpPr>
              <p:spPr bwMode="auto">
                <a:xfrm>
                  <a:off x="917" y="1969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772" name="AutoShape 333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013" y="2065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773" name="Rectangle 334"/>
                <p:cNvSpPr>
                  <a:spLocks noChangeArrowheads="1"/>
                </p:cNvSpPr>
                <p:nvPr/>
              </p:nvSpPr>
              <p:spPr bwMode="auto">
                <a:xfrm>
                  <a:off x="917" y="2065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98" name="Group 335"/>
              <p:cNvGrpSpPr>
                <a:grpSpLocks/>
              </p:cNvGrpSpPr>
              <p:nvPr/>
            </p:nvGrpSpPr>
            <p:grpSpPr bwMode="auto">
              <a:xfrm>
                <a:off x="1109" y="1969"/>
                <a:ext cx="286" cy="286"/>
                <a:chOff x="1109" y="1969"/>
                <a:chExt cx="286" cy="286"/>
              </a:xfrm>
            </p:grpSpPr>
            <p:sp>
              <p:nvSpPr>
                <p:cNvPr id="50768" name="AutoShape 336"/>
                <p:cNvSpPr>
                  <a:spLocks noChangeArrowheads="1"/>
                </p:cNvSpPr>
                <p:nvPr/>
              </p:nvSpPr>
              <p:spPr bwMode="auto">
                <a:xfrm>
                  <a:off x="1109" y="1969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769" name="AutoShape 337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205" y="2065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770" name="Rectangle 338"/>
                <p:cNvSpPr>
                  <a:spLocks noChangeArrowheads="1"/>
                </p:cNvSpPr>
                <p:nvPr/>
              </p:nvSpPr>
              <p:spPr bwMode="auto">
                <a:xfrm>
                  <a:off x="1109" y="2065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699" name="Group 339"/>
              <p:cNvGrpSpPr>
                <a:grpSpLocks/>
              </p:cNvGrpSpPr>
              <p:nvPr/>
            </p:nvGrpSpPr>
            <p:grpSpPr bwMode="auto">
              <a:xfrm>
                <a:off x="1301" y="1969"/>
                <a:ext cx="286" cy="286"/>
                <a:chOff x="1301" y="1969"/>
                <a:chExt cx="286" cy="286"/>
              </a:xfrm>
            </p:grpSpPr>
            <p:sp>
              <p:nvSpPr>
                <p:cNvPr id="50765" name="AutoShape 340"/>
                <p:cNvSpPr>
                  <a:spLocks noChangeArrowheads="1"/>
                </p:cNvSpPr>
                <p:nvPr/>
              </p:nvSpPr>
              <p:spPr bwMode="auto">
                <a:xfrm>
                  <a:off x="1301" y="1969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766" name="AutoShape 341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397" y="2065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767" name="Rectangle 342"/>
                <p:cNvSpPr>
                  <a:spLocks noChangeArrowheads="1"/>
                </p:cNvSpPr>
                <p:nvPr/>
              </p:nvSpPr>
              <p:spPr bwMode="auto">
                <a:xfrm>
                  <a:off x="1301" y="2065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700" name="Group 343"/>
              <p:cNvGrpSpPr>
                <a:grpSpLocks/>
              </p:cNvGrpSpPr>
              <p:nvPr/>
            </p:nvGrpSpPr>
            <p:grpSpPr bwMode="auto">
              <a:xfrm>
                <a:off x="1493" y="1969"/>
                <a:ext cx="286" cy="286"/>
                <a:chOff x="1493" y="1969"/>
                <a:chExt cx="286" cy="286"/>
              </a:xfrm>
            </p:grpSpPr>
            <p:sp>
              <p:nvSpPr>
                <p:cNvPr id="50762" name="AutoShape 344"/>
                <p:cNvSpPr>
                  <a:spLocks noChangeArrowheads="1"/>
                </p:cNvSpPr>
                <p:nvPr/>
              </p:nvSpPr>
              <p:spPr bwMode="auto">
                <a:xfrm>
                  <a:off x="1493" y="1969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763" name="AutoShape 345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589" y="2065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764" name="Rectangle 346"/>
                <p:cNvSpPr>
                  <a:spLocks noChangeArrowheads="1"/>
                </p:cNvSpPr>
                <p:nvPr/>
              </p:nvSpPr>
              <p:spPr bwMode="auto">
                <a:xfrm>
                  <a:off x="1493" y="2065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701" name="Group 347"/>
              <p:cNvGrpSpPr>
                <a:grpSpLocks/>
              </p:cNvGrpSpPr>
              <p:nvPr/>
            </p:nvGrpSpPr>
            <p:grpSpPr bwMode="auto">
              <a:xfrm>
                <a:off x="725" y="1777"/>
                <a:ext cx="286" cy="286"/>
                <a:chOff x="725" y="1777"/>
                <a:chExt cx="286" cy="286"/>
              </a:xfrm>
            </p:grpSpPr>
            <p:sp>
              <p:nvSpPr>
                <p:cNvPr id="50759" name="AutoShape 348"/>
                <p:cNvSpPr>
                  <a:spLocks noChangeArrowheads="1"/>
                </p:cNvSpPr>
                <p:nvPr/>
              </p:nvSpPr>
              <p:spPr bwMode="auto">
                <a:xfrm>
                  <a:off x="725" y="1777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760" name="AutoShape 349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821" y="1873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761" name="Rectangle 350"/>
                <p:cNvSpPr>
                  <a:spLocks noChangeArrowheads="1"/>
                </p:cNvSpPr>
                <p:nvPr/>
              </p:nvSpPr>
              <p:spPr bwMode="auto">
                <a:xfrm>
                  <a:off x="725" y="1873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702" name="Group 351"/>
              <p:cNvGrpSpPr>
                <a:grpSpLocks/>
              </p:cNvGrpSpPr>
              <p:nvPr/>
            </p:nvGrpSpPr>
            <p:grpSpPr bwMode="auto">
              <a:xfrm>
                <a:off x="917" y="1777"/>
                <a:ext cx="286" cy="286"/>
                <a:chOff x="917" y="1777"/>
                <a:chExt cx="286" cy="286"/>
              </a:xfrm>
            </p:grpSpPr>
            <p:sp>
              <p:nvSpPr>
                <p:cNvPr id="50756" name="AutoShape 352"/>
                <p:cNvSpPr>
                  <a:spLocks noChangeArrowheads="1"/>
                </p:cNvSpPr>
                <p:nvPr/>
              </p:nvSpPr>
              <p:spPr bwMode="auto">
                <a:xfrm>
                  <a:off x="917" y="1777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757" name="AutoShape 353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013" y="1873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758" name="Rectangle 354"/>
                <p:cNvSpPr>
                  <a:spLocks noChangeArrowheads="1"/>
                </p:cNvSpPr>
                <p:nvPr/>
              </p:nvSpPr>
              <p:spPr bwMode="auto">
                <a:xfrm>
                  <a:off x="917" y="1873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703" name="Group 355"/>
              <p:cNvGrpSpPr>
                <a:grpSpLocks/>
              </p:cNvGrpSpPr>
              <p:nvPr/>
            </p:nvGrpSpPr>
            <p:grpSpPr bwMode="auto">
              <a:xfrm>
                <a:off x="1109" y="1777"/>
                <a:ext cx="286" cy="286"/>
                <a:chOff x="1109" y="1777"/>
                <a:chExt cx="286" cy="286"/>
              </a:xfrm>
            </p:grpSpPr>
            <p:sp>
              <p:nvSpPr>
                <p:cNvPr id="50753" name="AutoShape 356"/>
                <p:cNvSpPr>
                  <a:spLocks noChangeArrowheads="1"/>
                </p:cNvSpPr>
                <p:nvPr/>
              </p:nvSpPr>
              <p:spPr bwMode="auto">
                <a:xfrm>
                  <a:off x="1109" y="1777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754" name="AutoShape 357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205" y="1873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755" name="Rectangle 358"/>
                <p:cNvSpPr>
                  <a:spLocks noChangeArrowheads="1"/>
                </p:cNvSpPr>
                <p:nvPr/>
              </p:nvSpPr>
              <p:spPr bwMode="auto">
                <a:xfrm>
                  <a:off x="1109" y="1873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704" name="Group 359"/>
              <p:cNvGrpSpPr>
                <a:grpSpLocks/>
              </p:cNvGrpSpPr>
              <p:nvPr/>
            </p:nvGrpSpPr>
            <p:grpSpPr bwMode="auto">
              <a:xfrm>
                <a:off x="1301" y="1777"/>
                <a:ext cx="286" cy="286"/>
                <a:chOff x="1301" y="1777"/>
                <a:chExt cx="286" cy="286"/>
              </a:xfrm>
            </p:grpSpPr>
            <p:sp>
              <p:nvSpPr>
                <p:cNvPr id="50750" name="AutoShape 360"/>
                <p:cNvSpPr>
                  <a:spLocks noChangeArrowheads="1"/>
                </p:cNvSpPr>
                <p:nvPr/>
              </p:nvSpPr>
              <p:spPr bwMode="auto">
                <a:xfrm>
                  <a:off x="1301" y="1777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751" name="AutoShape 361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397" y="1873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752" name="Rectangle 362"/>
                <p:cNvSpPr>
                  <a:spLocks noChangeArrowheads="1"/>
                </p:cNvSpPr>
                <p:nvPr/>
              </p:nvSpPr>
              <p:spPr bwMode="auto">
                <a:xfrm>
                  <a:off x="1301" y="1873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705" name="Group 363"/>
              <p:cNvGrpSpPr>
                <a:grpSpLocks/>
              </p:cNvGrpSpPr>
              <p:nvPr/>
            </p:nvGrpSpPr>
            <p:grpSpPr bwMode="auto">
              <a:xfrm>
                <a:off x="1493" y="1777"/>
                <a:ext cx="286" cy="286"/>
                <a:chOff x="1493" y="1777"/>
                <a:chExt cx="286" cy="286"/>
              </a:xfrm>
            </p:grpSpPr>
            <p:sp>
              <p:nvSpPr>
                <p:cNvPr id="50747" name="AutoShape 364"/>
                <p:cNvSpPr>
                  <a:spLocks noChangeArrowheads="1"/>
                </p:cNvSpPr>
                <p:nvPr/>
              </p:nvSpPr>
              <p:spPr bwMode="auto">
                <a:xfrm>
                  <a:off x="1493" y="1777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748" name="AutoShape 365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589" y="1873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749" name="Rectangle 366"/>
                <p:cNvSpPr>
                  <a:spLocks noChangeArrowheads="1"/>
                </p:cNvSpPr>
                <p:nvPr/>
              </p:nvSpPr>
              <p:spPr bwMode="auto">
                <a:xfrm>
                  <a:off x="1493" y="1873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706" name="Group 367"/>
              <p:cNvGrpSpPr>
                <a:grpSpLocks/>
              </p:cNvGrpSpPr>
              <p:nvPr/>
            </p:nvGrpSpPr>
            <p:grpSpPr bwMode="auto">
              <a:xfrm>
                <a:off x="725" y="1585"/>
                <a:ext cx="286" cy="286"/>
                <a:chOff x="725" y="1585"/>
                <a:chExt cx="286" cy="286"/>
              </a:xfrm>
            </p:grpSpPr>
            <p:sp>
              <p:nvSpPr>
                <p:cNvPr id="50744" name="AutoShape 368"/>
                <p:cNvSpPr>
                  <a:spLocks noChangeArrowheads="1"/>
                </p:cNvSpPr>
                <p:nvPr/>
              </p:nvSpPr>
              <p:spPr bwMode="auto">
                <a:xfrm>
                  <a:off x="725" y="1585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745" name="AutoShape 369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821" y="1681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746" name="Rectangle 370"/>
                <p:cNvSpPr>
                  <a:spLocks noChangeArrowheads="1"/>
                </p:cNvSpPr>
                <p:nvPr/>
              </p:nvSpPr>
              <p:spPr bwMode="auto">
                <a:xfrm>
                  <a:off x="725" y="1681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707" name="Group 371"/>
              <p:cNvGrpSpPr>
                <a:grpSpLocks/>
              </p:cNvGrpSpPr>
              <p:nvPr/>
            </p:nvGrpSpPr>
            <p:grpSpPr bwMode="auto">
              <a:xfrm>
                <a:off x="917" y="1585"/>
                <a:ext cx="286" cy="286"/>
                <a:chOff x="917" y="1585"/>
                <a:chExt cx="286" cy="286"/>
              </a:xfrm>
            </p:grpSpPr>
            <p:sp>
              <p:nvSpPr>
                <p:cNvPr id="50741" name="AutoShape 372"/>
                <p:cNvSpPr>
                  <a:spLocks noChangeArrowheads="1"/>
                </p:cNvSpPr>
                <p:nvPr/>
              </p:nvSpPr>
              <p:spPr bwMode="auto">
                <a:xfrm>
                  <a:off x="917" y="1585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742" name="AutoShape 373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013" y="1681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743" name="Rectangle 374"/>
                <p:cNvSpPr>
                  <a:spLocks noChangeArrowheads="1"/>
                </p:cNvSpPr>
                <p:nvPr/>
              </p:nvSpPr>
              <p:spPr bwMode="auto">
                <a:xfrm>
                  <a:off x="917" y="1681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708" name="Group 375"/>
              <p:cNvGrpSpPr>
                <a:grpSpLocks/>
              </p:cNvGrpSpPr>
              <p:nvPr/>
            </p:nvGrpSpPr>
            <p:grpSpPr bwMode="auto">
              <a:xfrm>
                <a:off x="1109" y="1585"/>
                <a:ext cx="286" cy="286"/>
                <a:chOff x="1109" y="1585"/>
                <a:chExt cx="286" cy="286"/>
              </a:xfrm>
            </p:grpSpPr>
            <p:sp>
              <p:nvSpPr>
                <p:cNvPr id="50738" name="AutoShape 376"/>
                <p:cNvSpPr>
                  <a:spLocks noChangeArrowheads="1"/>
                </p:cNvSpPr>
                <p:nvPr/>
              </p:nvSpPr>
              <p:spPr bwMode="auto">
                <a:xfrm>
                  <a:off x="1109" y="1585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739" name="AutoShape 377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205" y="1681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740" name="Rectangle 378"/>
                <p:cNvSpPr>
                  <a:spLocks noChangeArrowheads="1"/>
                </p:cNvSpPr>
                <p:nvPr/>
              </p:nvSpPr>
              <p:spPr bwMode="auto">
                <a:xfrm>
                  <a:off x="1109" y="1681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709" name="Group 379"/>
              <p:cNvGrpSpPr>
                <a:grpSpLocks/>
              </p:cNvGrpSpPr>
              <p:nvPr/>
            </p:nvGrpSpPr>
            <p:grpSpPr bwMode="auto">
              <a:xfrm>
                <a:off x="1301" y="1585"/>
                <a:ext cx="286" cy="286"/>
                <a:chOff x="1301" y="1585"/>
                <a:chExt cx="286" cy="286"/>
              </a:xfrm>
            </p:grpSpPr>
            <p:sp>
              <p:nvSpPr>
                <p:cNvPr id="50735" name="AutoShape 380"/>
                <p:cNvSpPr>
                  <a:spLocks noChangeArrowheads="1"/>
                </p:cNvSpPr>
                <p:nvPr/>
              </p:nvSpPr>
              <p:spPr bwMode="auto">
                <a:xfrm>
                  <a:off x="1301" y="1585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736" name="AutoShape 381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397" y="1681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737" name="Rectangle 382"/>
                <p:cNvSpPr>
                  <a:spLocks noChangeArrowheads="1"/>
                </p:cNvSpPr>
                <p:nvPr/>
              </p:nvSpPr>
              <p:spPr bwMode="auto">
                <a:xfrm>
                  <a:off x="1301" y="1681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710" name="Group 383"/>
              <p:cNvGrpSpPr>
                <a:grpSpLocks/>
              </p:cNvGrpSpPr>
              <p:nvPr/>
            </p:nvGrpSpPr>
            <p:grpSpPr bwMode="auto">
              <a:xfrm>
                <a:off x="1493" y="1585"/>
                <a:ext cx="286" cy="286"/>
                <a:chOff x="1493" y="1585"/>
                <a:chExt cx="286" cy="286"/>
              </a:xfrm>
            </p:grpSpPr>
            <p:sp>
              <p:nvSpPr>
                <p:cNvPr id="50732" name="AutoShape 384"/>
                <p:cNvSpPr>
                  <a:spLocks noChangeArrowheads="1"/>
                </p:cNvSpPr>
                <p:nvPr/>
              </p:nvSpPr>
              <p:spPr bwMode="auto">
                <a:xfrm>
                  <a:off x="1493" y="1585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733" name="AutoShape 385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589" y="1681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734" name="Rectangle 386"/>
                <p:cNvSpPr>
                  <a:spLocks noChangeArrowheads="1"/>
                </p:cNvSpPr>
                <p:nvPr/>
              </p:nvSpPr>
              <p:spPr bwMode="auto">
                <a:xfrm>
                  <a:off x="1493" y="1681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711" name="Group 387"/>
              <p:cNvGrpSpPr>
                <a:grpSpLocks/>
              </p:cNvGrpSpPr>
              <p:nvPr/>
            </p:nvGrpSpPr>
            <p:grpSpPr bwMode="auto">
              <a:xfrm>
                <a:off x="725" y="1393"/>
                <a:ext cx="286" cy="286"/>
                <a:chOff x="725" y="1393"/>
                <a:chExt cx="286" cy="286"/>
              </a:xfrm>
            </p:grpSpPr>
            <p:sp>
              <p:nvSpPr>
                <p:cNvPr id="50729" name="AutoShape 388"/>
                <p:cNvSpPr>
                  <a:spLocks noChangeArrowheads="1"/>
                </p:cNvSpPr>
                <p:nvPr/>
              </p:nvSpPr>
              <p:spPr bwMode="auto">
                <a:xfrm>
                  <a:off x="725" y="1393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730" name="AutoShape 389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821" y="1489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731" name="Rectangle 390"/>
                <p:cNvSpPr>
                  <a:spLocks noChangeArrowheads="1"/>
                </p:cNvSpPr>
                <p:nvPr/>
              </p:nvSpPr>
              <p:spPr bwMode="auto">
                <a:xfrm>
                  <a:off x="725" y="1489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712" name="Group 391"/>
              <p:cNvGrpSpPr>
                <a:grpSpLocks/>
              </p:cNvGrpSpPr>
              <p:nvPr/>
            </p:nvGrpSpPr>
            <p:grpSpPr bwMode="auto">
              <a:xfrm>
                <a:off x="917" y="1393"/>
                <a:ext cx="286" cy="286"/>
                <a:chOff x="917" y="1393"/>
                <a:chExt cx="286" cy="286"/>
              </a:xfrm>
            </p:grpSpPr>
            <p:sp>
              <p:nvSpPr>
                <p:cNvPr id="50726" name="AutoShape 392"/>
                <p:cNvSpPr>
                  <a:spLocks noChangeArrowheads="1"/>
                </p:cNvSpPr>
                <p:nvPr/>
              </p:nvSpPr>
              <p:spPr bwMode="auto">
                <a:xfrm>
                  <a:off x="917" y="1393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727" name="AutoShape 393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013" y="1489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728" name="Rectangle 394"/>
                <p:cNvSpPr>
                  <a:spLocks noChangeArrowheads="1"/>
                </p:cNvSpPr>
                <p:nvPr/>
              </p:nvSpPr>
              <p:spPr bwMode="auto">
                <a:xfrm>
                  <a:off x="917" y="1489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713" name="Group 395"/>
              <p:cNvGrpSpPr>
                <a:grpSpLocks/>
              </p:cNvGrpSpPr>
              <p:nvPr/>
            </p:nvGrpSpPr>
            <p:grpSpPr bwMode="auto">
              <a:xfrm>
                <a:off x="1109" y="1393"/>
                <a:ext cx="286" cy="286"/>
                <a:chOff x="1109" y="1393"/>
                <a:chExt cx="286" cy="286"/>
              </a:xfrm>
            </p:grpSpPr>
            <p:sp>
              <p:nvSpPr>
                <p:cNvPr id="50723" name="AutoShape 396"/>
                <p:cNvSpPr>
                  <a:spLocks noChangeArrowheads="1"/>
                </p:cNvSpPr>
                <p:nvPr/>
              </p:nvSpPr>
              <p:spPr bwMode="auto">
                <a:xfrm>
                  <a:off x="1109" y="1393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724" name="AutoShape 397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205" y="1489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725" name="Rectangle 398"/>
                <p:cNvSpPr>
                  <a:spLocks noChangeArrowheads="1"/>
                </p:cNvSpPr>
                <p:nvPr/>
              </p:nvSpPr>
              <p:spPr bwMode="auto">
                <a:xfrm>
                  <a:off x="1109" y="1489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714" name="Group 399"/>
              <p:cNvGrpSpPr>
                <a:grpSpLocks/>
              </p:cNvGrpSpPr>
              <p:nvPr/>
            </p:nvGrpSpPr>
            <p:grpSpPr bwMode="auto">
              <a:xfrm>
                <a:off x="1301" y="1393"/>
                <a:ext cx="286" cy="286"/>
                <a:chOff x="1301" y="1393"/>
                <a:chExt cx="286" cy="286"/>
              </a:xfrm>
            </p:grpSpPr>
            <p:sp>
              <p:nvSpPr>
                <p:cNvPr id="50720" name="AutoShape 400"/>
                <p:cNvSpPr>
                  <a:spLocks noChangeArrowheads="1"/>
                </p:cNvSpPr>
                <p:nvPr/>
              </p:nvSpPr>
              <p:spPr bwMode="auto">
                <a:xfrm>
                  <a:off x="1301" y="1393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721" name="AutoShape 401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397" y="1489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722" name="Rectangle 402"/>
                <p:cNvSpPr>
                  <a:spLocks noChangeArrowheads="1"/>
                </p:cNvSpPr>
                <p:nvPr/>
              </p:nvSpPr>
              <p:spPr bwMode="auto">
                <a:xfrm>
                  <a:off x="1301" y="1489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grpSp>
            <p:nvGrpSpPr>
              <p:cNvPr id="50715" name="Group 403"/>
              <p:cNvGrpSpPr>
                <a:grpSpLocks/>
              </p:cNvGrpSpPr>
              <p:nvPr/>
            </p:nvGrpSpPr>
            <p:grpSpPr bwMode="auto">
              <a:xfrm>
                <a:off x="1493" y="1393"/>
                <a:ext cx="286" cy="286"/>
                <a:chOff x="1493" y="1393"/>
                <a:chExt cx="286" cy="286"/>
              </a:xfrm>
            </p:grpSpPr>
            <p:sp>
              <p:nvSpPr>
                <p:cNvPr id="50717" name="AutoShape 404"/>
                <p:cNvSpPr>
                  <a:spLocks noChangeArrowheads="1"/>
                </p:cNvSpPr>
                <p:nvPr/>
              </p:nvSpPr>
              <p:spPr bwMode="auto">
                <a:xfrm>
                  <a:off x="1493" y="1393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F90D0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718" name="AutoShape 405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589" y="1489"/>
                  <a:ext cx="286" cy="94"/>
                </a:xfrm>
                <a:prstGeom prst="parallelogram">
                  <a:avLst>
                    <a:gd name="adj" fmla="val 101418"/>
                  </a:avLst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  <p:sp>
              <p:nvSpPr>
                <p:cNvPr id="50719" name="Rectangle 406"/>
                <p:cNvSpPr>
                  <a:spLocks noChangeArrowheads="1"/>
                </p:cNvSpPr>
                <p:nvPr/>
              </p:nvSpPr>
              <p:spPr bwMode="auto">
                <a:xfrm>
                  <a:off x="1493" y="1489"/>
                  <a:ext cx="190" cy="19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 altLang="nl-NL" sz="1200"/>
                </a:p>
              </p:txBody>
            </p:sp>
          </p:grpSp>
          <p:sp>
            <p:nvSpPr>
              <p:cNvPr id="50716" name="Rectangle 407"/>
              <p:cNvSpPr>
                <a:spLocks noChangeArrowheads="1"/>
              </p:cNvSpPr>
              <p:nvPr/>
            </p:nvSpPr>
            <p:spPr bwMode="auto">
              <a:xfrm>
                <a:off x="857" y="2448"/>
                <a:ext cx="669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nl-NL" altLang="nl-NL" sz="1200" b="1">
                    <a:latin typeface="Book Antiqua" panose="02040602050305030304" pitchFamily="18" charset="0"/>
                  </a:rPr>
                  <a:t>Product</a:t>
                </a:r>
              </a:p>
            </p:txBody>
          </p:sp>
        </p:grpSp>
        <p:sp>
          <p:nvSpPr>
            <p:cNvPr id="29958" name="Freeform 408"/>
            <p:cNvSpPr>
              <a:spLocks/>
            </p:cNvSpPr>
            <p:nvPr/>
          </p:nvSpPr>
          <p:spPr bwMode="auto">
            <a:xfrm>
              <a:off x="1418" y="2418"/>
              <a:ext cx="1389" cy="1251"/>
            </a:xfrm>
            <a:custGeom>
              <a:avLst/>
              <a:gdLst>
                <a:gd name="T0" fmla="*/ 31 w 1389"/>
                <a:gd name="T1" fmla="*/ 87 h 1252"/>
                <a:gd name="T2" fmla="*/ 71 w 1389"/>
                <a:gd name="T3" fmla="*/ 175 h 1252"/>
                <a:gd name="T4" fmla="*/ 119 w 1389"/>
                <a:gd name="T5" fmla="*/ 266 h 1252"/>
                <a:gd name="T6" fmla="*/ 175 w 1389"/>
                <a:gd name="T7" fmla="*/ 345 h 1252"/>
                <a:gd name="T8" fmla="*/ 247 w 1389"/>
                <a:gd name="T9" fmla="*/ 432 h 1252"/>
                <a:gd name="T10" fmla="*/ 328 w 1389"/>
                <a:gd name="T11" fmla="*/ 511 h 1252"/>
                <a:gd name="T12" fmla="*/ 423 w 1389"/>
                <a:gd name="T13" fmla="*/ 588 h 1252"/>
                <a:gd name="T14" fmla="*/ 517 w 1389"/>
                <a:gd name="T15" fmla="*/ 655 h 1252"/>
                <a:gd name="T16" fmla="*/ 609 w 1389"/>
                <a:gd name="T17" fmla="*/ 716 h 1252"/>
                <a:gd name="T18" fmla="*/ 709 w 1389"/>
                <a:gd name="T19" fmla="*/ 777 h 1252"/>
                <a:gd name="T20" fmla="*/ 814 w 1389"/>
                <a:gd name="T21" fmla="*/ 828 h 1252"/>
                <a:gd name="T22" fmla="*/ 927 w 1389"/>
                <a:gd name="T23" fmla="*/ 873 h 1252"/>
                <a:gd name="T24" fmla="*/ 1036 w 1389"/>
                <a:gd name="T25" fmla="*/ 899 h 1252"/>
                <a:gd name="T26" fmla="*/ 1128 w 1389"/>
                <a:gd name="T27" fmla="*/ 911 h 1252"/>
                <a:gd name="T28" fmla="*/ 1222 w 1389"/>
                <a:gd name="T29" fmla="*/ 1189 h 1252"/>
                <a:gd name="T30" fmla="*/ 1233 w 1389"/>
                <a:gd name="T31" fmla="*/ 1082 h 1252"/>
                <a:gd name="T32" fmla="*/ 1249 w 1389"/>
                <a:gd name="T33" fmla="*/ 998 h 1252"/>
                <a:gd name="T34" fmla="*/ 1267 w 1389"/>
                <a:gd name="T35" fmla="*/ 926 h 1252"/>
                <a:gd name="T36" fmla="*/ 1292 w 1389"/>
                <a:gd name="T37" fmla="*/ 849 h 1252"/>
                <a:gd name="T38" fmla="*/ 1326 w 1389"/>
                <a:gd name="T39" fmla="*/ 756 h 1252"/>
                <a:gd name="T40" fmla="*/ 1370 w 1389"/>
                <a:gd name="T41" fmla="*/ 670 h 1252"/>
                <a:gd name="T42" fmla="*/ 1367 w 1389"/>
                <a:gd name="T43" fmla="*/ 615 h 1252"/>
                <a:gd name="T44" fmla="*/ 1314 w 1389"/>
                <a:gd name="T45" fmla="*/ 578 h 1252"/>
                <a:gd name="T46" fmla="*/ 1252 w 1389"/>
                <a:gd name="T47" fmla="*/ 529 h 1252"/>
                <a:gd name="T48" fmla="*/ 1205 w 1389"/>
                <a:gd name="T49" fmla="*/ 481 h 1252"/>
                <a:gd name="T50" fmla="*/ 1153 w 1389"/>
                <a:gd name="T51" fmla="*/ 425 h 1252"/>
                <a:gd name="T52" fmla="*/ 1102 w 1389"/>
                <a:gd name="T53" fmla="*/ 371 h 1252"/>
                <a:gd name="T54" fmla="*/ 1055 w 1389"/>
                <a:gd name="T55" fmla="*/ 312 h 1252"/>
                <a:gd name="T56" fmla="*/ 1011 w 1389"/>
                <a:gd name="T57" fmla="*/ 259 h 1252"/>
                <a:gd name="T58" fmla="*/ 958 w 1389"/>
                <a:gd name="T59" fmla="*/ 184 h 1252"/>
                <a:gd name="T60" fmla="*/ 971 w 1389"/>
                <a:gd name="T61" fmla="*/ 544 h 1252"/>
                <a:gd name="T62" fmla="*/ 826 w 1389"/>
                <a:gd name="T63" fmla="*/ 523 h 1252"/>
                <a:gd name="T64" fmla="*/ 731 w 1389"/>
                <a:gd name="T65" fmla="*/ 499 h 1252"/>
                <a:gd name="T66" fmla="*/ 605 w 1389"/>
                <a:gd name="T67" fmla="*/ 462 h 1252"/>
                <a:gd name="T68" fmla="*/ 504 w 1389"/>
                <a:gd name="T69" fmla="*/ 425 h 1252"/>
                <a:gd name="T70" fmla="*/ 425 w 1389"/>
                <a:gd name="T71" fmla="*/ 395 h 1252"/>
                <a:gd name="T72" fmla="*/ 340 w 1389"/>
                <a:gd name="T73" fmla="*/ 351 h 1252"/>
                <a:gd name="T74" fmla="*/ 264 w 1389"/>
                <a:gd name="T75" fmla="*/ 302 h 1252"/>
                <a:gd name="T76" fmla="*/ 190 w 1389"/>
                <a:gd name="T77" fmla="*/ 233 h 1252"/>
                <a:gd name="T78" fmla="*/ 123 w 1389"/>
                <a:gd name="T79" fmla="*/ 155 h 1252"/>
                <a:gd name="T80" fmla="*/ 55 w 1389"/>
                <a:gd name="T81" fmla="*/ 70 h 1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389" h="1252">
                  <a:moveTo>
                    <a:pt x="0" y="0"/>
                  </a:moveTo>
                  <a:lnTo>
                    <a:pt x="31" y="87"/>
                  </a:lnTo>
                  <a:lnTo>
                    <a:pt x="48" y="125"/>
                  </a:lnTo>
                  <a:lnTo>
                    <a:pt x="71" y="175"/>
                  </a:lnTo>
                  <a:lnTo>
                    <a:pt x="96" y="219"/>
                  </a:lnTo>
                  <a:lnTo>
                    <a:pt x="119" y="266"/>
                  </a:lnTo>
                  <a:lnTo>
                    <a:pt x="147" y="308"/>
                  </a:lnTo>
                  <a:lnTo>
                    <a:pt x="175" y="345"/>
                  </a:lnTo>
                  <a:lnTo>
                    <a:pt x="206" y="385"/>
                  </a:lnTo>
                  <a:lnTo>
                    <a:pt x="247" y="432"/>
                  </a:lnTo>
                  <a:lnTo>
                    <a:pt x="291" y="472"/>
                  </a:lnTo>
                  <a:lnTo>
                    <a:pt x="328" y="511"/>
                  </a:lnTo>
                  <a:lnTo>
                    <a:pt x="375" y="551"/>
                  </a:lnTo>
                  <a:lnTo>
                    <a:pt x="423" y="588"/>
                  </a:lnTo>
                  <a:lnTo>
                    <a:pt x="472" y="627"/>
                  </a:lnTo>
                  <a:lnTo>
                    <a:pt x="517" y="655"/>
                  </a:lnTo>
                  <a:lnTo>
                    <a:pt x="565" y="689"/>
                  </a:lnTo>
                  <a:lnTo>
                    <a:pt x="609" y="716"/>
                  </a:lnTo>
                  <a:lnTo>
                    <a:pt x="660" y="747"/>
                  </a:lnTo>
                  <a:lnTo>
                    <a:pt x="709" y="777"/>
                  </a:lnTo>
                  <a:lnTo>
                    <a:pt x="767" y="804"/>
                  </a:lnTo>
                  <a:lnTo>
                    <a:pt x="814" y="828"/>
                  </a:lnTo>
                  <a:lnTo>
                    <a:pt x="873" y="850"/>
                  </a:lnTo>
                  <a:lnTo>
                    <a:pt x="927" y="873"/>
                  </a:lnTo>
                  <a:lnTo>
                    <a:pt x="981" y="890"/>
                  </a:lnTo>
                  <a:lnTo>
                    <a:pt x="1036" y="899"/>
                  </a:lnTo>
                  <a:lnTo>
                    <a:pt x="1079" y="910"/>
                  </a:lnTo>
                  <a:lnTo>
                    <a:pt x="1128" y="911"/>
                  </a:lnTo>
                  <a:lnTo>
                    <a:pt x="1219" y="1251"/>
                  </a:lnTo>
                  <a:lnTo>
                    <a:pt x="1222" y="1189"/>
                  </a:lnTo>
                  <a:lnTo>
                    <a:pt x="1230" y="1139"/>
                  </a:lnTo>
                  <a:lnTo>
                    <a:pt x="1233" y="1082"/>
                  </a:lnTo>
                  <a:lnTo>
                    <a:pt x="1240" y="1041"/>
                  </a:lnTo>
                  <a:lnTo>
                    <a:pt x="1249" y="998"/>
                  </a:lnTo>
                  <a:lnTo>
                    <a:pt x="1253" y="963"/>
                  </a:lnTo>
                  <a:lnTo>
                    <a:pt x="1267" y="926"/>
                  </a:lnTo>
                  <a:lnTo>
                    <a:pt x="1278" y="888"/>
                  </a:lnTo>
                  <a:lnTo>
                    <a:pt x="1292" y="849"/>
                  </a:lnTo>
                  <a:lnTo>
                    <a:pt x="1309" y="805"/>
                  </a:lnTo>
                  <a:lnTo>
                    <a:pt x="1326" y="756"/>
                  </a:lnTo>
                  <a:lnTo>
                    <a:pt x="1346" y="715"/>
                  </a:lnTo>
                  <a:lnTo>
                    <a:pt x="1370" y="670"/>
                  </a:lnTo>
                  <a:lnTo>
                    <a:pt x="1388" y="634"/>
                  </a:lnTo>
                  <a:lnTo>
                    <a:pt x="1367" y="615"/>
                  </a:lnTo>
                  <a:lnTo>
                    <a:pt x="1339" y="598"/>
                  </a:lnTo>
                  <a:lnTo>
                    <a:pt x="1314" y="578"/>
                  </a:lnTo>
                  <a:lnTo>
                    <a:pt x="1284" y="554"/>
                  </a:lnTo>
                  <a:lnTo>
                    <a:pt x="1252" y="529"/>
                  </a:lnTo>
                  <a:lnTo>
                    <a:pt x="1227" y="506"/>
                  </a:lnTo>
                  <a:lnTo>
                    <a:pt x="1205" y="481"/>
                  </a:lnTo>
                  <a:lnTo>
                    <a:pt x="1178" y="454"/>
                  </a:lnTo>
                  <a:lnTo>
                    <a:pt x="1153" y="425"/>
                  </a:lnTo>
                  <a:lnTo>
                    <a:pt x="1126" y="398"/>
                  </a:lnTo>
                  <a:lnTo>
                    <a:pt x="1102" y="371"/>
                  </a:lnTo>
                  <a:lnTo>
                    <a:pt x="1079" y="344"/>
                  </a:lnTo>
                  <a:lnTo>
                    <a:pt x="1055" y="312"/>
                  </a:lnTo>
                  <a:lnTo>
                    <a:pt x="1032" y="285"/>
                  </a:lnTo>
                  <a:lnTo>
                    <a:pt x="1011" y="259"/>
                  </a:lnTo>
                  <a:lnTo>
                    <a:pt x="986" y="227"/>
                  </a:lnTo>
                  <a:lnTo>
                    <a:pt x="958" y="184"/>
                  </a:lnTo>
                  <a:lnTo>
                    <a:pt x="1036" y="541"/>
                  </a:lnTo>
                  <a:lnTo>
                    <a:pt x="971" y="544"/>
                  </a:lnTo>
                  <a:lnTo>
                    <a:pt x="920" y="537"/>
                  </a:lnTo>
                  <a:lnTo>
                    <a:pt x="826" y="523"/>
                  </a:lnTo>
                  <a:lnTo>
                    <a:pt x="778" y="512"/>
                  </a:lnTo>
                  <a:lnTo>
                    <a:pt x="731" y="499"/>
                  </a:lnTo>
                  <a:lnTo>
                    <a:pt x="652" y="477"/>
                  </a:lnTo>
                  <a:lnTo>
                    <a:pt x="605" y="462"/>
                  </a:lnTo>
                  <a:lnTo>
                    <a:pt x="549" y="444"/>
                  </a:lnTo>
                  <a:lnTo>
                    <a:pt x="504" y="425"/>
                  </a:lnTo>
                  <a:lnTo>
                    <a:pt x="464" y="411"/>
                  </a:lnTo>
                  <a:lnTo>
                    <a:pt x="425" y="395"/>
                  </a:lnTo>
                  <a:lnTo>
                    <a:pt x="383" y="375"/>
                  </a:lnTo>
                  <a:lnTo>
                    <a:pt x="340" y="351"/>
                  </a:lnTo>
                  <a:lnTo>
                    <a:pt x="302" y="325"/>
                  </a:lnTo>
                  <a:lnTo>
                    <a:pt x="264" y="302"/>
                  </a:lnTo>
                  <a:lnTo>
                    <a:pt x="226" y="266"/>
                  </a:lnTo>
                  <a:lnTo>
                    <a:pt x="190" y="233"/>
                  </a:lnTo>
                  <a:lnTo>
                    <a:pt x="155" y="193"/>
                  </a:lnTo>
                  <a:lnTo>
                    <a:pt x="123" y="155"/>
                  </a:lnTo>
                  <a:lnTo>
                    <a:pt x="89" y="114"/>
                  </a:lnTo>
                  <a:lnTo>
                    <a:pt x="55" y="70"/>
                  </a:lnTo>
                  <a:lnTo>
                    <a:pt x="0" y="0"/>
                  </a:lnTo>
                </a:path>
              </a:pathLst>
            </a:custGeom>
            <a:solidFill>
              <a:srgbClr val="99CC00"/>
            </a:solidFill>
            <a:ln w="9525" cap="rnd">
              <a:solidFill>
                <a:schemeClr val="hlink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nl-NL" sz="1350"/>
            </a:p>
          </p:txBody>
        </p:sp>
        <p:grpSp>
          <p:nvGrpSpPr>
            <p:cNvPr id="50184" name="Group 409"/>
            <p:cNvGrpSpPr>
              <a:grpSpLocks/>
            </p:cNvGrpSpPr>
            <p:nvPr/>
          </p:nvGrpSpPr>
          <p:grpSpPr bwMode="auto">
            <a:xfrm>
              <a:off x="2785" y="2161"/>
              <a:ext cx="1984" cy="1601"/>
              <a:chOff x="2785" y="2161"/>
              <a:chExt cx="1984" cy="1601"/>
            </a:xfrm>
          </p:grpSpPr>
          <p:grpSp>
            <p:nvGrpSpPr>
              <p:cNvPr id="50185" name="Group 410"/>
              <p:cNvGrpSpPr>
                <a:grpSpLocks/>
              </p:cNvGrpSpPr>
              <p:nvPr/>
            </p:nvGrpSpPr>
            <p:grpSpPr bwMode="auto">
              <a:xfrm>
                <a:off x="3073" y="2161"/>
                <a:ext cx="1342" cy="1342"/>
                <a:chOff x="3073" y="2161"/>
                <a:chExt cx="1342" cy="1342"/>
              </a:xfrm>
            </p:grpSpPr>
            <p:grpSp>
              <p:nvGrpSpPr>
                <p:cNvPr id="50189" name="Group 411"/>
                <p:cNvGrpSpPr>
                  <a:grpSpLocks/>
                </p:cNvGrpSpPr>
                <p:nvPr/>
              </p:nvGrpSpPr>
              <p:grpSpPr bwMode="auto">
                <a:xfrm>
                  <a:off x="3073" y="2929"/>
                  <a:ext cx="1342" cy="574"/>
                  <a:chOff x="3073" y="2929"/>
                  <a:chExt cx="1342" cy="574"/>
                </a:xfrm>
              </p:grpSpPr>
              <p:grpSp>
                <p:nvGrpSpPr>
                  <p:cNvPr id="50530" name="Group 412"/>
                  <p:cNvGrpSpPr>
                    <a:grpSpLocks/>
                  </p:cNvGrpSpPr>
                  <p:nvPr/>
                </p:nvGrpSpPr>
                <p:grpSpPr bwMode="auto">
                  <a:xfrm>
                    <a:off x="3361" y="2929"/>
                    <a:ext cx="1054" cy="286"/>
                    <a:chOff x="3361" y="2929"/>
                    <a:chExt cx="1054" cy="286"/>
                  </a:xfrm>
                </p:grpSpPr>
                <p:grpSp>
                  <p:nvGrpSpPr>
                    <p:cNvPr id="50594" name="Group 4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61" y="2929"/>
                      <a:ext cx="286" cy="286"/>
                      <a:chOff x="3361" y="2929"/>
                      <a:chExt cx="286" cy="286"/>
                    </a:xfrm>
                  </p:grpSpPr>
                  <p:sp>
                    <p:nvSpPr>
                      <p:cNvPr id="50611" name="AutoShape 41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61" y="292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612" name="AutoShape 415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457" y="3025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613" name="Rectangle 4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61" y="3025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595" name="Group 4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53" y="2929"/>
                      <a:ext cx="286" cy="286"/>
                      <a:chOff x="3553" y="2929"/>
                      <a:chExt cx="286" cy="286"/>
                    </a:xfrm>
                  </p:grpSpPr>
                  <p:sp>
                    <p:nvSpPr>
                      <p:cNvPr id="50608" name="AutoShape 4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53" y="292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609" name="AutoShape 419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649" y="3025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610" name="Rectangle 4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53" y="3025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596" name="Group 42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45" y="2929"/>
                      <a:ext cx="286" cy="286"/>
                      <a:chOff x="3745" y="2929"/>
                      <a:chExt cx="286" cy="286"/>
                    </a:xfrm>
                  </p:grpSpPr>
                  <p:sp>
                    <p:nvSpPr>
                      <p:cNvPr id="50605" name="AutoShape 4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45" y="292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606" name="AutoShape 423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841" y="3025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607" name="Rectangle 42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45" y="3025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597" name="Group 42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37" y="2929"/>
                      <a:ext cx="286" cy="286"/>
                      <a:chOff x="3937" y="2929"/>
                      <a:chExt cx="286" cy="286"/>
                    </a:xfrm>
                  </p:grpSpPr>
                  <p:sp>
                    <p:nvSpPr>
                      <p:cNvPr id="50602" name="AutoShape 4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37" y="292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603" name="AutoShape 427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4033" y="3025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604" name="Rectangle 4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37" y="3025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598" name="Group 42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29" y="2929"/>
                      <a:ext cx="286" cy="286"/>
                      <a:chOff x="4129" y="2929"/>
                      <a:chExt cx="286" cy="286"/>
                    </a:xfrm>
                  </p:grpSpPr>
                  <p:sp>
                    <p:nvSpPr>
                      <p:cNvPr id="50599" name="AutoShape 43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29" y="292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600" name="AutoShape 431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4225" y="3025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601" name="Rectangle 4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29" y="3025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</p:grpSp>
              <p:grpSp>
                <p:nvGrpSpPr>
                  <p:cNvPr id="50531" name="Group 433"/>
                  <p:cNvGrpSpPr>
                    <a:grpSpLocks/>
                  </p:cNvGrpSpPr>
                  <p:nvPr/>
                </p:nvGrpSpPr>
                <p:grpSpPr bwMode="auto">
                  <a:xfrm>
                    <a:off x="3265" y="3025"/>
                    <a:ext cx="1054" cy="286"/>
                    <a:chOff x="3265" y="3025"/>
                    <a:chExt cx="1054" cy="286"/>
                  </a:xfrm>
                </p:grpSpPr>
                <p:grpSp>
                  <p:nvGrpSpPr>
                    <p:cNvPr id="50574" name="Group 4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265" y="3025"/>
                      <a:ext cx="286" cy="286"/>
                      <a:chOff x="3265" y="3025"/>
                      <a:chExt cx="286" cy="286"/>
                    </a:xfrm>
                  </p:grpSpPr>
                  <p:sp>
                    <p:nvSpPr>
                      <p:cNvPr id="50591" name="AutoShape 4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5" y="3025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592" name="AutoShape 436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361" y="3121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593" name="Rectangle 43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5" y="3121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575" name="Group 43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57" y="3025"/>
                      <a:ext cx="286" cy="286"/>
                      <a:chOff x="3457" y="3025"/>
                      <a:chExt cx="286" cy="286"/>
                    </a:xfrm>
                  </p:grpSpPr>
                  <p:sp>
                    <p:nvSpPr>
                      <p:cNvPr id="50588" name="AutoShape 4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57" y="3025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589" name="AutoShape 440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553" y="3121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590" name="Rectangle 44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57" y="3121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576" name="Group 44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49" y="3025"/>
                      <a:ext cx="286" cy="286"/>
                      <a:chOff x="3649" y="3025"/>
                      <a:chExt cx="286" cy="286"/>
                    </a:xfrm>
                  </p:grpSpPr>
                  <p:sp>
                    <p:nvSpPr>
                      <p:cNvPr id="50585" name="AutoShape 44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49" y="3025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586" name="AutoShape 444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745" y="3121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587" name="Rectangle 44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49" y="3121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577" name="Group 44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41" y="3025"/>
                      <a:ext cx="286" cy="286"/>
                      <a:chOff x="3841" y="3025"/>
                      <a:chExt cx="286" cy="286"/>
                    </a:xfrm>
                  </p:grpSpPr>
                  <p:sp>
                    <p:nvSpPr>
                      <p:cNvPr id="50582" name="AutoShape 44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841" y="3025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583" name="AutoShape 448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937" y="3121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584" name="Rectangle 44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841" y="3121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578" name="Group 45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33" y="3025"/>
                      <a:ext cx="286" cy="286"/>
                      <a:chOff x="4033" y="3025"/>
                      <a:chExt cx="286" cy="286"/>
                    </a:xfrm>
                  </p:grpSpPr>
                  <p:sp>
                    <p:nvSpPr>
                      <p:cNvPr id="50579" name="AutoShape 45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33" y="3025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580" name="AutoShape 452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4129" y="3121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581" name="Rectangle 45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33" y="3121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</p:grpSp>
              <p:grpSp>
                <p:nvGrpSpPr>
                  <p:cNvPr id="50532" name="Group 454"/>
                  <p:cNvGrpSpPr>
                    <a:grpSpLocks/>
                  </p:cNvGrpSpPr>
                  <p:nvPr/>
                </p:nvGrpSpPr>
                <p:grpSpPr bwMode="auto">
                  <a:xfrm>
                    <a:off x="3169" y="3121"/>
                    <a:ext cx="1054" cy="286"/>
                    <a:chOff x="3169" y="3121"/>
                    <a:chExt cx="1054" cy="286"/>
                  </a:xfrm>
                </p:grpSpPr>
                <p:grpSp>
                  <p:nvGrpSpPr>
                    <p:cNvPr id="50554" name="Group 45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69" y="3121"/>
                      <a:ext cx="286" cy="286"/>
                      <a:chOff x="3169" y="3121"/>
                      <a:chExt cx="286" cy="286"/>
                    </a:xfrm>
                  </p:grpSpPr>
                  <p:sp>
                    <p:nvSpPr>
                      <p:cNvPr id="50571" name="AutoShape 45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69" y="3121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572" name="AutoShape 457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265" y="3217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573" name="Rectangle 45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69" y="3217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555" name="Group 4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61" y="3121"/>
                      <a:ext cx="286" cy="286"/>
                      <a:chOff x="3361" y="3121"/>
                      <a:chExt cx="286" cy="286"/>
                    </a:xfrm>
                  </p:grpSpPr>
                  <p:sp>
                    <p:nvSpPr>
                      <p:cNvPr id="50568" name="AutoShape 46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61" y="3121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569" name="AutoShape 461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457" y="3217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570" name="Rectangle 46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61" y="3217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556" name="Group 46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53" y="3121"/>
                      <a:ext cx="286" cy="286"/>
                      <a:chOff x="3553" y="3121"/>
                      <a:chExt cx="286" cy="286"/>
                    </a:xfrm>
                  </p:grpSpPr>
                  <p:sp>
                    <p:nvSpPr>
                      <p:cNvPr id="50565" name="AutoShape 46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53" y="3121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566" name="AutoShape 465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649" y="3217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567" name="Rectangle 46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53" y="3217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557" name="Group 4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45" y="3121"/>
                      <a:ext cx="286" cy="286"/>
                      <a:chOff x="3745" y="3121"/>
                      <a:chExt cx="286" cy="286"/>
                    </a:xfrm>
                  </p:grpSpPr>
                  <p:sp>
                    <p:nvSpPr>
                      <p:cNvPr id="50562" name="AutoShape 4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45" y="3121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563" name="AutoShape 469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841" y="3217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564" name="Rectangle 47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45" y="3217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558" name="Group 47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37" y="3121"/>
                      <a:ext cx="286" cy="286"/>
                      <a:chOff x="3937" y="3121"/>
                      <a:chExt cx="286" cy="286"/>
                    </a:xfrm>
                  </p:grpSpPr>
                  <p:sp>
                    <p:nvSpPr>
                      <p:cNvPr id="50559" name="AutoShape 4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37" y="3121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560" name="AutoShape 473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4033" y="3217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561" name="Rectangle 47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37" y="3217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</p:grpSp>
              <p:grpSp>
                <p:nvGrpSpPr>
                  <p:cNvPr id="50533" name="Group 475"/>
                  <p:cNvGrpSpPr>
                    <a:grpSpLocks/>
                  </p:cNvGrpSpPr>
                  <p:nvPr/>
                </p:nvGrpSpPr>
                <p:grpSpPr bwMode="auto">
                  <a:xfrm>
                    <a:off x="3073" y="3217"/>
                    <a:ext cx="1054" cy="286"/>
                    <a:chOff x="3073" y="3217"/>
                    <a:chExt cx="1054" cy="286"/>
                  </a:xfrm>
                </p:grpSpPr>
                <p:grpSp>
                  <p:nvGrpSpPr>
                    <p:cNvPr id="50534" name="Group 47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73" y="3217"/>
                      <a:ext cx="286" cy="286"/>
                      <a:chOff x="3073" y="3217"/>
                      <a:chExt cx="286" cy="286"/>
                    </a:xfrm>
                  </p:grpSpPr>
                  <p:sp>
                    <p:nvSpPr>
                      <p:cNvPr id="50551" name="AutoShape 47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73" y="3217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552" name="AutoShape 478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169" y="3313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553" name="Rectangle 4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73" y="3313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535" name="Group 48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265" y="3217"/>
                      <a:ext cx="286" cy="286"/>
                      <a:chOff x="3265" y="3217"/>
                      <a:chExt cx="286" cy="286"/>
                    </a:xfrm>
                  </p:grpSpPr>
                  <p:sp>
                    <p:nvSpPr>
                      <p:cNvPr id="50548" name="AutoShape 48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5" y="3217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549" name="AutoShape 482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361" y="3313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550" name="Rectangle 4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5" y="3313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536" name="Group 48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57" y="3217"/>
                      <a:ext cx="286" cy="286"/>
                      <a:chOff x="3457" y="3217"/>
                      <a:chExt cx="286" cy="286"/>
                    </a:xfrm>
                  </p:grpSpPr>
                  <p:sp>
                    <p:nvSpPr>
                      <p:cNvPr id="50545" name="AutoShape 48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57" y="3217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546" name="AutoShape 486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553" y="3313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547" name="Rectangle 48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57" y="3313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537" name="Group 48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49" y="3217"/>
                      <a:ext cx="286" cy="286"/>
                      <a:chOff x="3649" y="3217"/>
                      <a:chExt cx="286" cy="286"/>
                    </a:xfrm>
                  </p:grpSpPr>
                  <p:sp>
                    <p:nvSpPr>
                      <p:cNvPr id="50542" name="AutoShape 48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49" y="3217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543" name="AutoShape 490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745" y="3313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544" name="Rectangle 49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49" y="3313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538" name="Group 49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41" y="3217"/>
                      <a:ext cx="286" cy="286"/>
                      <a:chOff x="3841" y="3217"/>
                      <a:chExt cx="286" cy="286"/>
                    </a:xfrm>
                  </p:grpSpPr>
                  <p:sp>
                    <p:nvSpPr>
                      <p:cNvPr id="50539" name="AutoShape 49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841" y="3217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540" name="AutoShape 494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937" y="3313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541" name="Rectangle 49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841" y="3313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</p:grpSp>
            </p:grpSp>
            <p:grpSp>
              <p:nvGrpSpPr>
                <p:cNvPr id="50190" name="Group 496"/>
                <p:cNvGrpSpPr>
                  <a:grpSpLocks/>
                </p:cNvGrpSpPr>
                <p:nvPr/>
              </p:nvGrpSpPr>
              <p:grpSpPr bwMode="auto">
                <a:xfrm>
                  <a:off x="3073" y="2737"/>
                  <a:ext cx="1342" cy="574"/>
                  <a:chOff x="3073" y="2737"/>
                  <a:chExt cx="1342" cy="574"/>
                </a:xfrm>
              </p:grpSpPr>
              <p:grpSp>
                <p:nvGrpSpPr>
                  <p:cNvPr id="50446" name="Group 497"/>
                  <p:cNvGrpSpPr>
                    <a:grpSpLocks/>
                  </p:cNvGrpSpPr>
                  <p:nvPr/>
                </p:nvGrpSpPr>
                <p:grpSpPr bwMode="auto">
                  <a:xfrm>
                    <a:off x="3361" y="2737"/>
                    <a:ext cx="1054" cy="286"/>
                    <a:chOff x="3361" y="2737"/>
                    <a:chExt cx="1054" cy="286"/>
                  </a:xfrm>
                </p:grpSpPr>
                <p:grpSp>
                  <p:nvGrpSpPr>
                    <p:cNvPr id="50510" name="Group 49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61" y="2737"/>
                      <a:ext cx="286" cy="286"/>
                      <a:chOff x="3361" y="2737"/>
                      <a:chExt cx="286" cy="286"/>
                    </a:xfrm>
                  </p:grpSpPr>
                  <p:sp>
                    <p:nvSpPr>
                      <p:cNvPr id="50527" name="AutoShape 49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61" y="2737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528" name="AutoShape 500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457" y="2833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529" name="Rectangle 50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61" y="2833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511" name="Group 50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53" y="2737"/>
                      <a:ext cx="286" cy="286"/>
                      <a:chOff x="3553" y="2737"/>
                      <a:chExt cx="286" cy="286"/>
                    </a:xfrm>
                  </p:grpSpPr>
                  <p:sp>
                    <p:nvSpPr>
                      <p:cNvPr id="50524" name="AutoShape 50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53" y="2737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525" name="AutoShape 504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649" y="2833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526" name="Rectangle 50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53" y="2833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512" name="Group 50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45" y="2737"/>
                      <a:ext cx="286" cy="286"/>
                      <a:chOff x="3745" y="2737"/>
                      <a:chExt cx="286" cy="286"/>
                    </a:xfrm>
                  </p:grpSpPr>
                  <p:sp>
                    <p:nvSpPr>
                      <p:cNvPr id="50521" name="AutoShape 50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45" y="2737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522" name="AutoShape 508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841" y="2833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523" name="Rectangle 50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45" y="2833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513" name="Group 5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37" y="2737"/>
                      <a:ext cx="286" cy="286"/>
                      <a:chOff x="3937" y="2737"/>
                      <a:chExt cx="286" cy="286"/>
                    </a:xfrm>
                  </p:grpSpPr>
                  <p:sp>
                    <p:nvSpPr>
                      <p:cNvPr id="50518" name="AutoShape 51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37" y="2737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519" name="AutoShape 512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4033" y="2833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520" name="Rectangle 5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37" y="2833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514" name="Group 5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29" y="2737"/>
                      <a:ext cx="286" cy="286"/>
                      <a:chOff x="4129" y="2737"/>
                      <a:chExt cx="286" cy="286"/>
                    </a:xfrm>
                  </p:grpSpPr>
                  <p:sp>
                    <p:nvSpPr>
                      <p:cNvPr id="50515" name="AutoShape 5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29" y="2737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516" name="AutoShape 516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4225" y="2833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517" name="Rectangle 5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29" y="2833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</p:grpSp>
              <p:grpSp>
                <p:nvGrpSpPr>
                  <p:cNvPr id="50447" name="Group 518"/>
                  <p:cNvGrpSpPr>
                    <a:grpSpLocks/>
                  </p:cNvGrpSpPr>
                  <p:nvPr/>
                </p:nvGrpSpPr>
                <p:grpSpPr bwMode="auto">
                  <a:xfrm>
                    <a:off x="3265" y="2833"/>
                    <a:ext cx="1054" cy="286"/>
                    <a:chOff x="3265" y="2833"/>
                    <a:chExt cx="1054" cy="286"/>
                  </a:xfrm>
                </p:grpSpPr>
                <p:grpSp>
                  <p:nvGrpSpPr>
                    <p:cNvPr id="50490" name="Group 5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265" y="2833"/>
                      <a:ext cx="286" cy="286"/>
                      <a:chOff x="3265" y="2833"/>
                      <a:chExt cx="286" cy="286"/>
                    </a:xfrm>
                  </p:grpSpPr>
                  <p:sp>
                    <p:nvSpPr>
                      <p:cNvPr id="50507" name="AutoShape 5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5" y="2833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508" name="AutoShape 521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361" y="292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509" name="Rectangle 5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5" y="2929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491" name="Group 5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57" y="2833"/>
                      <a:ext cx="286" cy="286"/>
                      <a:chOff x="3457" y="2833"/>
                      <a:chExt cx="286" cy="286"/>
                    </a:xfrm>
                  </p:grpSpPr>
                  <p:sp>
                    <p:nvSpPr>
                      <p:cNvPr id="50504" name="AutoShape 52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57" y="2833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505" name="AutoShape 525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553" y="292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506" name="Rectangle 5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57" y="2929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492" name="Group 5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49" y="2833"/>
                      <a:ext cx="286" cy="286"/>
                      <a:chOff x="3649" y="2833"/>
                      <a:chExt cx="286" cy="286"/>
                    </a:xfrm>
                  </p:grpSpPr>
                  <p:sp>
                    <p:nvSpPr>
                      <p:cNvPr id="50501" name="AutoShape 5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49" y="2833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502" name="AutoShape 529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745" y="292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503" name="Rectangle 53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49" y="2929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493" name="Group 53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41" y="2833"/>
                      <a:ext cx="286" cy="286"/>
                      <a:chOff x="3841" y="2833"/>
                      <a:chExt cx="286" cy="286"/>
                    </a:xfrm>
                  </p:grpSpPr>
                  <p:sp>
                    <p:nvSpPr>
                      <p:cNvPr id="50498" name="AutoShape 5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841" y="2833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499" name="AutoShape 533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937" y="292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500" name="Rectangle 53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841" y="2929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494" name="Group 53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33" y="2833"/>
                      <a:ext cx="286" cy="286"/>
                      <a:chOff x="4033" y="2833"/>
                      <a:chExt cx="286" cy="286"/>
                    </a:xfrm>
                  </p:grpSpPr>
                  <p:sp>
                    <p:nvSpPr>
                      <p:cNvPr id="50495" name="AutoShape 53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33" y="2833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496" name="AutoShape 537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4129" y="292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497" name="Rectangle 5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33" y="2929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</p:grpSp>
              <p:grpSp>
                <p:nvGrpSpPr>
                  <p:cNvPr id="50448" name="Group 539"/>
                  <p:cNvGrpSpPr>
                    <a:grpSpLocks/>
                  </p:cNvGrpSpPr>
                  <p:nvPr/>
                </p:nvGrpSpPr>
                <p:grpSpPr bwMode="auto">
                  <a:xfrm>
                    <a:off x="3169" y="2929"/>
                    <a:ext cx="1054" cy="286"/>
                    <a:chOff x="3169" y="2929"/>
                    <a:chExt cx="1054" cy="286"/>
                  </a:xfrm>
                </p:grpSpPr>
                <p:grpSp>
                  <p:nvGrpSpPr>
                    <p:cNvPr id="50470" name="Group 54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69" y="2929"/>
                      <a:ext cx="286" cy="286"/>
                      <a:chOff x="3169" y="2929"/>
                      <a:chExt cx="286" cy="286"/>
                    </a:xfrm>
                  </p:grpSpPr>
                  <p:sp>
                    <p:nvSpPr>
                      <p:cNvPr id="50487" name="AutoShape 54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69" y="292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488" name="AutoShape 542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265" y="3025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489" name="Rectangle 54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69" y="3025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471" name="Group 54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61" y="2929"/>
                      <a:ext cx="286" cy="286"/>
                      <a:chOff x="3361" y="2929"/>
                      <a:chExt cx="286" cy="286"/>
                    </a:xfrm>
                  </p:grpSpPr>
                  <p:sp>
                    <p:nvSpPr>
                      <p:cNvPr id="50484" name="AutoShape 54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61" y="292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485" name="AutoShape 546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457" y="3025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486" name="Rectangle 54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61" y="3025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472" name="Group 5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53" y="2929"/>
                      <a:ext cx="286" cy="286"/>
                      <a:chOff x="3553" y="2929"/>
                      <a:chExt cx="286" cy="286"/>
                    </a:xfrm>
                  </p:grpSpPr>
                  <p:sp>
                    <p:nvSpPr>
                      <p:cNvPr id="50481" name="AutoShape 54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53" y="292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482" name="AutoShape 550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649" y="3025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483" name="Rectangle 55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53" y="3025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473" name="Group 5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45" y="2929"/>
                      <a:ext cx="286" cy="286"/>
                      <a:chOff x="3745" y="2929"/>
                      <a:chExt cx="286" cy="286"/>
                    </a:xfrm>
                  </p:grpSpPr>
                  <p:sp>
                    <p:nvSpPr>
                      <p:cNvPr id="50478" name="AutoShape 55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45" y="292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479" name="AutoShape 554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841" y="3025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480" name="Rectangle 55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45" y="3025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474" name="Group 55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37" y="2929"/>
                      <a:ext cx="286" cy="286"/>
                      <a:chOff x="3937" y="2929"/>
                      <a:chExt cx="286" cy="286"/>
                    </a:xfrm>
                  </p:grpSpPr>
                  <p:sp>
                    <p:nvSpPr>
                      <p:cNvPr id="50475" name="AutoShape 55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37" y="292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476" name="AutoShape 558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4033" y="3025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477" name="Rectangle 55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37" y="3025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</p:grpSp>
              <p:grpSp>
                <p:nvGrpSpPr>
                  <p:cNvPr id="50449" name="Group 560"/>
                  <p:cNvGrpSpPr>
                    <a:grpSpLocks/>
                  </p:cNvGrpSpPr>
                  <p:nvPr/>
                </p:nvGrpSpPr>
                <p:grpSpPr bwMode="auto">
                  <a:xfrm>
                    <a:off x="3073" y="3025"/>
                    <a:ext cx="1054" cy="286"/>
                    <a:chOff x="3073" y="3025"/>
                    <a:chExt cx="1054" cy="286"/>
                  </a:xfrm>
                </p:grpSpPr>
                <p:grpSp>
                  <p:nvGrpSpPr>
                    <p:cNvPr id="50450" name="Group 56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73" y="3025"/>
                      <a:ext cx="286" cy="286"/>
                      <a:chOff x="3073" y="3025"/>
                      <a:chExt cx="286" cy="286"/>
                    </a:xfrm>
                  </p:grpSpPr>
                  <p:sp>
                    <p:nvSpPr>
                      <p:cNvPr id="50467" name="AutoShape 56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73" y="3025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468" name="AutoShape 563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169" y="3121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469" name="Rectangle 56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73" y="3121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451" name="Group 56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265" y="3025"/>
                      <a:ext cx="286" cy="286"/>
                      <a:chOff x="3265" y="3025"/>
                      <a:chExt cx="286" cy="286"/>
                    </a:xfrm>
                  </p:grpSpPr>
                  <p:sp>
                    <p:nvSpPr>
                      <p:cNvPr id="50464" name="AutoShape 56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5" y="3025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465" name="AutoShape 567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361" y="3121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466" name="Rectangle 5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5" y="3121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452" name="Group 5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57" y="3025"/>
                      <a:ext cx="286" cy="286"/>
                      <a:chOff x="3457" y="3025"/>
                      <a:chExt cx="286" cy="286"/>
                    </a:xfrm>
                  </p:grpSpPr>
                  <p:sp>
                    <p:nvSpPr>
                      <p:cNvPr id="50461" name="AutoShape 57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57" y="3025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462" name="AutoShape 571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553" y="3121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463" name="Rectangle 5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57" y="3121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453" name="Group 57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49" y="3025"/>
                      <a:ext cx="286" cy="286"/>
                      <a:chOff x="3649" y="3025"/>
                      <a:chExt cx="286" cy="286"/>
                    </a:xfrm>
                  </p:grpSpPr>
                  <p:sp>
                    <p:nvSpPr>
                      <p:cNvPr id="50458" name="AutoShape 57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49" y="3025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459" name="AutoShape 575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745" y="3121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460" name="Rectangle 57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49" y="3121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454" name="Group 5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41" y="3025"/>
                      <a:ext cx="286" cy="286"/>
                      <a:chOff x="3841" y="3025"/>
                      <a:chExt cx="286" cy="286"/>
                    </a:xfrm>
                  </p:grpSpPr>
                  <p:sp>
                    <p:nvSpPr>
                      <p:cNvPr id="50455" name="AutoShape 57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841" y="3025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456" name="AutoShape 579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937" y="3121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457" name="Rectangle 5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841" y="3121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</p:grpSp>
            </p:grpSp>
            <p:grpSp>
              <p:nvGrpSpPr>
                <p:cNvPr id="50191" name="Group 581"/>
                <p:cNvGrpSpPr>
                  <a:grpSpLocks/>
                </p:cNvGrpSpPr>
                <p:nvPr/>
              </p:nvGrpSpPr>
              <p:grpSpPr bwMode="auto">
                <a:xfrm>
                  <a:off x="3073" y="2545"/>
                  <a:ext cx="1342" cy="574"/>
                  <a:chOff x="3073" y="2545"/>
                  <a:chExt cx="1342" cy="574"/>
                </a:xfrm>
              </p:grpSpPr>
              <p:grpSp>
                <p:nvGrpSpPr>
                  <p:cNvPr id="50362" name="Group 582"/>
                  <p:cNvGrpSpPr>
                    <a:grpSpLocks/>
                  </p:cNvGrpSpPr>
                  <p:nvPr/>
                </p:nvGrpSpPr>
                <p:grpSpPr bwMode="auto">
                  <a:xfrm>
                    <a:off x="3361" y="2545"/>
                    <a:ext cx="1054" cy="286"/>
                    <a:chOff x="3361" y="2545"/>
                    <a:chExt cx="1054" cy="286"/>
                  </a:xfrm>
                </p:grpSpPr>
                <p:grpSp>
                  <p:nvGrpSpPr>
                    <p:cNvPr id="50426" name="Group 58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61" y="2545"/>
                      <a:ext cx="286" cy="286"/>
                      <a:chOff x="3361" y="2545"/>
                      <a:chExt cx="286" cy="286"/>
                    </a:xfrm>
                  </p:grpSpPr>
                  <p:sp>
                    <p:nvSpPr>
                      <p:cNvPr id="50443" name="AutoShape 58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61" y="2545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444" name="AutoShape 585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457" y="2641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445" name="Rectangle 58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61" y="2641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427" name="Group 58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53" y="2545"/>
                      <a:ext cx="286" cy="286"/>
                      <a:chOff x="3553" y="2545"/>
                      <a:chExt cx="286" cy="286"/>
                    </a:xfrm>
                  </p:grpSpPr>
                  <p:sp>
                    <p:nvSpPr>
                      <p:cNvPr id="50440" name="AutoShape 58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53" y="2545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441" name="AutoShape 589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649" y="2641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442" name="Rectangle 59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53" y="2641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428" name="Group 59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45" y="2545"/>
                      <a:ext cx="286" cy="286"/>
                      <a:chOff x="3745" y="2545"/>
                      <a:chExt cx="286" cy="286"/>
                    </a:xfrm>
                  </p:grpSpPr>
                  <p:sp>
                    <p:nvSpPr>
                      <p:cNvPr id="50437" name="AutoShape 59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45" y="2545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438" name="AutoShape 593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841" y="2641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439" name="Rectangle 59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45" y="2641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429" name="Group 59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37" y="2545"/>
                      <a:ext cx="286" cy="286"/>
                      <a:chOff x="3937" y="2545"/>
                      <a:chExt cx="286" cy="286"/>
                    </a:xfrm>
                  </p:grpSpPr>
                  <p:sp>
                    <p:nvSpPr>
                      <p:cNvPr id="50434" name="AutoShape 59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37" y="2545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435" name="AutoShape 597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4033" y="2641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436" name="Rectangle 59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37" y="2641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430" name="Group 59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29" y="2545"/>
                      <a:ext cx="286" cy="286"/>
                      <a:chOff x="4129" y="2545"/>
                      <a:chExt cx="286" cy="286"/>
                    </a:xfrm>
                  </p:grpSpPr>
                  <p:sp>
                    <p:nvSpPr>
                      <p:cNvPr id="50431" name="AutoShape 60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29" y="2545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432" name="AutoShape 601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4225" y="2641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433" name="Rectangle 60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29" y="2641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</p:grpSp>
              <p:grpSp>
                <p:nvGrpSpPr>
                  <p:cNvPr id="50363" name="Group 603"/>
                  <p:cNvGrpSpPr>
                    <a:grpSpLocks/>
                  </p:cNvGrpSpPr>
                  <p:nvPr/>
                </p:nvGrpSpPr>
                <p:grpSpPr bwMode="auto">
                  <a:xfrm>
                    <a:off x="3265" y="2641"/>
                    <a:ext cx="1054" cy="286"/>
                    <a:chOff x="3265" y="2641"/>
                    <a:chExt cx="1054" cy="286"/>
                  </a:xfrm>
                </p:grpSpPr>
                <p:grpSp>
                  <p:nvGrpSpPr>
                    <p:cNvPr id="50406" name="Group 60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265" y="2641"/>
                      <a:ext cx="286" cy="286"/>
                      <a:chOff x="3265" y="2641"/>
                      <a:chExt cx="286" cy="286"/>
                    </a:xfrm>
                  </p:grpSpPr>
                  <p:sp>
                    <p:nvSpPr>
                      <p:cNvPr id="50423" name="AutoShape 60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5" y="2641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424" name="AutoShape 606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361" y="2737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425" name="Rectangle 60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5" y="2737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407" name="Group 60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57" y="2641"/>
                      <a:ext cx="286" cy="286"/>
                      <a:chOff x="3457" y="2641"/>
                      <a:chExt cx="286" cy="286"/>
                    </a:xfrm>
                  </p:grpSpPr>
                  <p:sp>
                    <p:nvSpPr>
                      <p:cNvPr id="50420" name="AutoShape 60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57" y="2641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421" name="AutoShape 610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553" y="2737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422" name="Rectangle 61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57" y="2737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408" name="Group 6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49" y="2641"/>
                      <a:ext cx="286" cy="286"/>
                      <a:chOff x="3649" y="2641"/>
                      <a:chExt cx="286" cy="286"/>
                    </a:xfrm>
                  </p:grpSpPr>
                  <p:sp>
                    <p:nvSpPr>
                      <p:cNvPr id="50417" name="AutoShape 6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49" y="2641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418" name="AutoShape 614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745" y="2737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419" name="Rectangle 6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49" y="2737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409" name="Group 6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41" y="2641"/>
                      <a:ext cx="286" cy="286"/>
                      <a:chOff x="3841" y="2641"/>
                      <a:chExt cx="286" cy="286"/>
                    </a:xfrm>
                  </p:grpSpPr>
                  <p:sp>
                    <p:nvSpPr>
                      <p:cNvPr id="50414" name="AutoShape 6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841" y="2641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415" name="AutoShape 618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937" y="2737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416" name="Rectangle 6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841" y="2737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410" name="Group 6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33" y="2641"/>
                      <a:ext cx="286" cy="286"/>
                      <a:chOff x="4033" y="2641"/>
                      <a:chExt cx="286" cy="286"/>
                    </a:xfrm>
                  </p:grpSpPr>
                  <p:sp>
                    <p:nvSpPr>
                      <p:cNvPr id="50411" name="AutoShape 6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33" y="2641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412" name="AutoShape 622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4129" y="2737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413" name="Rectangle 6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33" y="2737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</p:grpSp>
              <p:grpSp>
                <p:nvGrpSpPr>
                  <p:cNvPr id="50364" name="Group 624"/>
                  <p:cNvGrpSpPr>
                    <a:grpSpLocks/>
                  </p:cNvGrpSpPr>
                  <p:nvPr/>
                </p:nvGrpSpPr>
                <p:grpSpPr bwMode="auto">
                  <a:xfrm>
                    <a:off x="3169" y="2737"/>
                    <a:ext cx="1054" cy="286"/>
                    <a:chOff x="3169" y="2737"/>
                    <a:chExt cx="1054" cy="286"/>
                  </a:xfrm>
                </p:grpSpPr>
                <p:grpSp>
                  <p:nvGrpSpPr>
                    <p:cNvPr id="50386" name="Group 62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69" y="2737"/>
                      <a:ext cx="286" cy="286"/>
                      <a:chOff x="3169" y="2737"/>
                      <a:chExt cx="286" cy="286"/>
                    </a:xfrm>
                  </p:grpSpPr>
                  <p:sp>
                    <p:nvSpPr>
                      <p:cNvPr id="50403" name="AutoShape 6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69" y="2737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404" name="AutoShape 627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265" y="2833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405" name="Rectangle 6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69" y="2833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387" name="Group 62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61" y="2737"/>
                      <a:ext cx="286" cy="286"/>
                      <a:chOff x="3361" y="2737"/>
                      <a:chExt cx="286" cy="286"/>
                    </a:xfrm>
                  </p:grpSpPr>
                  <p:sp>
                    <p:nvSpPr>
                      <p:cNvPr id="50400" name="AutoShape 63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61" y="2737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401" name="AutoShape 631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457" y="2833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402" name="Rectangle 6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61" y="2833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388" name="Group 63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53" y="2737"/>
                      <a:ext cx="286" cy="286"/>
                      <a:chOff x="3553" y="2737"/>
                      <a:chExt cx="286" cy="286"/>
                    </a:xfrm>
                  </p:grpSpPr>
                  <p:sp>
                    <p:nvSpPr>
                      <p:cNvPr id="50397" name="AutoShape 63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53" y="2737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398" name="AutoShape 635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649" y="2833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399" name="Rectangle 63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53" y="2833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389" name="Group 6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45" y="2737"/>
                      <a:ext cx="286" cy="286"/>
                      <a:chOff x="3745" y="2737"/>
                      <a:chExt cx="286" cy="286"/>
                    </a:xfrm>
                  </p:grpSpPr>
                  <p:sp>
                    <p:nvSpPr>
                      <p:cNvPr id="50394" name="AutoShape 6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45" y="2737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395" name="AutoShape 639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841" y="2833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396" name="Rectangle 64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45" y="2833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390" name="Group 64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37" y="2737"/>
                      <a:ext cx="286" cy="286"/>
                      <a:chOff x="3937" y="2737"/>
                      <a:chExt cx="286" cy="286"/>
                    </a:xfrm>
                  </p:grpSpPr>
                  <p:sp>
                    <p:nvSpPr>
                      <p:cNvPr id="50391" name="AutoShape 64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37" y="2737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392" name="AutoShape 643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4033" y="2833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393" name="Rectangle 64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37" y="2833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</p:grpSp>
              <p:grpSp>
                <p:nvGrpSpPr>
                  <p:cNvPr id="50365" name="Group 645"/>
                  <p:cNvGrpSpPr>
                    <a:grpSpLocks/>
                  </p:cNvGrpSpPr>
                  <p:nvPr/>
                </p:nvGrpSpPr>
                <p:grpSpPr bwMode="auto">
                  <a:xfrm>
                    <a:off x="3073" y="2833"/>
                    <a:ext cx="1054" cy="286"/>
                    <a:chOff x="3073" y="2833"/>
                    <a:chExt cx="1054" cy="286"/>
                  </a:xfrm>
                </p:grpSpPr>
                <p:grpSp>
                  <p:nvGrpSpPr>
                    <p:cNvPr id="50366" name="Group 64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73" y="2833"/>
                      <a:ext cx="286" cy="286"/>
                      <a:chOff x="3073" y="2833"/>
                      <a:chExt cx="286" cy="286"/>
                    </a:xfrm>
                  </p:grpSpPr>
                  <p:sp>
                    <p:nvSpPr>
                      <p:cNvPr id="50383" name="AutoShape 64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73" y="2833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384" name="AutoShape 648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169" y="292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385" name="Rectangle 64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73" y="2929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367" name="Group 65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265" y="2833"/>
                      <a:ext cx="286" cy="286"/>
                      <a:chOff x="3265" y="2833"/>
                      <a:chExt cx="286" cy="286"/>
                    </a:xfrm>
                  </p:grpSpPr>
                  <p:sp>
                    <p:nvSpPr>
                      <p:cNvPr id="50380" name="AutoShape 65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5" y="2833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381" name="AutoShape 652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361" y="292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382" name="Rectangle 65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5" y="2929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368" name="Group 65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57" y="2833"/>
                      <a:ext cx="286" cy="286"/>
                      <a:chOff x="3457" y="2833"/>
                      <a:chExt cx="286" cy="286"/>
                    </a:xfrm>
                  </p:grpSpPr>
                  <p:sp>
                    <p:nvSpPr>
                      <p:cNvPr id="50377" name="AutoShape 65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57" y="2833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378" name="AutoShape 656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553" y="292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379" name="Rectangle 65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57" y="2929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369" name="Group 65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49" y="2833"/>
                      <a:ext cx="286" cy="286"/>
                      <a:chOff x="3649" y="2833"/>
                      <a:chExt cx="286" cy="286"/>
                    </a:xfrm>
                  </p:grpSpPr>
                  <p:sp>
                    <p:nvSpPr>
                      <p:cNvPr id="50374" name="AutoShape 65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49" y="2833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375" name="AutoShape 660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745" y="292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376" name="Rectangle 66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49" y="2929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370" name="Group 66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41" y="2833"/>
                      <a:ext cx="286" cy="286"/>
                      <a:chOff x="3841" y="2833"/>
                      <a:chExt cx="286" cy="286"/>
                    </a:xfrm>
                  </p:grpSpPr>
                  <p:sp>
                    <p:nvSpPr>
                      <p:cNvPr id="50371" name="AutoShape 66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841" y="2833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372" name="AutoShape 664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937" y="292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373" name="Rectangle 66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841" y="2929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</p:grpSp>
            </p:grpSp>
            <p:grpSp>
              <p:nvGrpSpPr>
                <p:cNvPr id="50192" name="Group 666"/>
                <p:cNvGrpSpPr>
                  <a:grpSpLocks/>
                </p:cNvGrpSpPr>
                <p:nvPr/>
              </p:nvGrpSpPr>
              <p:grpSpPr bwMode="auto">
                <a:xfrm>
                  <a:off x="3073" y="2353"/>
                  <a:ext cx="1342" cy="574"/>
                  <a:chOff x="3073" y="2353"/>
                  <a:chExt cx="1342" cy="574"/>
                </a:xfrm>
              </p:grpSpPr>
              <p:grpSp>
                <p:nvGrpSpPr>
                  <p:cNvPr id="50278" name="Group 667"/>
                  <p:cNvGrpSpPr>
                    <a:grpSpLocks/>
                  </p:cNvGrpSpPr>
                  <p:nvPr/>
                </p:nvGrpSpPr>
                <p:grpSpPr bwMode="auto">
                  <a:xfrm>
                    <a:off x="3361" y="2353"/>
                    <a:ext cx="1054" cy="286"/>
                    <a:chOff x="3361" y="2353"/>
                    <a:chExt cx="1054" cy="286"/>
                  </a:xfrm>
                </p:grpSpPr>
                <p:grpSp>
                  <p:nvGrpSpPr>
                    <p:cNvPr id="50342" name="Group 66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61" y="2353"/>
                      <a:ext cx="286" cy="286"/>
                      <a:chOff x="3361" y="2353"/>
                      <a:chExt cx="286" cy="286"/>
                    </a:xfrm>
                  </p:grpSpPr>
                  <p:sp>
                    <p:nvSpPr>
                      <p:cNvPr id="50359" name="AutoShape 66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61" y="2353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360" name="AutoShape 670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457" y="244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361" name="Rectangle 67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61" y="2449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343" name="Group 67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53" y="2353"/>
                      <a:ext cx="286" cy="286"/>
                      <a:chOff x="3553" y="2353"/>
                      <a:chExt cx="286" cy="286"/>
                    </a:xfrm>
                  </p:grpSpPr>
                  <p:sp>
                    <p:nvSpPr>
                      <p:cNvPr id="50356" name="AutoShape 67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53" y="2353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357" name="AutoShape 674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649" y="244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358" name="Rectangle 67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53" y="2449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344" name="Group 67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45" y="2353"/>
                      <a:ext cx="286" cy="286"/>
                      <a:chOff x="3745" y="2353"/>
                      <a:chExt cx="286" cy="286"/>
                    </a:xfrm>
                  </p:grpSpPr>
                  <p:sp>
                    <p:nvSpPr>
                      <p:cNvPr id="50353" name="AutoShape 67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45" y="2353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354" name="AutoShape 678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841" y="244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355" name="Rectangle 6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45" y="2449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345" name="Group 68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37" y="2353"/>
                      <a:ext cx="286" cy="286"/>
                      <a:chOff x="3937" y="2353"/>
                      <a:chExt cx="286" cy="286"/>
                    </a:xfrm>
                  </p:grpSpPr>
                  <p:sp>
                    <p:nvSpPr>
                      <p:cNvPr id="50350" name="AutoShape 68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37" y="2353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351" name="AutoShape 682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4033" y="244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352" name="Rectangle 6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37" y="2449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346" name="Group 68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29" y="2353"/>
                      <a:ext cx="286" cy="286"/>
                      <a:chOff x="4129" y="2353"/>
                      <a:chExt cx="286" cy="286"/>
                    </a:xfrm>
                  </p:grpSpPr>
                  <p:sp>
                    <p:nvSpPr>
                      <p:cNvPr id="50347" name="AutoShape 68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29" y="2353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348" name="AutoShape 686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4225" y="244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349" name="Rectangle 68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29" y="2449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</p:grpSp>
              <p:grpSp>
                <p:nvGrpSpPr>
                  <p:cNvPr id="50279" name="Group 688"/>
                  <p:cNvGrpSpPr>
                    <a:grpSpLocks/>
                  </p:cNvGrpSpPr>
                  <p:nvPr/>
                </p:nvGrpSpPr>
                <p:grpSpPr bwMode="auto">
                  <a:xfrm>
                    <a:off x="3265" y="2449"/>
                    <a:ext cx="1054" cy="286"/>
                    <a:chOff x="3265" y="2449"/>
                    <a:chExt cx="1054" cy="286"/>
                  </a:xfrm>
                </p:grpSpPr>
                <p:grpSp>
                  <p:nvGrpSpPr>
                    <p:cNvPr id="50322" name="Group 68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265" y="2449"/>
                      <a:ext cx="286" cy="286"/>
                      <a:chOff x="3265" y="2449"/>
                      <a:chExt cx="286" cy="286"/>
                    </a:xfrm>
                  </p:grpSpPr>
                  <p:sp>
                    <p:nvSpPr>
                      <p:cNvPr id="50339" name="AutoShape 69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5" y="244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340" name="AutoShape 691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361" y="2545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341" name="Rectangle 69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5" y="2545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323" name="Group 69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57" y="2449"/>
                      <a:ext cx="286" cy="286"/>
                      <a:chOff x="3457" y="2449"/>
                      <a:chExt cx="286" cy="286"/>
                    </a:xfrm>
                  </p:grpSpPr>
                  <p:sp>
                    <p:nvSpPr>
                      <p:cNvPr id="50336" name="AutoShape 69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57" y="244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337" name="AutoShape 695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553" y="2545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338" name="Rectangle 69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57" y="2545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324" name="Group 69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49" y="2449"/>
                      <a:ext cx="286" cy="286"/>
                      <a:chOff x="3649" y="2449"/>
                      <a:chExt cx="286" cy="286"/>
                    </a:xfrm>
                  </p:grpSpPr>
                  <p:sp>
                    <p:nvSpPr>
                      <p:cNvPr id="50333" name="AutoShape 69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49" y="244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334" name="AutoShape 699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745" y="2545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335" name="Rectangle 70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49" y="2545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325" name="Group 70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41" y="2449"/>
                      <a:ext cx="286" cy="286"/>
                      <a:chOff x="3841" y="2449"/>
                      <a:chExt cx="286" cy="286"/>
                    </a:xfrm>
                  </p:grpSpPr>
                  <p:sp>
                    <p:nvSpPr>
                      <p:cNvPr id="50330" name="AutoShape 70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841" y="244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331" name="AutoShape 703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937" y="2545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332" name="Rectangle 70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841" y="2545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326" name="Group 70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33" y="2449"/>
                      <a:ext cx="286" cy="286"/>
                      <a:chOff x="4033" y="2449"/>
                      <a:chExt cx="286" cy="286"/>
                    </a:xfrm>
                  </p:grpSpPr>
                  <p:sp>
                    <p:nvSpPr>
                      <p:cNvPr id="50327" name="AutoShape 70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33" y="244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328" name="AutoShape 707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4129" y="2545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329" name="Rectangle 70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33" y="2545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</p:grpSp>
              <p:grpSp>
                <p:nvGrpSpPr>
                  <p:cNvPr id="50280" name="Group 709"/>
                  <p:cNvGrpSpPr>
                    <a:grpSpLocks/>
                  </p:cNvGrpSpPr>
                  <p:nvPr/>
                </p:nvGrpSpPr>
                <p:grpSpPr bwMode="auto">
                  <a:xfrm>
                    <a:off x="3169" y="2545"/>
                    <a:ext cx="1054" cy="286"/>
                    <a:chOff x="3169" y="2545"/>
                    <a:chExt cx="1054" cy="286"/>
                  </a:xfrm>
                </p:grpSpPr>
                <p:grpSp>
                  <p:nvGrpSpPr>
                    <p:cNvPr id="50302" name="Group 7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69" y="2545"/>
                      <a:ext cx="286" cy="286"/>
                      <a:chOff x="3169" y="2545"/>
                      <a:chExt cx="286" cy="286"/>
                    </a:xfrm>
                  </p:grpSpPr>
                  <p:sp>
                    <p:nvSpPr>
                      <p:cNvPr id="50319" name="AutoShape 71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69" y="2545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320" name="AutoShape 712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265" y="2641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321" name="Rectangle 7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69" y="2641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303" name="Group 7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61" y="2545"/>
                      <a:ext cx="286" cy="286"/>
                      <a:chOff x="3361" y="2545"/>
                      <a:chExt cx="286" cy="286"/>
                    </a:xfrm>
                  </p:grpSpPr>
                  <p:sp>
                    <p:nvSpPr>
                      <p:cNvPr id="50316" name="AutoShape 7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61" y="2545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317" name="AutoShape 716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457" y="2641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318" name="Rectangle 7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61" y="2641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304" name="Group 7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53" y="2545"/>
                      <a:ext cx="286" cy="286"/>
                      <a:chOff x="3553" y="2545"/>
                      <a:chExt cx="286" cy="286"/>
                    </a:xfrm>
                  </p:grpSpPr>
                  <p:sp>
                    <p:nvSpPr>
                      <p:cNvPr id="50313" name="AutoShape 7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53" y="2545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314" name="AutoShape 720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649" y="2641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315" name="Rectangle 7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53" y="2641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305" name="Group 72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45" y="2545"/>
                      <a:ext cx="286" cy="286"/>
                      <a:chOff x="3745" y="2545"/>
                      <a:chExt cx="286" cy="286"/>
                    </a:xfrm>
                  </p:grpSpPr>
                  <p:sp>
                    <p:nvSpPr>
                      <p:cNvPr id="50310" name="AutoShape 7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45" y="2545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311" name="AutoShape 724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841" y="2641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312" name="Rectangle 7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45" y="2641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306" name="Group 7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37" y="2545"/>
                      <a:ext cx="286" cy="286"/>
                      <a:chOff x="3937" y="2545"/>
                      <a:chExt cx="286" cy="286"/>
                    </a:xfrm>
                  </p:grpSpPr>
                  <p:sp>
                    <p:nvSpPr>
                      <p:cNvPr id="50307" name="AutoShape 7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37" y="2545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308" name="AutoShape 728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4033" y="2641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309" name="Rectangle 72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37" y="2641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</p:grpSp>
              <p:grpSp>
                <p:nvGrpSpPr>
                  <p:cNvPr id="50281" name="Group 730"/>
                  <p:cNvGrpSpPr>
                    <a:grpSpLocks/>
                  </p:cNvGrpSpPr>
                  <p:nvPr/>
                </p:nvGrpSpPr>
                <p:grpSpPr bwMode="auto">
                  <a:xfrm>
                    <a:off x="3073" y="2641"/>
                    <a:ext cx="1054" cy="286"/>
                    <a:chOff x="3073" y="2641"/>
                    <a:chExt cx="1054" cy="286"/>
                  </a:xfrm>
                </p:grpSpPr>
                <p:grpSp>
                  <p:nvGrpSpPr>
                    <p:cNvPr id="50282" name="Group 73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73" y="2641"/>
                      <a:ext cx="286" cy="286"/>
                      <a:chOff x="3073" y="2641"/>
                      <a:chExt cx="286" cy="286"/>
                    </a:xfrm>
                  </p:grpSpPr>
                  <p:sp>
                    <p:nvSpPr>
                      <p:cNvPr id="50299" name="AutoShape 7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73" y="2641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300" name="AutoShape 733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169" y="2737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301" name="Rectangle 73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73" y="2737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283" name="Group 73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265" y="2641"/>
                      <a:ext cx="286" cy="286"/>
                      <a:chOff x="3265" y="2641"/>
                      <a:chExt cx="286" cy="286"/>
                    </a:xfrm>
                  </p:grpSpPr>
                  <p:sp>
                    <p:nvSpPr>
                      <p:cNvPr id="50296" name="AutoShape 73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5" y="2641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297" name="AutoShape 737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361" y="2737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298" name="Rectangle 7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5" y="2737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284" name="Group 73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57" y="2641"/>
                      <a:ext cx="286" cy="286"/>
                      <a:chOff x="3457" y="2641"/>
                      <a:chExt cx="286" cy="286"/>
                    </a:xfrm>
                  </p:grpSpPr>
                  <p:sp>
                    <p:nvSpPr>
                      <p:cNvPr id="50293" name="AutoShape 74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57" y="2641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294" name="AutoShape 741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553" y="2737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295" name="Rectangle 74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57" y="2737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285" name="Group 7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49" y="2641"/>
                      <a:ext cx="286" cy="286"/>
                      <a:chOff x="3649" y="2641"/>
                      <a:chExt cx="286" cy="286"/>
                    </a:xfrm>
                  </p:grpSpPr>
                  <p:sp>
                    <p:nvSpPr>
                      <p:cNvPr id="50290" name="AutoShape 74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49" y="2641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291" name="AutoShape 745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745" y="2737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292" name="Rectangle 74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49" y="2737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286" name="Group 74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41" y="2641"/>
                      <a:ext cx="286" cy="286"/>
                      <a:chOff x="3841" y="2641"/>
                      <a:chExt cx="286" cy="286"/>
                    </a:xfrm>
                  </p:grpSpPr>
                  <p:sp>
                    <p:nvSpPr>
                      <p:cNvPr id="50287" name="AutoShape 74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841" y="2641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288" name="AutoShape 749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937" y="2737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289" name="Rectangle 75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841" y="2737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</p:grpSp>
            </p:grpSp>
            <p:grpSp>
              <p:nvGrpSpPr>
                <p:cNvPr id="50193" name="Group 751"/>
                <p:cNvGrpSpPr>
                  <a:grpSpLocks/>
                </p:cNvGrpSpPr>
                <p:nvPr/>
              </p:nvGrpSpPr>
              <p:grpSpPr bwMode="auto">
                <a:xfrm>
                  <a:off x="3073" y="2161"/>
                  <a:ext cx="1342" cy="574"/>
                  <a:chOff x="3073" y="2161"/>
                  <a:chExt cx="1342" cy="574"/>
                </a:xfrm>
              </p:grpSpPr>
              <p:grpSp>
                <p:nvGrpSpPr>
                  <p:cNvPr id="50194" name="Group 752"/>
                  <p:cNvGrpSpPr>
                    <a:grpSpLocks/>
                  </p:cNvGrpSpPr>
                  <p:nvPr/>
                </p:nvGrpSpPr>
                <p:grpSpPr bwMode="auto">
                  <a:xfrm>
                    <a:off x="3361" y="2161"/>
                    <a:ext cx="1054" cy="286"/>
                    <a:chOff x="3361" y="2161"/>
                    <a:chExt cx="1054" cy="286"/>
                  </a:xfrm>
                </p:grpSpPr>
                <p:grpSp>
                  <p:nvGrpSpPr>
                    <p:cNvPr id="50258" name="Group 75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61" y="2161"/>
                      <a:ext cx="286" cy="286"/>
                      <a:chOff x="3361" y="2161"/>
                      <a:chExt cx="286" cy="286"/>
                    </a:xfrm>
                  </p:grpSpPr>
                  <p:sp>
                    <p:nvSpPr>
                      <p:cNvPr id="50275" name="AutoShape 75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61" y="2161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276" name="AutoShape 755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457" y="2257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277" name="Rectangle 75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61" y="2257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259" name="Group 75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53" y="2161"/>
                      <a:ext cx="286" cy="286"/>
                      <a:chOff x="3553" y="2161"/>
                      <a:chExt cx="286" cy="286"/>
                    </a:xfrm>
                  </p:grpSpPr>
                  <p:sp>
                    <p:nvSpPr>
                      <p:cNvPr id="50272" name="AutoShape 75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53" y="2161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273" name="AutoShape 759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649" y="2257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274" name="Rectangle 76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53" y="2257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260" name="Group 76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45" y="2161"/>
                      <a:ext cx="286" cy="286"/>
                      <a:chOff x="3745" y="2161"/>
                      <a:chExt cx="286" cy="286"/>
                    </a:xfrm>
                  </p:grpSpPr>
                  <p:sp>
                    <p:nvSpPr>
                      <p:cNvPr id="50269" name="AutoShape 76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45" y="2161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270" name="AutoShape 763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841" y="2257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271" name="Rectangle 76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45" y="2257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261" name="Group 76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37" y="2161"/>
                      <a:ext cx="286" cy="286"/>
                      <a:chOff x="3937" y="2161"/>
                      <a:chExt cx="286" cy="286"/>
                    </a:xfrm>
                  </p:grpSpPr>
                  <p:sp>
                    <p:nvSpPr>
                      <p:cNvPr id="50266" name="AutoShape 76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37" y="2161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267" name="AutoShape 767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4033" y="2257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268" name="Rectangle 7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37" y="2257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262" name="Group 7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29" y="2161"/>
                      <a:ext cx="286" cy="286"/>
                      <a:chOff x="4129" y="2161"/>
                      <a:chExt cx="286" cy="286"/>
                    </a:xfrm>
                  </p:grpSpPr>
                  <p:sp>
                    <p:nvSpPr>
                      <p:cNvPr id="50263" name="AutoShape 77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29" y="2161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264" name="AutoShape 771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4225" y="2257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265" name="Rectangle 7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29" y="2257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</p:grpSp>
              <p:grpSp>
                <p:nvGrpSpPr>
                  <p:cNvPr id="50195" name="Group 773"/>
                  <p:cNvGrpSpPr>
                    <a:grpSpLocks/>
                  </p:cNvGrpSpPr>
                  <p:nvPr/>
                </p:nvGrpSpPr>
                <p:grpSpPr bwMode="auto">
                  <a:xfrm>
                    <a:off x="3265" y="2257"/>
                    <a:ext cx="1054" cy="286"/>
                    <a:chOff x="3265" y="2257"/>
                    <a:chExt cx="1054" cy="286"/>
                  </a:xfrm>
                </p:grpSpPr>
                <p:grpSp>
                  <p:nvGrpSpPr>
                    <p:cNvPr id="50238" name="Group 7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265" y="2257"/>
                      <a:ext cx="286" cy="286"/>
                      <a:chOff x="3265" y="2257"/>
                      <a:chExt cx="286" cy="286"/>
                    </a:xfrm>
                  </p:grpSpPr>
                  <p:sp>
                    <p:nvSpPr>
                      <p:cNvPr id="50255" name="AutoShape 77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5" y="2257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256" name="AutoShape 776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361" y="2353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257" name="Rectangle 77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5" y="2353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239" name="Group 7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57" y="2257"/>
                      <a:ext cx="286" cy="286"/>
                      <a:chOff x="3457" y="2257"/>
                      <a:chExt cx="286" cy="286"/>
                    </a:xfrm>
                  </p:grpSpPr>
                  <p:sp>
                    <p:nvSpPr>
                      <p:cNvPr id="50252" name="AutoShape 7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57" y="2257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253" name="AutoShape 780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553" y="2353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254" name="Rectangle 78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57" y="2353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240" name="Group 7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49" y="2257"/>
                      <a:ext cx="286" cy="286"/>
                      <a:chOff x="3649" y="2257"/>
                      <a:chExt cx="286" cy="286"/>
                    </a:xfrm>
                  </p:grpSpPr>
                  <p:sp>
                    <p:nvSpPr>
                      <p:cNvPr id="50249" name="AutoShape 7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49" y="2257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250" name="AutoShape 784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745" y="2353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251" name="Rectangle 78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49" y="2353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241" name="Group 78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41" y="2257"/>
                      <a:ext cx="286" cy="286"/>
                      <a:chOff x="3841" y="2257"/>
                      <a:chExt cx="286" cy="286"/>
                    </a:xfrm>
                  </p:grpSpPr>
                  <p:sp>
                    <p:nvSpPr>
                      <p:cNvPr id="50246" name="AutoShape 78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841" y="2257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247" name="AutoShape 788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937" y="2353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248" name="Rectangle 78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841" y="2353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242" name="Group 79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33" y="2257"/>
                      <a:ext cx="286" cy="286"/>
                      <a:chOff x="4033" y="2257"/>
                      <a:chExt cx="286" cy="286"/>
                    </a:xfrm>
                  </p:grpSpPr>
                  <p:sp>
                    <p:nvSpPr>
                      <p:cNvPr id="50243" name="AutoShape 79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33" y="2257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244" name="AutoShape 792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4129" y="2353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245" name="Rectangle 79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33" y="2353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</p:grpSp>
              <p:grpSp>
                <p:nvGrpSpPr>
                  <p:cNvPr id="50196" name="Group 794"/>
                  <p:cNvGrpSpPr>
                    <a:grpSpLocks/>
                  </p:cNvGrpSpPr>
                  <p:nvPr/>
                </p:nvGrpSpPr>
                <p:grpSpPr bwMode="auto">
                  <a:xfrm>
                    <a:off x="3169" y="2353"/>
                    <a:ext cx="1054" cy="286"/>
                    <a:chOff x="3169" y="2353"/>
                    <a:chExt cx="1054" cy="286"/>
                  </a:xfrm>
                </p:grpSpPr>
                <p:grpSp>
                  <p:nvGrpSpPr>
                    <p:cNvPr id="50218" name="Group 79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69" y="2353"/>
                      <a:ext cx="286" cy="286"/>
                      <a:chOff x="3169" y="2353"/>
                      <a:chExt cx="286" cy="286"/>
                    </a:xfrm>
                  </p:grpSpPr>
                  <p:sp>
                    <p:nvSpPr>
                      <p:cNvPr id="50235" name="AutoShape 79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69" y="2353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236" name="AutoShape 797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265" y="244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237" name="Rectangle 79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69" y="2449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219" name="Group 79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61" y="2353"/>
                      <a:ext cx="286" cy="286"/>
                      <a:chOff x="3361" y="2353"/>
                      <a:chExt cx="286" cy="286"/>
                    </a:xfrm>
                  </p:grpSpPr>
                  <p:sp>
                    <p:nvSpPr>
                      <p:cNvPr id="50232" name="AutoShape 80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61" y="2353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233" name="AutoShape 801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457" y="244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234" name="Rectangle 80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61" y="2449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220" name="Group 80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53" y="2353"/>
                      <a:ext cx="286" cy="286"/>
                      <a:chOff x="3553" y="2353"/>
                      <a:chExt cx="286" cy="286"/>
                    </a:xfrm>
                  </p:grpSpPr>
                  <p:sp>
                    <p:nvSpPr>
                      <p:cNvPr id="50229" name="AutoShape 80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53" y="2353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230" name="AutoShape 805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649" y="244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231" name="Rectangle 80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53" y="2449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221" name="Group 80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45" y="2353"/>
                      <a:ext cx="286" cy="286"/>
                      <a:chOff x="3745" y="2353"/>
                      <a:chExt cx="286" cy="286"/>
                    </a:xfrm>
                  </p:grpSpPr>
                  <p:sp>
                    <p:nvSpPr>
                      <p:cNvPr id="50226" name="AutoShape 80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45" y="2353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227" name="AutoShape 809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841" y="244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228" name="Rectangle 81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45" y="2449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222" name="Group 8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37" y="2353"/>
                      <a:ext cx="286" cy="286"/>
                      <a:chOff x="3937" y="2353"/>
                      <a:chExt cx="286" cy="286"/>
                    </a:xfrm>
                  </p:grpSpPr>
                  <p:sp>
                    <p:nvSpPr>
                      <p:cNvPr id="50223" name="AutoShape 8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37" y="2353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224" name="AutoShape 813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4033" y="244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225" name="Rectangle 81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37" y="2449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</p:grpSp>
              <p:grpSp>
                <p:nvGrpSpPr>
                  <p:cNvPr id="50197" name="Group 815"/>
                  <p:cNvGrpSpPr>
                    <a:grpSpLocks/>
                  </p:cNvGrpSpPr>
                  <p:nvPr/>
                </p:nvGrpSpPr>
                <p:grpSpPr bwMode="auto">
                  <a:xfrm>
                    <a:off x="3073" y="2449"/>
                    <a:ext cx="1054" cy="286"/>
                    <a:chOff x="3073" y="2449"/>
                    <a:chExt cx="1054" cy="286"/>
                  </a:xfrm>
                </p:grpSpPr>
                <p:grpSp>
                  <p:nvGrpSpPr>
                    <p:cNvPr id="50198" name="Group 8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73" y="2449"/>
                      <a:ext cx="286" cy="286"/>
                      <a:chOff x="3073" y="2449"/>
                      <a:chExt cx="286" cy="286"/>
                    </a:xfrm>
                  </p:grpSpPr>
                  <p:sp>
                    <p:nvSpPr>
                      <p:cNvPr id="50215" name="AutoShape 8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73" y="244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216" name="AutoShape 818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169" y="2545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217" name="Rectangle 8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73" y="2545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199" name="Group 8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265" y="2449"/>
                      <a:ext cx="286" cy="286"/>
                      <a:chOff x="3265" y="2449"/>
                      <a:chExt cx="286" cy="286"/>
                    </a:xfrm>
                  </p:grpSpPr>
                  <p:sp>
                    <p:nvSpPr>
                      <p:cNvPr id="50212" name="AutoShape 8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5" y="244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213" name="AutoShape 822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361" y="2545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214" name="Rectangle 8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5" y="2545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200" name="Group 8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57" y="2449"/>
                      <a:ext cx="286" cy="286"/>
                      <a:chOff x="3457" y="2449"/>
                      <a:chExt cx="286" cy="286"/>
                    </a:xfrm>
                  </p:grpSpPr>
                  <p:sp>
                    <p:nvSpPr>
                      <p:cNvPr id="50209" name="AutoShape 8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57" y="244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210" name="AutoShape 826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553" y="2545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211" name="Rectangle 8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57" y="2545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201" name="Group 82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49" y="2449"/>
                      <a:ext cx="286" cy="286"/>
                      <a:chOff x="3649" y="2449"/>
                      <a:chExt cx="286" cy="286"/>
                    </a:xfrm>
                  </p:grpSpPr>
                  <p:sp>
                    <p:nvSpPr>
                      <p:cNvPr id="50206" name="AutoShape 82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49" y="244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207" name="AutoShape 830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745" y="2545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208" name="Rectangle 8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49" y="2545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0202" name="Group 83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41" y="2449"/>
                      <a:ext cx="286" cy="286"/>
                      <a:chOff x="3841" y="2449"/>
                      <a:chExt cx="286" cy="286"/>
                    </a:xfrm>
                  </p:grpSpPr>
                  <p:sp>
                    <p:nvSpPr>
                      <p:cNvPr id="50203" name="AutoShape 83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841" y="244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204" name="AutoShape 834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937" y="2545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solidFill>
                        <a:srgbClr val="F90D0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0205" name="Rectangle 8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841" y="2545"/>
                        <a:ext cx="190" cy="19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</p:grpSp>
            </p:grpSp>
          </p:grpSp>
          <p:sp>
            <p:nvSpPr>
              <p:cNvPr id="50186" name="Rectangle 836"/>
              <p:cNvSpPr>
                <a:spLocks noChangeArrowheads="1"/>
              </p:cNvSpPr>
              <p:nvPr/>
            </p:nvSpPr>
            <p:spPr bwMode="auto">
              <a:xfrm rot="18900000">
                <a:off x="3953" y="3256"/>
                <a:ext cx="816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nl-NL" altLang="nl-NL" sz="1200" b="1">
                    <a:latin typeface="Book Antiqua" panose="02040602050305030304" pitchFamily="18" charset="0"/>
                  </a:rPr>
                  <a:t>Geografie</a:t>
                </a:r>
              </a:p>
            </p:txBody>
          </p:sp>
          <p:sp>
            <p:nvSpPr>
              <p:cNvPr id="50187" name="Rectangle 837"/>
              <p:cNvSpPr>
                <a:spLocks noChangeArrowheads="1"/>
              </p:cNvSpPr>
              <p:nvPr/>
            </p:nvSpPr>
            <p:spPr bwMode="auto">
              <a:xfrm>
                <a:off x="3309" y="3504"/>
                <a:ext cx="428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nl-NL" altLang="nl-NL" sz="1200" b="1">
                    <a:latin typeface="Book Antiqua" panose="02040602050305030304" pitchFamily="18" charset="0"/>
                  </a:rPr>
                  <a:t>Tijd</a:t>
                </a:r>
              </a:p>
            </p:txBody>
          </p:sp>
          <p:sp>
            <p:nvSpPr>
              <p:cNvPr id="50188" name="Rectangle 838"/>
              <p:cNvSpPr>
                <a:spLocks noChangeArrowheads="1"/>
              </p:cNvSpPr>
              <p:nvPr/>
            </p:nvSpPr>
            <p:spPr bwMode="auto">
              <a:xfrm rot="16200000">
                <a:off x="2560" y="2900"/>
                <a:ext cx="697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nl-NL" altLang="nl-NL" sz="1200" b="1">
                    <a:latin typeface="Book Antiqua" panose="02040602050305030304" pitchFamily="18" charset="0"/>
                  </a:rPr>
                  <a:t>Product</a:t>
                </a:r>
              </a:p>
            </p:txBody>
          </p:sp>
        </p:grpSp>
      </p:grpSp>
      <p:sp>
        <p:nvSpPr>
          <p:cNvPr id="50181" name="Rechthoek 1"/>
          <p:cNvSpPr>
            <a:spLocks noChangeArrowheads="1"/>
          </p:cNvSpPr>
          <p:nvPr/>
        </p:nvSpPr>
        <p:spPr bwMode="auto">
          <a:xfrm>
            <a:off x="1070703" y="5356316"/>
            <a:ext cx="6255544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NL" sz="1050" u="sng">
                <a:hlinkClick r:id="rId3"/>
              </a:rPr>
              <a:t>What are dimensions and measures</a:t>
            </a:r>
            <a:r>
              <a:rPr lang="en-US" altLang="nl-NL" sz="1050" u="sng"/>
              <a:t>?</a:t>
            </a:r>
          </a:p>
          <a:p>
            <a:pPr eaLnBrk="1" hangingPunct="1"/>
            <a:r>
              <a:rPr lang="en-US" sz="1000" dirty="0"/>
              <a:t>This short video provides a business friendly description of Dimensions, Measures, Hierarchies, and Data Grain</a:t>
            </a:r>
            <a:endParaRPr lang="en-US" altLang="nl-NL" sz="1000" u="sng" dirty="0"/>
          </a:p>
          <a:p>
            <a:pPr eaLnBrk="1" hangingPunct="1"/>
            <a:endParaRPr lang="nl-NL" altLang="nl-NL" sz="105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706722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/>
              <a:t>OLAP: Dicing/Slicing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nl-NL" altLang="nl-NL"/>
              <a:t>Slicing</a:t>
            </a:r>
          </a:p>
        </p:txBody>
      </p:sp>
      <p:grpSp>
        <p:nvGrpSpPr>
          <p:cNvPr id="2" name="Group 839"/>
          <p:cNvGrpSpPr>
            <a:grpSpLocks/>
          </p:cNvGrpSpPr>
          <p:nvPr/>
        </p:nvGrpSpPr>
        <p:grpSpPr bwMode="auto">
          <a:xfrm>
            <a:off x="1438277" y="2834880"/>
            <a:ext cx="6368654" cy="1876426"/>
            <a:chOff x="241" y="1681"/>
            <a:chExt cx="5349" cy="1576"/>
          </a:xfrm>
        </p:grpSpPr>
        <p:grpSp>
          <p:nvGrpSpPr>
            <p:cNvPr id="51206" name="Group 840"/>
            <p:cNvGrpSpPr>
              <a:grpSpLocks/>
            </p:cNvGrpSpPr>
            <p:nvPr/>
          </p:nvGrpSpPr>
          <p:grpSpPr bwMode="auto">
            <a:xfrm>
              <a:off x="1967" y="1681"/>
              <a:ext cx="1699" cy="1576"/>
              <a:chOff x="1967" y="1681"/>
              <a:chExt cx="1699" cy="1576"/>
            </a:xfrm>
          </p:grpSpPr>
          <p:grpSp>
            <p:nvGrpSpPr>
              <p:cNvPr id="52058" name="Group 841"/>
              <p:cNvGrpSpPr>
                <a:grpSpLocks/>
              </p:cNvGrpSpPr>
              <p:nvPr/>
            </p:nvGrpSpPr>
            <p:grpSpPr bwMode="auto">
              <a:xfrm>
                <a:off x="2233" y="1681"/>
                <a:ext cx="1342" cy="1342"/>
                <a:chOff x="2233" y="1681"/>
                <a:chExt cx="1342" cy="1342"/>
              </a:xfrm>
            </p:grpSpPr>
            <p:grpSp>
              <p:nvGrpSpPr>
                <p:cNvPr id="52062" name="Group 842"/>
                <p:cNvGrpSpPr>
                  <a:grpSpLocks/>
                </p:cNvGrpSpPr>
                <p:nvPr/>
              </p:nvGrpSpPr>
              <p:grpSpPr bwMode="auto">
                <a:xfrm>
                  <a:off x="2233" y="2257"/>
                  <a:ext cx="1342" cy="766"/>
                  <a:chOff x="2233" y="2257"/>
                  <a:chExt cx="1342" cy="766"/>
                </a:xfrm>
              </p:grpSpPr>
              <p:grpSp>
                <p:nvGrpSpPr>
                  <p:cNvPr id="52314" name="Group 843"/>
                  <p:cNvGrpSpPr>
                    <a:grpSpLocks/>
                  </p:cNvGrpSpPr>
                  <p:nvPr/>
                </p:nvGrpSpPr>
                <p:grpSpPr bwMode="auto">
                  <a:xfrm>
                    <a:off x="2233" y="2257"/>
                    <a:ext cx="1342" cy="574"/>
                    <a:chOff x="2233" y="2257"/>
                    <a:chExt cx="1342" cy="574"/>
                  </a:xfrm>
                </p:grpSpPr>
                <p:grpSp>
                  <p:nvGrpSpPr>
                    <p:cNvPr id="52400" name="Group 84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21" y="2257"/>
                      <a:ext cx="1054" cy="286"/>
                      <a:chOff x="2521" y="2257"/>
                      <a:chExt cx="1054" cy="286"/>
                    </a:xfrm>
                  </p:grpSpPr>
                  <p:grpSp>
                    <p:nvGrpSpPr>
                      <p:cNvPr id="52464" name="Group 84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521" y="2257"/>
                        <a:ext cx="286" cy="286"/>
                        <a:chOff x="2521" y="2257"/>
                        <a:chExt cx="286" cy="286"/>
                      </a:xfrm>
                    </p:grpSpPr>
                    <p:sp>
                      <p:nvSpPr>
                        <p:cNvPr id="52481" name="AutoShape 84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521" y="2257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482" name="AutoShape 84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2617" y="2353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483" name="Rectangle 84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521" y="2353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2465" name="Group 84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713" y="2257"/>
                        <a:ext cx="286" cy="286"/>
                        <a:chOff x="2713" y="2257"/>
                        <a:chExt cx="286" cy="286"/>
                      </a:xfrm>
                    </p:grpSpPr>
                    <p:sp>
                      <p:nvSpPr>
                        <p:cNvPr id="52478" name="AutoShape 85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13" y="2257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479" name="AutoShape 85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2809" y="2353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480" name="Rectangle 85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13" y="2353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2466" name="Group 85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905" y="2257"/>
                        <a:ext cx="286" cy="286"/>
                        <a:chOff x="2905" y="2257"/>
                        <a:chExt cx="286" cy="286"/>
                      </a:xfrm>
                    </p:grpSpPr>
                    <p:sp>
                      <p:nvSpPr>
                        <p:cNvPr id="52475" name="AutoShape 85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905" y="2257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476" name="AutoShape 85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3001" y="2353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477" name="Rectangle 85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905" y="2353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2467" name="Group 85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097" y="2257"/>
                        <a:ext cx="286" cy="286"/>
                        <a:chOff x="3097" y="2257"/>
                        <a:chExt cx="286" cy="286"/>
                      </a:xfrm>
                    </p:grpSpPr>
                    <p:sp>
                      <p:nvSpPr>
                        <p:cNvPr id="52472" name="AutoShape 85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97" y="2257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473" name="AutoShape 85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3193" y="2353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474" name="Rectangle 86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97" y="2353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2468" name="Group 86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289" y="2257"/>
                        <a:ext cx="286" cy="286"/>
                        <a:chOff x="3289" y="2257"/>
                        <a:chExt cx="286" cy="286"/>
                      </a:xfrm>
                    </p:grpSpPr>
                    <p:sp>
                      <p:nvSpPr>
                        <p:cNvPr id="52469" name="AutoShape 86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289" y="2257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470" name="AutoShape 86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3385" y="2353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471" name="Rectangle 86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289" y="2353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</p:grpSp>
                <p:grpSp>
                  <p:nvGrpSpPr>
                    <p:cNvPr id="52401" name="Group 86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25" y="2353"/>
                      <a:ext cx="1054" cy="286"/>
                      <a:chOff x="2425" y="2353"/>
                      <a:chExt cx="1054" cy="286"/>
                    </a:xfrm>
                  </p:grpSpPr>
                  <p:grpSp>
                    <p:nvGrpSpPr>
                      <p:cNvPr id="52444" name="Group 86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25" y="2353"/>
                        <a:ext cx="286" cy="286"/>
                        <a:chOff x="2425" y="2353"/>
                        <a:chExt cx="286" cy="286"/>
                      </a:xfrm>
                    </p:grpSpPr>
                    <p:sp>
                      <p:nvSpPr>
                        <p:cNvPr id="52461" name="AutoShape 86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425" y="2353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462" name="AutoShape 86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2521" y="2449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463" name="Rectangle 86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425" y="2449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2445" name="Group 87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617" y="2353"/>
                        <a:ext cx="286" cy="286"/>
                        <a:chOff x="2617" y="2353"/>
                        <a:chExt cx="286" cy="286"/>
                      </a:xfrm>
                    </p:grpSpPr>
                    <p:sp>
                      <p:nvSpPr>
                        <p:cNvPr id="52458" name="AutoShape 87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17" y="2353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459" name="AutoShape 87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2713" y="2449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460" name="Rectangle 87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17" y="2449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2446" name="Group 87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809" y="2353"/>
                        <a:ext cx="286" cy="286"/>
                        <a:chOff x="2809" y="2353"/>
                        <a:chExt cx="286" cy="286"/>
                      </a:xfrm>
                    </p:grpSpPr>
                    <p:sp>
                      <p:nvSpPr>
                        <p:cNvPr id="52455" name="AutoShape 87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09" y="2353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456" name="AutoShape 87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2905" y="2449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457" name="Rectangle 87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09" y="2449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2447" name="Group 87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001" y="2353"/>
                        <a:ext cx="286" cy="286"/>
                        <a:chOff x="3001" y="2353"/>
                        <a:chExt cx="286" cy="286"/>
                      </a:xfrm>
                    </p:grpSpPr>
                    <p:sp>
                      <p:nvSpPr>
                        <p:cNvPr id="52452" name="AutoShape 87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01" y="2353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453" name="AutoShape 88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3097" y="2449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454" name="Rectangle 88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01" y="2449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2448" name="Group 88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193" y="2353"/>
                        <a:ext cx="286" cy="286"/>
                        <a:chOff x="3193" y="2353"/>
                        <a:chExt cx="286" cy="286"/>
                      </a:xfrm>
                    </p:grpSpPr>
                    <p:sp>
                      <p:nvSpPr>
                        <p:cNvPr id="52449" name="AutoShape 88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193" y="2353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450" name="AutoShape 88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3289" y="2449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451" name="Rectangle 88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193" y="2449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</p:grpSp>
                <p:grpSp>
                  <p:nvGrpSpPr>
                    <p:cNvPr id="52402" name="Group 88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29" y="2449"/>
                      <a:ext cx="1054" cy="286"/>
                      <a:chOff x="2329" y="2449"/>
                      <a:chExt cx="1054" cy="286"/>
                    </a:xfrm>
                  </p:grpSpPr>
                  <p:grpSp>
                    <p:nvGrpSpPr>
                      <p:cNvPr id="52424" name="Group 88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29" y="2449"/>
                        <a:ext cx="286" cy="286"/>
                        <a:chOff x="2329" y="2449"/>
                        <a:chExt cx="286" cy="286"/>
                      </a:xfrm>
                    </p:grpSpPr>
                    <p:sp>
                      <p:nvSpPr>
                        <p:cNvPr id="52441" name="AutoShape 88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329" y="2449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442" name="AutoShape 88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2425" y="2545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443" name="Rectangle 89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329" y="2545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2425" name="Group 89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521" y="2449"/>
                        <a:ext cx="286" cy="286"/>
                        <a:chOff x="2521" y="2449"/>
                        <a:chExt cx="286" cy="286"/>
                      </a:xfrm>
                    </p:grpSpPr>
                    <p:sp>
                      <p:nvSpPr>
                        <p:cNvPr id="52438" name="AutoShape 89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521" y="2449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439" name="AutoShape 89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2617" y="2545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440" name="Rectangle 89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521" y="2545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2426" name="Group 89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713" y="2449"/>
                        <a:ext cx="286" cy="286"/>
                        <a:chOff x="2713" y="2449"/>
                        <a:chExt cx="286" cy="286"/>
                      </a:xfrm>
                    </p:grpSpPr>
                    <p:sp>
                      <p:nvSpPr>
                        <p:cNvPr id="52435" name="AutoShape 89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13" y="2449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436" name="AutoShape 89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2809" y="2545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437" name="Rectangle 89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13" y="2545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2427" name="Group 89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905" y="2449"/>
                        <a:ext cx="286" cy="286"/>
                        <a:chOff x="2905" y="2449"/>
                        <a:chExt cx="286" cy="286"/>
                      </a:xfrm>
                    </p:grpSpPr>
                    <p:sp>
                      <p:nvSpPr>
                        <p:cNvPr id="52432" name="AutoShape 90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905" y="2449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433" name="AutoShape 90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3001" y="2545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434" name="Rectangle 90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905" y="2545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2428" name="Group 90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097" y="2449"/>
                        <a:ext cx="286" cy="286"/>
                        <a:chOff x="3097" y="2449"/>
                        <a:chExt cx="286" cy="286"/>
                      </a:xfrm>
                    </p:grpSpPr>
                    <p:sp>
                      <p:nvSpPr>
                        <p:cNvPr id="52429" name="AutoShape 90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97" y="2449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430" name="AutoShape 90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3193" y="2545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431" name="Rectangle 90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97" y="2545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</p:grpSp>
                <p:grpSp>
                  <p:nvGrpSpPr>
                    <p:cNvPr id="52403" name="Group 90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33" y="2545"/>
                      <a:ext cx="1054" cy="286"/>
                      <a:chOff x="2233" y="2545"/>
                      <a:chExt cx="1054" cy="286"/>
                    </a:xfrm>
                  </p:grpSpPr>
                  <p:grpSp>
                    <p:nvGrpSpPr>
                      <p:cNvPr id="52404" name="Group 90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33" y="2545"/>
                        <a:ext cx="286" cy="286"/>
                        <a:chOff x="2233" y="2545"/>
                        <a:chExt cx="286" cy="286"/>
                      </a:xfrm>
                    </p:grpSpPr>
                    <p:sp>
                      <p:nvSpPr>
                        <p:cNvPr id="52421" name="AutoShape 90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233" y="2545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422" name="AutoShape 91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2329" y="2641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423" name="Rectangle 91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233" y="2641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2405" name="Group 91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25" y="2545"/>
                        <a:ext cx="286" cy="286"/>
                        <a:chOff x="2425" y="2545"/>
                        <a:chExt cx="286" cy="286"/>
                      </a:xfrm>
                    </p:grpSpPr>
                    <p:sp>
                      <p:nvSpPr>
                        <p:cNvPr id="52418" name="AutoShape 91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425" y="2545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419" name="AutoShape 9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2521" y="2641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420" name="Rectangle 9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425" y="2641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2406" name="Group 91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617" y="2545"/>
                        <a:ext cx="286" cy="286"/>
                        <a:chOff x="2617" y="2545"/>
                        <a:chExt cx="286" cy="286"/>
                      </a:xfrm>
                    </p:grpSpPr>
                    <p:sp>
                      <p:nvSpPr>
                        <p:cNvPr id="52415" name="AutoShape 9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17" y="2545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416" name="AutoShape 91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2713" y="2641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417" name="Rectangle 9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17" y="2641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2407" name="Group 92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809" y="2545"/>
                        <a:ext cx="286" cy="286"/>
                        <a:chOff x="2809" y="2545"/>
                        <a:chExt cx="286" cy="286"/>
                      </a:xfrm>
                    </p:grpSpPr>
                    <p:sp>
                      <p:nvSpPr>
                        <p:cNvPr id="52412" name="AutoShape 92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09" y="2545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413" name="AutoShape 92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2905" y="2641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414" name="Rectangle 92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09" y="2641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2408" name="Group 92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001" y="2545"/>
                        <a:ext cx="286" cy="286"/>
                        <a:chOff x="3001" y="2545"/>
                        <a:chExt cx="286" cy="286"/>
                      </a:xfrm>
                    </p:grpSpPr>
                    <p:sp>
                      <p:nvSpPr>
                        <p:cNvPr id="52409" name="AutoShape 92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01" y="2545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410" name="AutoShape 92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3097" y="2641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411" name="Rectangle 92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01" y="2641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</p:grpSp>
              </p:grpSp>
              <p:grpSp>
                <p:nvGrpSpPr>
                  <p:cNvPr id="52315" name="Group 928"/>
                  <p:cNvGrpSpPr>
                    <a:grpSpLocks/>
                  </p:cNvGrpSpPr>
                  <p:nvPr/>
                </p:nvGrpSpPr>
                <p:grpSpPr bwMode="auto">
                  <a:xfrm>
                    <a:off x="2233" y="2449"/>
                    <a:ext cx="1342" cy="574"/>
                    <a:chOff x="2233" y="2449"/>
                    <a:chExt cx="1342" cy="574"/>
                  </a:xfrm>
                </p:grpSpPr>
                <p:grpSp>
                  <p:nvGrpSpPr>
                    <p:cNvPr id="52316" name="Group 92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21" y="2449"/>
                      <a:ext cx="1054" cy="286"/>
                      <a:chOff x="2521" y="2449"/>
                      <a:chExt cx="1054" cy="286"/>
                    </a:xfrm>
                  </p:grpSpPr>
                  <p:grpSp>
                    <p:nvGrpSpPr>
                      <p:cNvPr id="52380" name="Group 93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521" y="2449"/>
                        <a:ext cx="286" cy="286"/>
                        <a:chOff x="2521" y="2449"/>
                        <a:chExt cx="286" cy="286"/>
                      </a:xfrm>
                    </p:grpSpPr>
                    <p:sp>
                      <p:nvSpPr>
                        <p:cNvPr id="52397" name="AutoShape 93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521" y="2449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398" name="AutoShape 93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2617" y="2545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399" name="Rectangle 93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521" y="2545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2381" name="Group 93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713" y="2449"/>
                        <a:ext cx="286" cy="286"/>
                        <a:chOff x="2713" y="2449"/>
                        <a:chExt cx="286" cy="286"/>
                      </a:xfrm>
                    </p:grpSpPr>
                    <p:sp>
                      <p:nvSpPr>
                        <p:cNvPr id="52394" name="AutoShape 93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13" y="2449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395" name="AutoShape 93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2809" y="2545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396" name="Rectangle 93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13" y="2545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2382" name="Group 93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905" y="2449"/>
                        <a:ext cx="286" cy="286"/>
                        <a:chOff x="2905" y="2449"/>
                        <a:chExt cx="286" cy="286"/>
                      </a:xfrm>
                    </p:grpSpPr>
                    <p:sp>
                      <p:nvSpPr>
                        <p:cNvPr id="52391" name="AutoShape 93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905" y="2449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392" name="AutoShape 94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3001" y="2545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393" name="Rectangle 94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905" y="2545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2383" name="Group 94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097" y="2449"/>
                        <a:ext cx="286" cy="286"/>
                        <a:chOff x="3097" y="2449"/>
                        <a:chExt cx="286" cy="286"/>
                      </a:xfrm>
                    </p:grpSpPr>
                    <p:sp>
                      <p:nvSpPr>
                        <p:cNvPr id="52388" name="AutoShape 94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97" y="2449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389" name="AutoShape 94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3193" y="2545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390" name="Rectangle 94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97" y="2545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2384" name="Group 94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289" y="2449"/>
                        <a:ext cx="286" cy="286"/>
                        <a:chOff x="3289" y="2449"/>
                        <a:chExt cx="286" cy="286"/>
                      </a:xfrm>
                    </p:grpSpPr>
                    <p:sp>
                      <p:nvSpPr>
                        <p:cNvPr id="52385" name="AutoShape 94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289" y="2449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386" name="AutoShape 94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3385" y="2545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387" name="Rectangle 94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289" y="2545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</p:grpSp>
                <p:grpSp>
                  <p:nvGrpSpPr>
                    <p:cNvPr id="52317" name="Group 95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25" y="2545"/>
                      <a:ext cx="1054" cy="286"/>
                      <a:chOff x="2425" y="2545"/>
                      <a:chExt cx="1054" cy="286"/>
                    </a:xfrm>
                  </p:grpSpPr>
                  <p:grpSp>
                    <p:nvGrpSpPr>
                      <p:cNvPr id="52360" name="Group 95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25" y="2545"/>
                        <a:ext cx="286" cy="286"/>
                        <a:chOff x="2425" y="2545"/>
                        <a:chExt cx="286" cy="286"/>
                      </a:xfrm>
                    </p:grpSpPr>
                    <p:sp>
                      <p:nvSpPr>
                        <p:cNvPr id="52377" name="AutoShape 95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425" y="2545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378" name="AutoShape 95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2521" y="2641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379" name="Rectangle 95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425" y="2641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2361" name="Group 95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617" y="2545"/>
                        <a:ext cx="286" cy="286"/>
                        <a:chOff x="2617" y="2545"/>
                        <a:chExt cx="286" cy="286"/>
                      </a:xfrm>
                    </p:grpSpPr>
                    <p:sp>
                      <p:nvSpPr>
                        <p:cNvPr id="52374" name="AutoShape 95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17" y="2545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375" name="AutoShape 95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2713" y="2641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376" name="Rectangle 95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17" y="2641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2362" name="Group 95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809" y="2545"/>
                        <a:ext cx="286" cy="286"/>
                        <a:chOff x="2809" y="2545"/>
                        <a:chExt cx="286" cy="286"/>
                      </a:xfrm>
                    </p:grpSpPr>
                    <p:sp>
                      <p:nvSpPr>
                        <p:cNvPr id="52371" name="AutoShape 96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09" y="2545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372" name="AutoShape 96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2905" y="2641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373" name="Rectangle 96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09" y="2641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2363" name="Group 96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001" y="2545"/>
                        <a:ext cx="286" cy="286"/>
                        <a:chOff x="3001" y="2545"/>
                        <a:chExt cx="286" cy="286"/>
                      </a:xfrm>
                    </p:grpSpPr>
                    <p:sp>
                      <p:nvSpPr>
                        <p:cNvPr id="52368" name="AutoShape 96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01" y="2545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369" name="AutoShape 96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3097" y="2641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370" name="Rectangle 96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01" y="2641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2364" name="Group 96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193" y="2545"/>
                        <a:ext cx="286" cy="286"/>
                        <a:chOff x="3193" y="2545"/>
                        <a:chExt cx="286" cy="286"/>
                      </a:xfrm>
                    </p:grpSpPr>
                    <p:sp>
                      <p:nvSpPr>
                        <p:cNvPr id="52365" name="AutoShape 96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193" y="2545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366" name="AutoShape 96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3289" y="2641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367" name="Rectangle 97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193" y="2641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</p:grpSp>
                <p:grpSp>
                  <p:nvGrpSpPr>
                    <p:cNvPr id="52318" name="Group 97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29" y="2641"/>
                      <a:ext cx="1054" cy="286"/>
                      <a:chOff x="2329" y="2641"/>
                      <a:chExt cx="1054" cy="286"/>
                    </a:xfrm>
                  </p:grpSpPr>
                  <p:grpSp>
                    <p:nvGrpSpPr>
                      <p:cNvPr id="52340" name="Group 97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29" y="2641"/>
                        <a:ext cx="286" cy="286"/>
                        <a:chOff x="2329" y="2641"/>
                        <a:chExt cx="286" cy="286"/>
                      </a:xfrm>
                    </p:grpSpPr>
                    <p:sp>
                      <p:nvSpPr>
                        <p:cNvPr id="52357" name="AutoShape 97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329" y="2641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358" name="AutoShape 97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2425" y="2737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359" name="Rectangle 97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329" y="2737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2341" name="Group 97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521" y="2641"/>
                        <a:ext cx="286" cy="286"/>
                        <a:chOff x="2521" y="2641"/>
                        <a:chExt cx="286" cy="286"/>
                      </a:xfrm>
                    </p:grpSpPr>
                    <p:sp>
                      <p:nvSpPr>
                        <p:cNvPr id="52354" name="AutoShape 97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521" y="2641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355" name="AutoShape 97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2617" y="2737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356" name="Rectangle 97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521" y="2737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2342" name="Group 98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713" y="2641"/>
                        <a:ext cx="286" cy="286"/>
                        <a:chOff x="2713" y="2641"/>
                        <a:chExt cx="286" cy="286"/>
                      </a:xfrm>
                    </p:grpSpPr>
                    <p:sp>
                      <p:nvSpPr>
                        <p:cNvPr id="52351" name="AutoShape 98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13" y="2641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352" name="AutoShape 98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2809" y="2737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353" name="Rectangle 98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13" y="2737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2343" name="Group 98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905" y="2641"/>
                        <a:ext cx="286" cy="286"/>
                        <a:chOff x="2905" y="2641"/>
                        <a:chExt cx="286" cy="286"/>
                      </a:xfrm>
                    </p:grpSpPr>
                    <p:sp>
                      <p:nvSpPr>
                        <p:cNvPr id="52348" name="AutoShape 98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905" y="2641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349" name="AutoShape 98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3001" y="2737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350" name="Rectangle 98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905" y="2737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2344" name="Group 98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097" y="2641"/>
                        <a:ext cx="286" cy="286"/>
                        <a:chOff x="3097" y="2641"/>
                        <a:chExt cx="286" cy="286"/>
                      </a:xfrm>
                    </p:grpSpPr>
                    <p:sp>
                      <p:nvSpPr>
                        <p:cNvPr id="52345" name="AutoShape 98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97" y="2641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346" name="AutoShape 99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3193" y="2737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347" name="Rectangle 99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97" y="2737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</p:grpSp>
                <p:grpSp>
                  <p:nvGrpSpPr>
                    <p:cNvPr id="52319" name="Group 99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33" y="2737"/>
                      <a:ext cx="1054" cy="286"/>
                      <a:chOff x="2233" y="2737"/>
                      <a:chExt cx="1054" cy="286"/>
                    </a:xfrm>
                  </p:grpSpPr>
                  <p:grpSp>
                    <p:nvGrpSpPr>
                      <p:cNvPr id="52320" name="Group 99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33" y="2737"/>
                        <a:ext cx="286" cy="286"/>
                        <a:chOff x="2233" y="2737"/>
                        <a:chExt cx="286" cy="286"/>
                      </a:xfrm>
                    </p:grpSpPr>
                    <p:sp>
                      <p:nvSpPr>
                        <p:cNvPr id="52337" name="AutoShape 99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233" y="2737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338" name="AutoShape 99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2329" y="2833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339" name="Rectangle 99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233" y="2833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2321" name="Group 99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25" y="2737"/>
                        <a:ext cx="286" cy="286"/>
                        <a:chOff x="2425" y="2737"/>
                        <a:chExt cx="286" cy="286"/>
                      </a:xfrm>
                    </p:grpSpPr>
                    <p:sp>
                      <p:nvSpPr>
                        <p:cNvPr id="52334" name="AutoShape 99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425" y="2737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335" name="AutoShape 99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2521" y="2833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336" name="Rectangle 100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425" y="2833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2322" name="Group 100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617" y="2737"/>
                        <a:ext cx="286" cy="286"/>
                        <a:chOff x="2617" y="2737"/>
                        <a:chExt cx="286" cy="286"/>
                      </a:xfrm>
                    </p:grpSpPr>
                    <p:sp>
                      <p:nvSpPr>
                        <p:cNvPr id="52331" name="AutoShape 100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17" y="2737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332" name="AutoShape 100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2713" y="2833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333" name="Rectangle 100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17" y="2833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2323" name="Group 100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809" y="2737"/>
                        <a:ext cx="286" cy="286"/>
                        <a:chOff x="2809" y="2737"/>
                        <a:chExt cx="286" cy="286"/>
                      </a:xfrm>
                    </p:grpSpPr>
                    <p:sp>
                      <p:nvSpPr>
                        <p:cNvPr id="52328" name="AutoShape 100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09" y="2737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329" name="AutoShape 100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2905" y="2833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330" name="Rectangle 100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09" y="2833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2324" name="Group 100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001" y="2737"/>
                        <a:ext cx="286" cy="286"/>
                        <a:chOff x="3001" y="2737"/>
                        <a:chExt cx="286" cy="286"/>
                      </a:xfrm>
                    </p:grpSpPr>
                    <p:sp>
                      <p:nvSpPr>
                        <p:cNvPr id="52325" name="AutoShape 101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01" y="2737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326" name="AutoShape 101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3097" y="2833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327" name="Rectangle 101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01" y="2833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52063" name="Group 1013"/>
                <p:cNvGrpSpPr>
                  <a:grpSpLocks/>
                </p:cNvGrpSpPr>
                <p:nvPr/>
              </p:nvGrpSpPr>
              <p:grpSpPr bwMode="auto">
                <a:xfrm>
                  <a:off x="2233" y="2065"/>
                  <a:ext cx="1342" cy="574"/>
                  <a:chOff x="2233" y="2065"/>
                  <a:chExt cx="1342" cy="574"/>
                </a:xfrm>
              </p:grpSpPr>
              <p:grpSp>
                <p:nvGrpSpPr>
                  <p:cNvPr id="52234" name="Group 1014"/>
                  <p:cNvGrpSpPr>
                    <a:grpSpLocks/>
                  </p:cNvGrpSpPr>
                  <p:nvPr/>
                </p:nvGrpSpPr>
                <p:grpSpPr bwMode="auto">
                  <a:xfrm>
                    <a:off x="2521" y="2065"/>
                    <a:ext cx="286" cy="286"/>
                    <a:chOff x="2521" y="2065"/>
                    <a:chExt cx="286" cy="286"/>
                  </a:xfrm>
                </p:grpSpPr>
                <p:sp>
                  <p:nvSpPr>
                    <p:cNvPr id="52311" name="AutoShape 10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21" y="2065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F90D07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2312" name="AutoShape 1016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2617" y="2161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0000FF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2313" name="Rectangle 10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21" y="2161"/>
                      <a:ext cx="190" cy="19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2235" name="Group 1018"/>
                  <p:cNvGrpSpPr>
                    <a:grpSpLocks/>
                  </p:cNvGrpSpPr>
                  <p:nvPr/>
                </p:nvGrpSpPr>
                <p:grpSpPr bwMode="auto">
                  <a:xfrm>
                    <a:off x="2713" y="2065"/>
                    <a:ext cx="286" cy="286"/>
                    <a:chOff x="2713" y="2065"/>
                    <a:chExt cx="286" cy="286"/>
                  </a:xfrm>
                </p:grpSpPr>
                <p:sp>
                  <p:nvSpPr>
                    <p:cNvPr id="52308" name="AutoShape 10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13" y="2065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F90D07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2309" name="AutoShape 1020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2809" y="2161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0000FF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2310" name="Rectangle 10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13" y="2161"/>
                      <a:ext cx="190" cy="19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2236" name="Group 1022"/>
                  <p:cNvGrpSpPr>
                    <a:grpSpLocks/>
                  </p:cNvGrpSpPr>
                  <p:nvPr/>
                </p:nvGrpSpPr>
                <p:grpSpPr bwMode="auto">
                  <a:xfrm>
                    <a:off x="2905" y="2065"/>
                    <a:ext cx="286" cy="286"/>
                    <a:chOff x="2905" y="2065"/>
                    <a:chExt cx="286" cy="286"/>
                  </a:xfrm>
                </p:grpSpPr>
                <p:sp>
                  <p:nvSpPr>
                    <p:cNvPr id="52305" name="AutoShape 10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05" y="2065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F90D07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2306" name="AutoShape 1024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3001" y="2161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0000FF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2307" name="Rectangle 10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05" y="2161"/>
                      <a:ext cx="190" cy="19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2237" name="Group 1026"/>
                  <p:cNvGrpSpPr>
                    <a:grpSpLocks/>
                  </p:cNvGrpSpPr>
                  <p:nvPr/>
                </p:nvGrpSpPr>
                <p:grpSpPr bwMode="auto">
                  <a:xfrm>
                    <a:off x="3097" y="2065"/>
                    <a:ext cx="286" cy="286"/>
                    <a:chOff x="3097" y="2065"/>
                    <a:chExt cx="286" cy="286"/>
                  </a:xfrm>
                </p:grpSpPr>
                <p:sp>
                  <p:nvSpPr>
                    <p:cNvPr id="52302" name="AutoShape 10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97" y="2065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F90D07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2303" name="AutoShape 1028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3193" y="2161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0000FF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2304" name="Rectangle 10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97" y="2161"/>
                      <a:ext cx="190" cy="19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2238" name="Group 1030"/>
                  <p:cNvGrpSpPr>
                    <a:grpSpLocks/>
                  </p:cNvGrpSpPr>
                  <p:nvPr/>
                </p:nvGrpSpPr>
                <p:grpSpPr bwMode="auto">
                  <a:xfrm>
                    <a:off x="3289" y="2065"/>
                    <a:ext cx="286" cy="286"/>
                    <a:chOff x="3289" y="2065"/>
                    <a:chExt cx="286" cy="286"/>
                  </a:xfrm>
                </p:grpSpPr>
                <p:sp>
                  <p:nvSpPr>
                    <p:cNvPr id="52299" name="AutoShape 10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9" y="2065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F90D07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2300" name="AutoShape 1032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3385" y="2161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0000FF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2301" name="Rectangle 10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9" y="2161"/>
                      <a:ext cx="190" cy="19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2239" name="Group 1034"/>
                  <p:cNvGrpSpPr>
                    <a:grpSpLocks/>
                  </p:cNvGrpSpPr>
                  <p:nvPr/>
                </p:nvGrpSpPr>
                <p:grpSpPr bwMode="auto">
                  <a:xfrm>
                    <a:off x="2425" y="2161"/>
                    <a:ext cx="286" cy="286"/>
                    <a:chOff x="2425" y="2161"/>
                    <a:chExt cx="286" cy="286"/>
                  </a:xfrm>
                </p:grpSpPr>
                <p:sp>
                  <p:nvSpPr>
                    <p:cNvPr id="52296" name="AutoShape 10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5" y="2161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F90D07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2297" name="AutoShape 1036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2521" y="2257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0000FF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2298" name="Rectangle 10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5" y="2257"/>
                      <a:ext cx="190" cy="19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2240" name="Group 1038"/>
                  <p:cNvGrpSpPr>
                    <a:grpSpLocks/>
                  </p:cNvGrpSpPr>
                  <p:nvPr/>
                </p:nvGrpSpPr>
                <p:grpSpPr bwMode="auto">
                  <a:xfrm>
                    <a:off x="2617" y="2161"/>
                    <a:ext cx="286" cy="286"/>
                    <a:chOff x="2617" y="2161"/>
                    <a:chExt cx="286" cy="286"/>
                  </a:xfrm>
                </p:grpSpPr>
                <p:sp>
                  <p:nvSpPr>
                    <p:cNvPr id="52293" name="AutoShape 10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17" y="2161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F90D07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2294" name="AutoShape 1040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2713" y="2257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0000FF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2295" name="Rectangle 10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17" y="2257"/>
                      <a:ext cx="190" cy="19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2241" name="Group 1042"/>
                  <p:cNvGrpSpPr>
                    <a:grpSpLocks/>
                  </p:cNvGrpSpPr>
                  <p:nvPr/>
                </p:nvGrpSpPr>
                <p:grpSpPr bwMode="auto">
                  <a:xfrm>
                    <a:off x="2809" y="2161"/>
                    <a:ext cx="286" cy="286"/>
                    <a:chOff x="2809" y="2161"/>
                    <a:chExt cx="286" cy="286"/>
                  </a:xfrm>
                </p:grpSpPr>
                <p:sp>
                  <p:nvSpPr>
                    <p:cNvPr id="52290" name="AutoShape 10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09" y="2161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F90D07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2291" name="AutoShape 1044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2905" y="2257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0000FF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2292" name="Rectangle 10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09" y="2257"/>
                      <a:ext cx="190" cy="19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2242" name="Group 1046"/>
                  <p:cNvGrpSpPr>
                    <a:grpSpLocks/>
                  </p:cNvGrpSpPr>
                  <p:nvPr/>
                </p:nvGrpSpPr>
                <p:grpSpPr bwMode="auto">
                  <a:xfrm>
                    <a:off x="3001" y="2161"/>
                    <a:ext cx="286" cy="286"/>
                    <a:chOff x="3001" y="2161"/>
                    <a:chExt cx="286" cy="286"/>
                  </a:xfrm>
                </p:grpSpPr>
                <p:sp>
                  <p:nvSpPr>
                    <p:cNvPr id="52287" name="AutoShape 10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01" y="2161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F90D07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2288" name="AutoShape 1048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3097" y="2257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0000FF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2289" name="Rectangle 10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01" y="2257"/>
                      <a:ext cx="190" cy="19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2243" name="Group 1050"/>
                  <p:cNvGrpSpPr>
                    <a:grpSpLocks/>
                  </p:cNvGrpSpPr>
                  <p:nvPr/>
                </p:nvGrpSpPr>
                <p:grpSpPr bwMode="auto">
                  <a:xfrm>
                    <a:off x="3193" y="2161"/>
                    <a:ext cx="286" cy="286"/>
                    <a:chOff x="3193" y="2161"/>
                    <a:chExt cx="286" cy="286"/>
                  </a:xfrm>
                </p:grpSpPr>
                <p:sp>
                  <p:nvSpPr>
                    <p:cNvPr id="52284" name="AutoShape 10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3" y="2161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F90D07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2285" name="AutoShape 1052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3289" y="2257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0000FF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2286" name="Rectangle 10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3" y="2257"/>
                      <a:ext cx="190" cy="19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2244" name="Group 1054"/>
                  <p:cNvGrpSpPr>
                    <a:grpSpLocks/>
                  </p:cNvGrpSpPr>
                  <p:nvPr/>
                </p:nvGrpSpPr>
                <p:grpSpPr bwMode="auto">
                  <a:xfrm>
                    <a:off x="2329" y="2257"/>
                    <a:ext cx="286" cy="286"/>
                    <a:chOff x="2329" y="2257"/>
                    <a:chExt cx="286" cy="286"/>
                  </a:xfrm>
                </p:grpSpPr>
                <p:sp>
                  <p:nvSpPr>
                    <p:cNvPr id="52281" name="AutoShape 10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9" y="2257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F90D07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2282" name="AutoShape 1056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2425" y="2353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0000FF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2283" name="Rectangle 10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9" y="2353"/>
                      <a:ext cx="190" cy="19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2245" name="Group 1058"/>
                  <p:cNvGrpSpPr>
                    <a:grpSpLocks/>
                  </p:cNvGrpSpPr>
                  <p:nvPr/>
                </p:nvGrpSpPr>
                <p:grpSpPr bwMode="auto">
                  <a:xfrm>
                    <a:off x="2521" y="2257"/>
                    <a:ext cx="286" cy="286"/>
                    <a:chOff x="2521" y="2257"/>
                    <a:chExt cx="286" cy="286"/>
                  </a:xfrm>
                </p:grpSpPr>
                <p:sp>
                  <p:nvSpPr>
                    <p:cNvPr id="52278" name="AutoShape 10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21" y="2257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F90D07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2279" name="AutoShape 1060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2617" y="2353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0000FF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2280" name="Rectangle 10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21" y="2353"/>
                      <a:ext cx="190" cy="19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2246" name="Group 1062"/>
                  <p:cNvGrpSpPr>
                    <a:grpSpLocks/>
                  </p:cNvGrpSpPr>
                  <p:nvPr/>
                </p:nvGrpSpPr>
                <p:grpSpPr bwMode="auto">
                  <a:xfrm>
                    <a:off x="2713" y="2257"/>
                    <a:ext cx="286" cy="286"/>
                    <a:chOff x="2713" y="2257"/>
                    <a:chExt cx="286" cy="286"/>
                  </a:xfrm>
                </p:grpSpPr>
                <p:sp>
                  <p:nvSpPr>
                    <p:cNvPr id="52275" name="AutoShape 10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13" y="2257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F90D07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2276" name="AutoShape 1064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2809" y="2353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0000FF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2277" name="Rectangle 10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13" y="2353"/>
                      <a:ext cx="190" cy="19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2247" name="Group 1066"/>
                  <p:cNvGrpSpPr>
                    <a:grpSpLocks/>
                  </p:cNvGrpSpPr>
                  <p:nvPr/>
                </p:nvGrpSpPr>
                <p:grpSpPr bwMode="auto">
                  <a:xfrm>
                    <a:off x="2905" y="2257"/>
                    <a:ext cx="286" cy="286"/>
                    <a:chOff x="2905" y="2257"/>
                    <a:chExt cx="286" cy="286"/>
                  </a:xfrm>
                </p:grpSpPr>
                <p:sp>
                  <p:nvSpPr>
                    <p:cNvPr id="52272" name="AutoShape 10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05" y="2257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F90D07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2273" name="AutoShape 1068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3001" y="2353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0000FF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2274" name="Rectangle 10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05" y="2353"/>
                      <a:ext cx="190" cy="19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2248" name="Group 1070"/>
                  <p:cNvGrpSpPr>
                    <a:grpSpLocks/>
                  </p:cNvGrpSpPr>
                  <p:nvPr/>
                </p:nvGrpSpPr>
                <p:grpSpPr bwMode="auto">
                  <a:xfrm>
                    <a:off x="3097" y="2257"/>
                    <a:ext cx="286" cy="286"/>
                    <a:chOff x="3097" y="2257"/>
                    <a:chExt cx="286" cy="286"/>
                  </a:xfrm>
                </p:grpSpPr>
                <p:sp>
                  <p:nvSpPr>
                    <p:cNvPr id="52269" name="AutoShape 10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97" y="2257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F90D07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2270" name="AutoShape 1072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3193" y="2353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0000FF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2271" name="Rectangle 10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97" y="2353"/>
                      <a:ext cx="190" cy="19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2249" name="Group 1074"/>
                  <p:cNvGrpSpPr>
                    <a:grpSpLocks/>
                  </p:cNvGrpSpPr>
                  <p:nvPr/>
                </p:nvGrpSpPr>
                <p:grpSpPr bwMode="auto">
                  <a:xfrm>
                    <a:off x="2233" y="2353"/>
                    <a:ext cx="286" cy="286"/>
                    <a:chOff x="2233" y="2353"/>
                    <a:chExt cx="286" cy="286"/>
                  </a:xfrm>
                </p:grpSpPr>
                <p:sp>
                  <p:nvSpPr>
                    <p:cNvPr id="52266" name="AutoShape 10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33" y="2353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F90D07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2267" name="AutoShape 1076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2329" y="2449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0000FF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2268" name="Rectangle 10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33" y="2449"/>
                      <a:ext cx="190" cy="19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2250" name="Group 1078"/>
                  <p:cNvGrpSpPr>
                    <a:grpSpLocks/>
                  </p:cNvGrpSpPr>
                  <p:nvPr/>
                </p:nvGrpSpPr>
                <p:grpSpPr bwMode="auto">
                  <a:xfrm>
                    <a:off x="2425" y="2353"/>
                    <a:ext cx="286" cy="286"/>
                    <a:chOff x="2425" y="2353"/>
                    <a:chExt cx="286" cy="286"/>
                  </a:xfrm>
                </p:grpSpPr>
                <p:sp>
                  <p:nvSpPr>
                    <p:cNvPr id="52263" name="AutoShape 10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5" y="2353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F90D07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2264" name="AutoShape 1080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2521" y="2449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0000FF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2265" name="Rectangle 10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5" y="2449"/>
                      <a:ext cx="190" cy="19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2251" name="Group 1082"/>
                  <p:cNvGrpSpPr>
                    <a:grpSpLocks/>
                  </p:cNvGrpSpPr>
                  <p:nvPr/>
                </p:nvGrpSpPr>
                <p:grpSpPr bwMode="auto">
                  <a:xfrm>
                    <a:off x="2617" y="2353"/>
                    <a:ext cx="286" cy="286"/>
                    <a:chOff x="2617" y="2353"/>
                    <a:chExt cx="286" cy="286"/>
                  </a:xfrm>
                </p:grpSpPr>
                <p:sp>
                  <p:nvSpPr>
                    <p:cNvPr id="52260" name="AutoShape 10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17" y="2353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F90D07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2261" name="AutoShape 1084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2713" y="2449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0000FF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2262" name="Rectangle 10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17" y="2449"/>
                      <a:ext cx="190" cy="19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2252" name="Group 1086"/>
                  <p:cNvGrpSpPr>
                    <a:grpSpLocks/>
                  </p:cNvGrpSpPr>
                  <p:nvPr/>
                </p:nvGrpSpPr>
                <p:grpSpPr bwMode="auto">
                  <a:xfrm>
                    <a:off x="2809" y="2353"/>
                    <a:ext cx="286" cy="286"/>
                    <a:chOff x="2809" y="2353"/>
                    <a:chExt cx="286" cy="286"/>
                  </a:xfrm>
                </p:grpSpPr>
                <p:sp>
                  <p:nvSpPr>
                    <p:cNvPr id="52257" name="AutoShape 10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09" y="2353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F90D07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2258" name="AutoShape 1088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2905" y="2449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0000FF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2259" name="Rectangle 10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09" y="2449"/>
                      <a:ext cx="190" cy="19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2253" name="Group 1090"/>
                  <p:cNvGrpSpPr>
                    <a:grpSpLocks/>
                  </p:cNvGrpSpPr>
                  <p:nvPr/>
                </p:nvGrpSpPr>
                <p:grpSpPr bwMode="auto">
                  <a:xfrm>
                    <a:off x="3001" y="2353"/>
                    <a:ext cx="286" cy="286"/>
                    <a:chOff x="3001" y="2353"/>
                    <a:chExt cx="286" cy="286"/>
                  </a:xfrm>
                </p:grpSpPr>
                <p:sp>
                  <p:nvSpPr>
                    <p:cNvPr id="52254" name="AutoShape 10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01" y="2353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F90D07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2255" name="AutoShape 1092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3097" y="2449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0000FF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2256" name="Rectangle 10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01" y="2449"/>
                      <a:ext cx="190" cy="19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</p:grpSp>
            <p:grpSp>
              <p:nvGrpSpPr>
                <p:cNvPr id="52064" name="Group 1094"/>
                <p:cNvGrpSpPr>
                  <a:grpSpLocks/>
                </p:cNvGrpSpPr>
                <p:nvPr/>
              </p:nvGrpSpPr>
              <p:grpSpPr bwMode="auto">
                <a:xfrm>
                  <a:off x="2233" y="1681"/>
                  <a:ext cx="1342" cy="574"/>
                  <a:chOff x="2233" y="1681"/>
                  <a:chExt cx="1342" cy="574"/>
                </a:xfrm>
              </p:grpSpPr>
              <p:grpSp>
                <p:nvGrpSpPr>
                  <p:cNvPr id="52150" name="Group 1095"/>
                  <p:cNvGrpSpPr>
                    <a:grpSpLocks/>
                  </p:cNvGrpSpPr>
                  <p:nvPr/>
                </p:nvGrpSpPr>
                <p:grpSpPr bwMode="auto">
                  <a:xfrm>
                    <a:off x="2521" y="1681"/>
                    <a:ext cx="1054" cy="286"/>
                    <a:chOff x="2521" y="1681"/>
                    <a:chExt cx="1054" cy="286"/>
                  </a:xfrm>
                </p:grpSpPr>
                <p:grpSp>
                  <p:nvGrpSpPr>
                    <p:cNvPr id="52214" name="Group 109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21" y="1681"/>
                      <a:ext cx="286" cy="286"/>
                      <a:chOff x="2521" y="1681"/>
                      <a:chExt cx="286" cy="286"/>
                    </a:xfrm>
                  </p:grpSpPr>
                  <p:sp>
                    <p:nvSpPr>
                      <p:cNvPr id="52231" name="AutoShape 109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21" y="1681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232" name="AutoShape 1098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2617" y="1777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233" name="Rectangle 109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21" y="1777"/>
                        <a:ext cx="190" cy="19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2215" name="Group 110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13" y="1681"/>
                      <a:ext cx="286" cy="286"/>
                      <a:chOff x="2713" y="1681"/>
                      <a:chExt cx="286" cy="286"/>
                    </a:xfrm>
                  </p:grpSpPr>
                  <p:sp>
                    <p:nvSpPr>
                      <p:cNvPr id="52228" name="AutoShape 110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13" y="1681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229" name="AutoShape 1102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2809" y="1777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230" name="Rectangle 110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13" y="1777"/>
                        <a:ext cx="190" cy="19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2216" name="Group 110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05" y="1681"/>
                      <a:ext cx="286" cy="286"/>
                      <a:chOff x="2905" y="1681"/>
                      <a:chExt cx="286" cy="286"/>
                    </a:xfrm>
                  </p:grpSpPr>
                  <p:sp>
                    <p:nvSpPr>
                      <p:cNvPr id="52225" name="AutoShape 110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05" y="1681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226" name="AutoShape 1106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001" y="1777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227" name="Rectangle 110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05" y="1777"/>
                        <a:ext cx="190" cy="19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2217" name="Group 110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97" y="1681"/>
                      <a:ext cx="286" cy="286"/>
                      <a:chOff x="3097" y="1681"/>
                      <a:chExt cx="286" cy="286"/>
                    </a:xfrm>
                  </p:grpSpPr>
                  <p:sp>
                    <p:nvSpPr>
                      <p:cNvPr id="52222" name="AutoShape 110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97" y="1681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223" name="AutoShape 1110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193" y="1777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224" name="Rectangle 111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97" y="1777"/>
                        <a:ext cx="190" cy="19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2218" name="Group 11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289" y="1681"/>
                      <a:ext cx="286" cy="286"/>
                      <a:chOff x="3289" y="1681"/>
                      <a:chExt cx="286" cy="286"/>
                    </a:xfrm>
                  </p:grpSpPr>
                  <p:sp>
                    <p:nvSpPr>
                      <p:cNvPr id="52219" name="AutoShape 11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89" y="1681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220" name="AutoShape 1114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385" y="1777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221" name="Rectangle 11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89" y="1777"/>
                        <a:ext cx="190" cy="19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</p:grpSp>
              <p:grpSp>
                <p:nvGrpSpPr>
                  <p:cNvPr id="52151" name="Group 1116"/>
                  <p:cNvGrpSpPr>
                    <a:grpSpLocks/>
                  </p:cNvGrpSpPr>
                  <p:nvPr/>
                </p:nvGrpSpPr>
                <p:grpSpPr bwMode="auto">
                  <a:xfrm>
                    <a:off x="2425" y="1777"/>
                    <a:ext cx="1054" cy="286"/>
                    <a:chOff x="2425" y="1777"/>
                    <a:chExt cx="1054" cy="286"/>
                  </a:xfrm>
                </p:grpSpPr>
                <p:grpSp>
                  <p:nvGrpSpPr>
                    <p:cNvPr id="52194" name="Group 11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25" y="1777"/>
                      <a:ext cx="286" cy="286"/>
                      <a:chOff x="2425" y="1777"/>
                      <a:chExt cx="286" cy="286"/>
                    </a:xfrm>
                  </p:grpSpPr>
                  <p:sp>
                    <p:nvSpPr>
                      <p:cNvPr id="52211" name="AutoShape 11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25" y="1777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212" name="AutoShape 1119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2521" y="1873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213" name="Rectangle 1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25" y="1873"/>
                        <a:ext cx="190" cy="19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2195" name="Group 112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17" y="1777"/>
                      <a:ext cx="286" cy="286"/>
                      <a:chOff x="2617" y="1777"/>
                      <a:chExt cx="286" cy="286"/>
                    </a:xfrm>
                  </p:grpSpPr>
                  <p:sp>
                    <p:nvSpPr>
                      <p:cNvPr id="52208" name="AutoShape 11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17" y="1777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209" name="AutoShape 1123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2713" y="1873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210" name="Rectangle 112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17" y="1873"/>
                        <a:ext cx="190" cy="19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2196" name="Group 112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09" y="1777"/>
                      <a:ext cx="286" cy="286"/>
                      <a:chOff x="2809" y="1777"/>
                      <a:chExt cx="286" cy="286"/>
                    </a:xfrm>
                  </p:grpSpPr>
                  <p:sp>
                    <p:nvSpPr>
                      <p:cNvPr id="52205" name="AutoShape 11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09" y="1777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206" name="AutoShape 1127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2905" y="1873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207" name="Rectangle 11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09" y="1873"/>
                        <a:ext cx="190" cy="19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2197" name="Group 112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01" y="1777"/>
                      <a:ext cx="286" cy="286"/>
                      <a:chOff x="3001" y="1777"/>
                      <a:chExt cx="286" cy="286"/>
                    </a:xfrm>
                  </p:grpSpPr>
                  <p:sp>
                    <p:nvSpPr>
                      <p:cNvPr id="52202" name="AutoShape 113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01" y="1777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203" name="AutoShape 1131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097" y="1873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204" name="Rectangle 11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01" y="1873"/>
                        <a:ext cx="190" cy="19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2198" name="Group 113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93" y="1777"/>
                      <a:ext cx="286" cy="286"/>
                      <a:chOff x="3193" y="1777"/>
                      <a:chExt cx="286" cy="286"/>
                    </a:xfrm>
                  </p:grpSpPr>
                  <p:sp>
                    <p:nvSpPr>
                      <p:cNvPr id="52199" name="AutoShape 113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3" y="1777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200" name="AutoShape 1135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289" y="1873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201" name="Rectangle 113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3" y="1873"/>
                        <a:ext cx="190" cy="19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</p:grpSp>
              <p:grpSp>
                <p:nvGrpSpPr>
                  <p:cNvPr id="52152" name="Group 1137"/>
                  <p:cNvGrpSpPr>
                    <a:grpSpLocks/>
                  </p:cNvGrpSpPr>
                  <p:nvPr/>
                </p:nvGrpSpPr>
                <p:grpSpPr bwMode="auto">
                  <a:xfrm>
                    <a:off x="2329" y="1873"/>
                    <a:ext cx="1054" cy="286"/>
                    <a:chOff x="2329" y="1873"/>
                    <a:chExt cx="1054" cy="286"/>
                  </a:xfrm>
                </p:grpSpPr>
                <p:grpSp>
                  <p:nvGrpSpPr>
                    <p:cNvPr id="52174" name="Group 113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29" y="1873"/>
                      <a:ext cx="286" cy="286"/>
                      <a:chOff x="2329" y="1873"/>
                      <a:chExt cx="286" cy="286"/>
                    </a:xfrm>
                  </p:grpSpPr>
                  <p:sp>
                    <p:nvSpPr>
                      <p:cNvPr id="52191" name="AutoShape 11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29" y="1873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192" name="AutoShape 1140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2425" y="196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193" name="Rectangle 114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29" y="1969"/>
                        <a:ext cx="190" cy="19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2175" name="Group 114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21" y="1873"/>
                      <a:ext cx="286" cy="286"/>
                      <a:chOff x="2521" y="1873"/>
                      <a:chExt cx="286" cy="286"/>
                    </a:xfrm>
                  </p:grpSpPr>
                  <p:sp>
                    <p:nvSpPr>
                      <p:cNvPr id="52188" name="AutoShape 114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21" y="1873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189" name="AutoShape 1144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2617" y="196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190" name="Rectangle 114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21" y="1969"/>
                        <a:ext cx="190" cy="19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2176" name="Group 114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13" y="1873"/>
                      <a:ext cx="286" cy="286"/>
                      <a:chOff x="2713" y="1873"/>
                      <a:chExt cx="286" cy="286"/>
                    </a:xfrm>
                  </p:grpSpPr>
                  <p:sp>
                    <p:nvSpPr>
                      <p:cNvPr id="52185" name="AutoShape 114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13" y="1873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186" name="AutoShape 1148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2809" y="196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187" name="Rectangle 114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13" y="1969"/>
                        <a:ext cx="190" cy="19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2177" name="Group 115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05" y="1873"/>
                      <a:ext cx="286" cy="286"/>
                      <a:chOff x="2905" y="1873"/>
                      <a:chExt cx="286" cy="286"/>
                    </a:xfrm>
                  </p:grpSpPr>
                  <p:sp>
                    <p:nvSpPr>
                      <p:cNvPr id="52182" name="AutoShape 115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05" y="1873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183" name="AutoShape 1152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001" y="196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184" name="Rectangle 115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05" y="1969"/>
                        <a:ext cx="190" cy="19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2178" name="Group 115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97" y="1873"/>
                      <a:ext cx="286" cy="286"/>
                      <a:chOff x="3097" y="1873"/>
                      <a:chExt cx="286" cy="286"/>
                    </a:xfrm>
                  </p:grpSpPr>
                  <p:sp>
                    <p:nvSpPr>
                      <p:cNvPr id="52179" name="AutoShape 115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97" y="1873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180" name="AutoShape 1156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193" y="196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181" name="Rectangle 115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97" y="1969"/>
                        <a:ext cx="190" cy="19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</p:grpSp>
              <p:grpSp>
                <p:nvGrpSpPr>
                  <p:cNvPr id="52153" name="Group 1158"/>
                  <p:cNvGrpSpPr>
                    <a:grpSpLocks/>
                  </p:cNvGrpSpPr>
                  <p:nvPr/>
                </p:nvGrpSpPr>
                <p:grpSpPr bwMode="auto">
                  <a:xfrm>
                    <a:off x="2233" y="1969"/>
                    <a:ext cx="1054" cy="286"/>
                    <a:chOff x="2233" y="1969"/>
                    <a:chExt cx="1054" cy="286"/>
                  </a:xfrm>
                </p:grpSpPr>
                <p:grpSp>
                  <p:nvGrpSpPr>
                    <p:cNvPr id="52154" name="Group 11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33" y="1969"/>
                      <a:ext cx="286" cy="286"/>
                      <a:chOff x="2233" y="1969"/>
                      <a:chExt cx="286" cy="286"/>
                    </a:xfrm>
                  </p:grpSpPr>
                  <p:sp>
                    <p:nvSpPr>
                      <p:cNvPr id="52171" name="AutoShape 116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33" y="196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172" name="AutoShape 1161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2329" y="2065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173" name="Rectangle 116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33" y="2065"/>
                        <a:ext cx="190" cy="19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2155" name="Group 116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25" y="1969"/>
                      <a:ext cx="286" cy="286"/>
                      <a:chOff x="2425" y="1969"/>
                      <a:chExt cx="286" cy="286"/>
                    </a:xfrm>
                  </p:grpSpPr>
                  <p:sp>
                    <p:nvSpPr>
                      <p:cNvPr id="52168" name="AutoShape 116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25" y="196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169" name="AutoShape 1165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2521" y="2065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170" name="Rectangle 116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25" y="2065"/>
                        <a:ext cx="190" cy="19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2156" name="Group 11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17" y="1969"/>
                      <a:ext cx="286" cy="286"/>
                      <a:chOff x="2617" y="1969"/>
                      <a:chExt cx="286" cy="286"/>
                    </a:xfrm>
                  </p:grpSpPr>
                  <p:sp>
                    <p:nvSpPr>
                      <p:cNvPr id="52165" name="AutoShape 11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17" y="196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166" name="AutoShape 1169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2713" y="2065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167" name="Rectangle 117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17" y="2065"/>
                        <a:ext cx="190" cy="19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2157" name="Group 117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09" y="1969"/>
                      <a:ext cx="286" cy="286"/>
                      <a:chOff x="2809" y="1969"/>
                      <a:chExt cx="286" cy="286"/>
                    </a:xfrm>
                  </p:grpSpPr>
                  <p:sp>
                    <p:nvSpPr>
                      <p:cNvPr id="52162" name="AutoShape 11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09" y="196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163" name="AutoShape 1173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2905" y="2065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164" name="Rectangle 117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09" y="2065"/>
                        <a:ext cx="190" cy="19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2158" name="Group 117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01" y="1969"/>
                      <a:ext cx="286" cy="286"/>
                      <a:chOff x="3001" y="1969"/>
                      <a:chExt cx="286" cy="286"/>
                    </a:xfrm>
                  </p:grpSpPr>
                  <p:sp>
                    <p:nvSpPr>
                      <p:cNvPr id="52159" name="AutoShape 117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01" y="196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160" name="AutoShape 1177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097" y="2065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161" name="Rectangle 117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01" y="2065"/>
                        <a:ext cx="190" cy="19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</p:grpSp>
            </p:grpSp>
            <p:grpSp>
              <p:nvGrpSpPr>
                <p:cNvPr id="52065" name="Group 1179"/>
                <p:cNvGrpSpPr>
                  <a:grpSpLocks/>
                </p:cNvGrpSpPr>
                <p:nvPr/>
              </p:nvGrpSpPr>
              <p:grpSpPr bwMode="auto">
                <a:xfrm>
                  <a:off x="2233" y="1873"/>
                  <a:ext cx="1342" cy="574"/>
                  <a:chOff x="2233" y="1873"/>
                  <a:chExt cx="1342" cy="574"/>
                </a:xfrm>
              </p:grpSpPr>
              <p:grpSp>
                <p:nvGrpSpPr>
                  <p:cNvPr id="52066" name="Group 1180"/>
                  <p:cNvGrpSpPr>
                    <a:grpSpLocks/>
                  </p:cNvGrpSpPr>
                  <p:nvPr/>
                </p:nvGrpSpPr>
                <p:grpSpPr bwMode="auto">
                  <a:xfrm>
                    <a:off x="2521" y="1873"/>
                    <a:ext cx="1054" cy="286"/>
                    <a:chOff x="2521" y="1873"/>
                    <a:chExt cx="1054" cy="286"/>
                  </a:xfrm>
                </p:grpSpPr>
                <p:grpSp>
                  <p:nvGrpSpPr>
                    <p:cNvPr id="52130" name="Group 11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21" y="1873"/>
                      <a:ext cx="286" cy="286"/>
                      <a:chOff x="2521" y="1873"/>
                      <a:chExt cx="286" cy="286"/>
                    </a:xfrm>
                  </p:grpSpPr>
                  <p:sp>
                    <p:nvSpPr>
                      <p:cNvPr id="52147" name="AutoShape 11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21" y="1873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148" name="AutoShape 1183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2617" y="196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149" name="Rectangle 118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21" y="1969"/>
                        <a:ext cx="190" cy="19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2131" name="Group 118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13" y="1873"/>
                      <a:ext cx="286" cy="286"/>
                      <a:chOff x="2713" y="1873"/>
                      <a:chExt cx="286" cy="286"/>
                    </a:xfrm>
                  </p:grpSpPr>
                  <p:sp>
                    <p:nvSpPr>
                      <p:cNvPr id="52144" name="AutoShape 118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13" y="1873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145" name="AutoShape 1187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2809" y="196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146" name="Rectangle 118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13" y="1969"/>
                        <a:ext cx="190" cy="19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2132" name="Group 118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05" y="1873"/>
                      <a:ext cx="286" cy="286"/>
                      <a:chOff x="2905" y="1873"/>
                      <a:chExt cx="286" cy="286"/>
                    </a:xfrm>
                  </p:grpSpPr>
                  <p:sp>
                    <p:nvSpPr>
                      <p:cNvPr id="52141" name="AutoShape 119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05" y="1873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142" name="AutoShape 1191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001" y="196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143" name="Rectangle 119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05" y="1969"/>
                        <a:ext cx="190" cy="19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2133" name="Group 119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97" y="1873"/>
                      <a:ext cx="286" cy="286"/>
                      <a:chOff x="3097" y="1873"/>
                      <a:chExt cx="286" cy="286"/>
                    </a:xfrm>
                  </p:grpSpPr>
                  <p:sp>
                    <p:nvSpPr>
                      <p:cNvPr id="52138" name="AutoShape 119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97" y="1873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139" name="AutoShape 1195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193" y="196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140" name="Rectangle 119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97" y="1969"/>
                        <a:ext cx="190" cy="19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2134" name="Group 119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289" y="1873"/>
                      <a:ext cx="286" cy="286"/>
                      <a:chOff x="3289" y="1873"/>
                      <a:chExt cx="286" cy="286"/>
                    </a:xfrm>
                  </p:grpSpPr>
                  <p:sp>
                    <p:nvSpPr>
                      <p:cNvPr id="52135" name="AutoShape 119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89" y="1873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136" name="AutoShape 1199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385" y="196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137" name="Rectangle 120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89" y="1969"/>
                        <a:ext cx="190" cy="19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</p:grpSp>
              <p:grpSp>
                <p:nvGrpSpPr>
                  <p:cNvPr id="52067" name="Group 1201"/>
                  <p:cNvGrpSpPr>
                    <a:grpSpLocks/>
                  </p:cNvGrpSpPr>
                  <p:nvPr/>
                </p:nvGrpSpPr>
                <p:grpSpPr bwMode="auto">
                  <a:xfrm>
                    <a:off x="2425" y="1969"/>
                    <a:ext cx="1054" cy="286"/>
                    <a:chOff x="2425" y="1969"/>
                    <a:chExt cx="1054" cy="286"/>
                  </a:xfrm>
                </p:grpSpPr>
                <p:grpSp>
                  <p:nvGrpSpPr>
                    <p:cNvPr id="52110" name="Group 120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25" y="1969"/>
                      <a:ext cx="286" cy="286"/>
                      <a:chOff x="2425" y="1969"/>
                      <a:chExt cx="286" cy="286"/>
                    </a:xfrm>
                  </p:grpSpPr>
                  <p:sp>
                    <p:nvSpPr>
                      <p:cNvPr id="52127" name="AutoShape 120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25" y="196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128" name="AutoShape 1204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2521" y="2065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129" name="Rectangle 120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25" y="2065"/>
                        <a:ext cx="190" cy="19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2111" name="Group 120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17" y="1969"/>
                      <a:ext cx="286" cy="286"/>
                      <a:chOff x="2617" y="1969"/>
                      <a:chExt cx="286" cy="286"/>
                    </a:xfrm>
                  </p:grpSpPr>
                  <p:sp>
                    <p:nvSpPr>
                      <p:cNvPr id="52124" name="AutoShape 120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17" y="196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125" name="AutoShape 1208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2713" y="2065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126" name="Rectangle 120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17" y="2065"/>
                        <a:ext cx="190" cy="19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2112" name="Group 12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09" y="1969"/>
                      <a:ext cx="286" cy="286"/>
                      <a:chOff x="2809" y="1969"/>
                      <a:chExt cx="286" cy="286"/>
                    </a:xfrm>
                  </p:grpSpPr>
                  <p:sp>
                    <p:nvSpPr>
                      <p:cNvPr id="52121" name="AutoShape 121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09" y="196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122" name="AutoShape 1212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2905" y="2065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123" name="Rectangle 12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09" y="2065"/>
                        <a:ext cx="190" cy="19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2113" name="Group 12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01" y="1969"/>
                      <a:ext cx="286" cy="286"/>
                      <a:chOff x="3001" y="1969"/>
                      <a:chExt cx="286" cy="286"/>
                    </a:xfrm>
                  </p:grpSpPr>
                  <p:sp>
                    <p:nvSpPr>
                      <p:cNvPr id="52118" name="AutoShape 12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01" y="196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119" name="AutoShape 1216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097" y="2065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120" name="Rectangle 12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01" y="2065"/>
                        <a:ext cx="190" cy="19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2114" name="Group 12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93" y="1969"/>
                      <a:ext cx="286" cy="286"/>
                      <a:chOff x="3193" y="1969"/>
                      <a:chExt cx="286" cy="286"/>
                    </a:xfrm>
                  </p:grpSpPr>
                  <p:sp>
                    <p:nvSpPr>
                      <p:cNvPr id="52115" name="AutoShape 12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3" y="1969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116" name="AutoShape 1220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289" y="2065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117" name="Rectangle 12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3" y="2065"/>
                        <a:ext cx="190" cy="19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</p:grpSp>
              <p:grpSp>
                <p:nvGrpSpPr>
                  <p:cNvPr id="52068" name="Group 1222"/>
                  <p:cNvGrpSpPr>
                    <a:grpSpLocks/>
                  </p:cNvGrpSpPr>
                  <p:nvPr/>
                </p:nvGrpSpPr>
                <p:grpSpPr bwMode="auto">
                  <a:xfrm>
                    <a:off x="2329" y="2065"/>
                    <a:ext cx="1054" cy="286"/>
                    <a:chOff x="2329" y="2065"/>
                    <a:chExt cx="1054" cy="286"/>
                  </a:xfrm>
                </p:grpSpPr>
                <p:grpSp>
                  <p:nvGrpSpPr>
                    <p:cNvPr id="52090" name="Group 12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29" y="2065"/>
                      <a:ext cx="286" cy="286"/>
                      <a:chOff x="2329" y="2065"/>
                      <a:chExt cx="286" cy="286"/>
                    </a:xfrm>
                  </p:grpSpPr>
                  <p:sp>
                    <p:nvSpPr>
                      <p:cNvPr id="52107" name="AutoShape 122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29" y="2065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108" name="AutoShape 1225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2425" y="2161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109" name="Rectangle 12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29" y="2161"/>
                        <a:ext cx="190" cy="19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2091" name="Group 12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21" y="2065"/>
                      <a:ext cx="286" cy="286"/>
                      <a:chOff x="2521" y="2065"/>
                      <a:chExt cx="286" cy="286"/>
                    </a:xfrm>
                  </p:grpSpPr>
                  <p:sp>
                    <p:nvSpPr>
                      <p:cNvPr id="52104" name="AutoShape 12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21" y="2065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105" name="AutoShape 1229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2617" y="2161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106" name="Rectangle 123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21" y="2161"/>
                        <a:ext cx="190" cy="19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2092" name="Group 123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13" y="2065"/>
                      <a:ext cx="286" cy="286"/>
                      <a:chOff x="2713" y="2065"/>
                      <a:chExt cx="286" cy="286"/>
                    </a:xfrm>
                  </p:grpSpPr>
                  <p:sp>
                    <p:nvSpPr>
                      <p:cNvPr id="52101" name="AutoShape 12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13" y="2065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102" name="AutoShape 1233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2809" y="2161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103" name="Rectangle 123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13" y="2161"/>
                        <a:ext cx="190" cy="19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2093" name="Group 123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05" y="2065"/>
                      <a:ext cx="286" cy="286"/>
                      <a:chOff x="2905" y="2065"/>
                      <a:chExt cx="286" cy="286"/>
                    </a:xfrm>
                  </p:grpSpPr>
                  <p:sp>
                    <p:nvSpPr>
                      <p:cNvPr id="52098" name="AutoShape 123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05" y="2065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099" name="AutoShape 1237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001" y="2161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100" name="Rectangle 12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05" y="2161"/>
                        <a:ext cx="190" cy="19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2094" name="Group 123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97" y="2065"/>
                      <a:ext cx="286" cy="286"/>
                      <a:chOff x="3097" y="2065"/>
                      <a:chExt cx="286" cy="286"/>
                    </a:xfrm>
                  </p:grpSpPr>
                  <p:sp>
                    <p:nvSpPr>
                      <p:cNvPr id="52095" name="AutoShape 124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97" y="2065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096" name="AutoShape 1241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193" y="2161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097" name="Rectangle 124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97" y="2161"/>
                        <a:ext cx="190" cy="19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</p:grpSp>
              <p:grpSp>
                <p:nvGrpSpPr>
                  <p:cNvPr id="52069" name="Group 1243"/>
                  <p:cNvGrpSpPr>
                    <a:grpSpLocks/>
                  </p:cNvGrpSpPr>
                  <p:nvPr/>
                </p:nvGrpSpPr>
                <p:grpSpPr bwMode="auto">
                  <a:xfrm>
                    <a:off x="2233" y="2161"/>
                    <a:ext cx="1054" cy="286"/>
                    <a:chOff x="2233" y="2161"/>
                    <a:chExt cx="1054" cy="286"/>
                  </a:xfrm>
                </p:grpSpPr>
                <p:grpSp>
                  <p:nvGrpSpPr>
                    <p:cNvPr id="52070" name="Group 124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33" y="2161"/>
                      <a:ext cx="286" cy="286"/>
                      <a:chOff x="2233" y="2161"/>
                      <a:chExt cx="286" cy="286"/>
                    </a:xfrm>
                  </p:grpSpPr>
                  <p:sp>
                    <p:nvSpPr>
                      <p:cNvPr id="52087" name="AutoShape 124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33" y="2161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088" name="AutoShape 1246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2329" y="2257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089" name="Rectangle 124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33" y="2257"/>
                        <a:ext cx="190" cy="19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2071" name="Group 12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25" y="2161"/>
                      <a:ext cx="286" cy="286"/>
                      <a:chOff x="2425" y="2161"/>
                      <a:chExt cx="286" cy="286"/>
                    </a:xfrm>
                  </p:grpSpPr>
                  <p:sp>
                    <p:nvSpPr>
                      <p:cNvPr id="52084" name="AutoShape 124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25" y="2161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085" name="AutoShape 1250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2521" y="2257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086" name="Rectangle 125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25" y="2257"/>
                        <a:ext cx="190" cy="19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2072" name="Group 12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17" y="2161"/>
                      <a:ext cx="286" cy="286"/>
                      <a:chOff x="2617" y="2161"/>
                      <a:chExt cx="286" cy="286"/>
                    </a:xfrm>
                  </p:grpSpPr>
                  <p:sp>
                    <p:nvSpPr>
                      <p:cNvPr id="52081" name="AutoShape 125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17" y="2161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082" name="AutoShape 1254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2713" y="2257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083" name="Rectangle 125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17" y="2257"/>
                        <a:ext cx="190" cy="19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2073" name="Group 125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09" y="2161"/>
                      <a:ext cx="286" cy="286"/>
                      <a:chOff x="2809" y="2161"/>
                      <a:chExt cx="286" cy="286"/>
                    </a:xfrm>
                  </p:grpSpPr>
                  <p:sp>
                    <p:nvSpPr>
                      <p:cNvPr id="52078" name="AutoShape 125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09" y="2161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079" name="AutoShape 1258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2905" y="2257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080" name="Rectangle 125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09" y="2257"/>
                        <a:ext cx="190" cy="19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2074" name="Group 126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01" y="2161"/>
                      <a:ext cx="286" cy="286"/>
                      <a:chOff x="3001" y="2161"/>
                      <a:chExt cx="286" cy="286"/>
                    </a:xfrm>
                  </p:grpSpPr>
                  <p:sp>
                    <p:nvSpPr>
                      <p:cNvPr id="52075" name="AutoShape 126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01" y="2161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076" name="AutoShape 1262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097" y="2257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2077" name="Rectangle 126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01" y="2257"/>
                        <a:ext cx="190" cy="19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</p:grpSp>
            </p:grpSp>
          </p:grpSp>
          <p:sp>
            <p:nvSpPr>
              <p:cNvPr id="52059" name="Rectangle 1264"/>
              <p:cNvSpPr>
                <a:spLocks noChangeArrowheads="1"/>
              </p:cNvSpPr>
              <p:nvPr/>
            </p:nvSpPr>
            <p:spPr bwMode="auto">
              <a:xfrm rot="18900000">
                <a:off x="3266" y="2783"/>
                <a:ext cx="40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nl-NL" altLang="nl-NL" sz="1350" b="1">
                    <a:latin typeface="Book Antiqua" panose="02040602050305030304" pitchFamily="18" charset="0"/>
                  </a:rPr>
                  <a:t>Tijd</a:t>
                </a:r>
              </a:p>
            </p:txBody>
          </p:sp>
          <p:sp>
            <p:nvSpPr>
              <p:cNvPr id="52060" name="Rectangle 1265"/>
              <p:cNvSpPr>
                <a:spLocks noChangeArrowheads="1"/>
              </p:cNvSpPr>
              <p:nvPr/>
            </p:nvSpPr>
            <p:spPr bwMode="auto">
              <a:xfrm rot="16200000">
                <a:off x="1694" y="2476"/>
                <a:ext cx="7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nl-NL" altLang="nl-NL" sz="1350" b="1">
                    <a:latin typeface="Book Antiqua" panose="02040602050305030304" pitchFamily="18" charset="0"/>
                  </a:rPr>
                  <a:t>Geografie</a:t>
                </a:r>
              </a:p>
            </p:txBody>
          </p:sp>
          <p:sp>
            <p:nvSpPr>
              <p:cNvPr id="52061" name="Rectangle 1266"/>
              <p:cNvSpPr>
                <a:spLocks noChangeArrowheads="1"/>
              </p:cNvSpPr>
              <p:nvPr/>
            </p:nvSpPr>
            <p:spPr bwMode="auto">
              <a:xfrm>
                <a:off x="2369" y="3024"/>
                <a:ext cx="63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nl-NL" altLang="nl-NL" sz="1350" b="1">
                    <a:latin typeface="Book Antiqua" panose="02040602050305030304" pitchFamily="18" charset="0"/>
                  </a:rPr>
                  <a:t>Product</a:t>
                </a:r>
              </a:p>
            </p:txBody>
          </p:sp>
        </p:grpSp>
        <p:grpSp>
          <p:nvGrpSpPr>
            <p:cNvPr id="51207" name="Group 1267"/>
            <p:cNvGrpSpPr>
              <a:grpSpLocks/>
            </p:cNvGrpSpPr>
            <p:nvPr/>
          </p:nvGrpSpPr>
          <p:grpSpPr bwMode="auto">
            <a:xfrm>
              <a:off x="241" y="1681"/>
              <a:ext cx="1697" cy="1576"/>
              <a:chOff x="241" y="1681"/>
              <a:chExt cx="1697" cy="1576"/>
            </a:xfrm>
          </p:grpSpPr>
          <p:sp>
            <p:nvSpPr>
              <p:cNvPr id="51631" name="Rectangle 1268"/>
              <p:cNvSpPr>
                <a:spLocks noChangeArrowheads="1"/>
              </p:cNvSpPr>
              <p:nvPr/>
            </p:nvSpPr>
            <p:spPr bwMode="auto">
              <a:xfrm rot="18900000">
                <a:off x="1538" y="2783"/>
                <a:ext cx="40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nl-NL" altLang="nl-NL" sz="1350" b="1">
                    <a:latin typeface="Book Antiqua" panose="02040602050305030304" pitchFamily="18" charset="0"/>
                  </a:rPr>
                  <a:t>Tijd</a:t>
                </a:r>
              </a:p>
            </p:txBody>
          </p:sp>
          <p:sp>
            <p:nvSpPr>
              <p:cNvPr id="51632" name="Rectangle 1269"/>
              <p:cNvSpPr>
                <a:spLocks noChangeArrowheads="1"/>
              </p:cNvSpPr>
              <p:nvPr/>
            </p:nvSpPr>
            <p:spPr bwMode="auto">
              <a:xfrm rot="16200000">
                <a:off x="-32" y="2475"/>
                <a:ext cx="7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nl-NL" altLang="nl-NL" sz="1350" b="1">
                    <a:latin typeface="Book Antiqua" panose="02040602050305030304" pitchFamily="18" charset="0"/>
                  </a:rPr>
                  <a:t>Geografie</a:t>
                </a:r>
              </a:p>
            </p:txBody>
          </p:sp>
          <p:sp>
            <p:nvSpPr>
              <p:cNvPr id="51633" name="Rectangle 1270"/>
              <p:cNvSpPr>
                <a:spLocks noChangeArrowheads="1"/>
              </p:cNvSpPr>
              <p:nvPr/>
            </p:nvSpPr>
            <p:spPr bwMode="auto">
              <a:xfrm>
                <a:off x="641" y="3024"/>
                <a:ext cx="63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nl-NL" altLang="nl-NL" sz="1350" b="1">
                    <a:latin typeface="Book Antiqua" panose="02040602050305030304" pitchFamily="18" charset="0"/>
                  </a:rPr>
                  <a:t>Product</a:t>
                </a:r>
              </a:p>
            </p:txBody>
          </p:sp>
          <p:grpSp>
            <p:nvGrpSpPr>
              <p:cNvPr id="51634" name="Group 1271"/>
              <p:cNvGrpSpPr>
                <a:grpSpLocks/>
              </p:cNvGrpSpPr>
              <p:nvPr/>
            </p:nvGrpSpPr>
            <p:grpSpPr bwMode="auto">
              <a:xfrm>
                <a:off x="457" y="1681"/>
                <a:ext cx="1342" cy="1342"/>
                <a:chOff x="457" y="1681"/>
                <a:chExt cx="1342" cy="1342"/>
              </a:xfrm>
            </p:grpSpPr>
            <p:grpSp>
              <p:nvGrpSpPr>
                <p:cNvPr id="51635" name="Group 1272"/>
                <p:cNvGrpSpPr>
                  <a:grpSpLocks/>
                </p:cNvGrpSpPr>
                <p:nvPr/>
              </p:nvGrpSpPr>
              <p:grpSpPr bwMode="auto">
                <a:xfrm>
                  <a:off x="1033" y="1681"/>
                  <a:ext cx="766" cy="1342"/>
                  <a:chOff x="1033" y="1681"/>
                  <a:chExt cx="766" cy="1342"/>
                </a:xfrm>
              </p:grpSpPr>
              <p:grpSp>
                <p:nvGrpSpPr>
                  <p:cNvPr id="51888" name="Group 1273"/>
                  <p:cNvGrpSpPr>
                    <a:grpSpLocks/>
                  </p:cNvGrpSpPr>
                  <p:nvPr/>
                </p:nvGrpSpPr>
                <p:grpSpPr bwMode="auto">
                  <a:xfrm>
                    <a:off x="1033" y="1681"/>
                    <a:ext cx="574" cy="1342"/>
                    <a:chOff x="1033" y="1681"/>
                    <a:chExt cx="574" cy="1342"/>
                  </a:xfrm>
                </p:grpSpPr>
                <p:grpSp>
                  <p:nvGrpSpPr>
                    <p:cNvPr id="51974" name="Group 12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33" y="1969"/>
                      <a:ext cx="286" cy="1054"/>
                      <a:chOff x="1033" y="1969"/>
                      <a:chExt cx="286" cy="1054"/>
                    </a:xfrm>
                  </p:grpSpPr>
                  <p:grpSp>
                    <p:nvGrpSpPr>
                      <p:cNvPr id="52038" name="Group 127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33" y="2737"/>
                        <a:ext cx="286" cy="286"/>
                        <a:chOff x="1033" y="2737"/>
                        <a:chExt cx="286" cy="286"/>
                      </a:xfrm>
                    </p:grpSpPr>
                    <p:sp>
                      <p:nvSpPr>
                        <p:cNvPr id="52055" name="AutoShape 127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033" y="2737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056" name="AutoShape 127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1129" y="2833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057" name="Rectangle 127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033" y="2833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2039" name="Group 127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33" y="2545"/>
                        <a:ext cx="286" cy="286"/>
                        <a:chOff x="1033" y="2545"/>
                        <a:chExt cx="286" cy="286"/>
                      </a:xfrm>
                    </p:grpSpPr>
                    <p:sp>
                      <p:nvSpPr>
                        <p:cNvPr id="52052" name="AutoShape 128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033" y="2545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053" name="AutoShape 128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1129" y="2641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054" name="Rectangle 128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033" y="2641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2040" name="Group 128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33" y="2353"/>
                        <a:ext cx="286" cy="286"/>
                        <a:chOff x="1033" y="2353"/>
                        <a:chExt cx="286" cy="286"/>
                      </a:xfrm>
                    </p:grpSpPr>
                    <p:sp>
                      <p:nvSpPr>
                        <p:cNvPr id="52049" name="AutoShape 128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033" y="2353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050" name="AutoShape 128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1129" y="2449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051" name="Rectangle 128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033" y="2449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2041" name="Group 128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33" y="2161"/>
                        <a:ext cx="286" cy="286"/>
                        <a:chOff x="1033" y="2161"/>
                        <a:chExt cx="286" cy="286"/>
                      </a:xfrm>
                    </p:grpSpPr>
                    <p:sp>
                      <p:nvSpPr>
                        <p:cNvPr id="52046" name="AutoShape 128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033" y="2161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047" name="AutoShape 128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1129" y="2257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048" name="Rectangle 129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033" y="2257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2042" name="Group 129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33" y="1969"/>
                        <a:ext cx="286" cy="286"/>
                        <a:chOff x="1033" y="1969"/>
                        <a:chExt cx="286" cy="286"/>
                      </a:xfrm>
                    </p:grpSpPr>
                    <p:sp>
                      <p:nvSpPr>
                        <p:cNvPr id="52043" name="AutoShape 129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033" y="1969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044" name="AutoShape 129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1129" y="2065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045" name="Rectangle 129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033" y="2065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</p:grpSp>
                <p:grpSp>
                  <p:nvGrpSpPr>
                    <p:cNvPr id="51975" name="Group 129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29" y="1873"/>
                      <a:ext cx="286" cy="1054"/>
                      <a:chOff x="1129" y="1873"/>
                      <a:chExt cx="286" cy="1054"/>
                    </a:xfrm>
                  </p:grpSpPr>
                  <p:grpSp>
                    <p:nvGrpSpPr>
                      <p:cNvPr id="52018" name="Group 129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29" y="2641"/>
                        <a:ext cx="286" cy="286"/>
                        <a:chOff x="1129" y="2641"/>
                        <a:chExt cx="286" cy="286"/>
                      </a:xfrm>
                    </p:grpSpPr>
                    <p:sp>
                      <p:nvSpPr>
                        <p:cNvPr id="52035" name="AutoShape 129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129" y="2641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036" name="AutoShape 129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1225" y="2737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037" name="Rectangle 129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129" y="2737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2019" name="Group 130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29" y="2449"/>
                        <a:ext cx="286" cy="286"/>
                        <a:chOff x="1129" y="2449"/>
                        <a:chExt cx="286" cy="286"/>
                      </a:xfrm>
                    </p:grpSpPr>
                    <p:sp>
                      <p:nvSpPr>
                        <p:cNvPr id="52032" name="AutoShape 130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129" y="2449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033" name="AutoShape 130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1225" y="2545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034" name="Rectangle 130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129" y="2545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2020" name="Group 130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29" y="2257"/>
                        <a:ext cx="286" cy="286"/>
                        <a:chOff x="1129" y="2257"/>
                        <a:chExt cx="286" cy="286"/>
                      </a:xfrm>
                    </p:grpSpPr>
                    <p:sp>
                      <p:nvSpPr>
                        <p:cNvPr id="52029" name="AutoShape 130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129" y="2257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030" name="AutoShape 130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1225" y="2353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031" name="Rectangle 130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129" y="2353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2021" name="Group 130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29" y="2065"/>
                        <a:ext cx="286" cy="286"/>
                        <a:chOff x="1129" y="2065"/>
                        <a:chExt cx="286" cy="286"/>
                      </a:xfrm>
                    </p:grpSpPr>
                    <p:sp>
                      <p:nvSpPr>
                        <p:cNvPr id="52026" name="AutoShape 130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129" y="2065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027" name="AutoShape 131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1225" y="2161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028" name="Rectangle 131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129" y="2161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2022" name="Group 131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29" y="1873"/>
                        <a:ext cx="286" cy="286"/>
                        <a:chOff x="1129" y="1873"/>
                        <a:chExt cx="286" cy="286"/>
                      </a:xfrm>
                    </p:grpSpPr>
                    <p:sp>
                      <p:nvSpPr>
                        <p:cNvPr id="52023" name="AutoShape 131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129" y="1873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024" name="AutoShape 13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1225" y="1969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025" name="Rectangle 13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129" y="1969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</p:grpSp>
                <p:grpSp>
                  <p:nvGrpSpPr>
                    <p:cNvPr id="51976" name="Group 13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25" y="1777"/>
                      <a:ext cx="286" cy="1054"/>
                      <a:chOff x="1225" y="1777"/>
                      <a:chExt cx="286" cy="1054"/>
                    </a:xfrm>
                  </p:grpSpPr>
                  <p:grpSp>
                    <p:nvGrpSpPr>
                      <p:cNvPr id="51998" name="Group 131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225" y="2545"/>
                        <a:ext cx="286" cy="286"/>
                        <a:chOff x="1225" y="2545"/>
                        <a:chExt cx="286" cy="286"/>
                      </a:xfrm>
                    </p:grpSpPr>
                    <p:sp>
                      <p:nvSpPr>
                        <p:cNvPr id="52015" name="AutoShape 131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225" y="2545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016" name="AutoShape 13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1321" y="2641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017" name="Rectangle 132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225" y="2641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1999" name="Group 132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225" y="2353"/>
                        <a:ext cx="286" cy="286"/>
                        <a:chOff x="1225" y="2353"/>
                        <a:chExt cx="286" cy="286"/>
                      </a:xfrm>
                    </p:grpSpPr>
                    <p:sp>
                      <p:nvSpPr>
                        <p:cNvPr id="52012" name="AutoShape 132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225" y="2353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013" name="AutoShape 132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1321" y="2449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014" name="Rectangle 132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225" y="2449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2000" name="Group 132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225" y="2161"/>
                        <a:ext cx="286" cy="286"/>
                        <a:chOff x="1225" y="2161"/>
                        <a:chExt cx="286" cy="286"/>
                      </a:xfrm>
                    </p:grpSpPr>
                    <p:sp>
                      <p:nvSpPr>
                        <p:cNvPr id="52009" name="AutoShape 132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225" y="2161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010" name="AutoShape 132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1321" y="2257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011" name="Rectangle 132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225" y="2257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2001" name="Group 132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225" y="1969"/>
                        <a:ext cx="286" cy="286"/>
                        <a:chOff x="1225" y="1969"/>
                        <a:chExt cx="286" cy="286"/>
                      </a:xfrm>
                    </p:grpSpPr>
                    <p:sp>
                      <p:nvSpPr>
                        <p:cNvPr id="52006" name="AutoShape 133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225" y="1969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007" name="AutoShape 133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1321" y="2065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008" name="Rectangle 133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225" y="2065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2002" name="Group 133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225" y="1777"/>
                        <a:ext cx="286" cy="286"/>
                        <a:chOff x="1225" y="1777"/>
                        <a:chExt cx="286" cy="286"/>
                      </a:xfrm>
                    </p:grpSpPr>
                    <p:sp>
                      <p:nvSpPr>
                        <p:cNvPr id="52003" name="AutoShape 133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225" y="1777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004" name="AutoShape 133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1321" y="1873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2005" name="Rectangle 133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225" y="1873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</p:grpSp>
                <p:grpSp>
                  <p:nvGrpSpPr>
                    <p:cNvPr id="51977" name="Group 13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21" y="1681"/>
                      <a:ext cx="286" cy="1054"/>
                      <a:chOff x="1321" y="1681"/>
                      <a:chExt cx="286" cy="1054"/>
                    </a:xfrm>
                  </p:grpSpPr>
                  <p:grpSp>
                    <p:nvGrpSpPr>
                      <p:cNvPr id="51978" name="Group 133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321" y="2449"/>
                        <a:ext cx="286" cy="286"/>
                        <a:chOff x="1321" y="2449"/>
                        <a:chExt cx="286" cy="286"/>
                      </a:xfrm>
                    </p:grpSpPr>
                    <p:sp>
                      <p:nvSpPr>
                        <p:cNvPr id="51995" name="AutoShape 133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321" y="2449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996" name="AutoShape 134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1417" y="2545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997" name="Rectangle 134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321" y="2545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1979" name="Group 134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321" y="2257"/>
                        <a:ext cx="286" cy="286"/>
                        <a:chOff x="1321" y="2257"/>
                        <a:chExt cx="286" cy="286"/>
                      </a:xfrm>
                    </p:grpSpPr>
                    <p:sp>
                      <p:nvSpPr>
                        <p:cNvPr id="51992" name="AutoShape 134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321" y="2257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993" name="AutoShape 134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1417" y="2353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994" name="Rectangle 134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321" y="2353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1980" name="Group 134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321" y="2065"/>
                        <a:ext cx="286" cy="286"/>
                        <a:chOff x="1321" y="2065"/>
                        <a:chExt cx="286" cy="286"/>
                      </a:xfrm>
                    </p:grpSpPr>
                    <p:sp>
                      <p:nvSpPr>
                        <p:cNvPr id="51989" name="AutoShape 134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321" y="2065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990" name="AutoShape 134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1417" y="2161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991" name="Rectangle 134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321" y="2161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1981" name="Group 135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321" y="1873"/>
                        <a:ext cx="286" cy="286"/>
                        <a:chOff x="1321" y="1873"/>
                        <a:chExt cx="286" cy="286"/>
                      </a:xfrm>
                    </p:grpSpPr>
                    <p:sp>
                      <p:nvSpPr>
                        <p:cNvPr id="51986" name="AutoShape 135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321" y="1873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987" name="AutoShape 135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1417" y="1969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988" name="Rectangle 135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321" y="1969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1982" name="Group 135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321" y="1681"/>
                        <a:ext cx="286" cy="286"/>
                        <a:chOff x="1321" y="1681"/>
                        <a:chExt cx="286" cy="286"/>
                      </a:xfrm>
                    </p:grpSpPr>
                    <p:sp>
                      <p:nvSpPr>
                        <p:cNvPr id="51983" name="AutoShape 135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321" y="1681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984" name="AutoShape 135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1417" y="1777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985" name="Rectangle 135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321" y="1777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</p:grpSp>
              </p:grpSp>
              <p:grpSp>
                <p:nvGrpSpPr>
                  <p:cNvPr id="51889" name="Group 1358"/>
                  <p:cNvGrpSpPr>
                    <a:grpSpLocks/>
                  </p:cNvGrpSpPr>
                  <p:nvPr/>
                </p:nvGrpSpPr>
                <p:grpSpPr bwMode="auto">
                  <a:xfrm>
                    <a:off x="1225" y="1681"/>
                    <a:ext cx="574" cy="1342"/>
                    <a:chOff x="1225" y="1681"/>
                    <a:chExt cx="574" cy="1342"/>
                  </a:xfrm>
                </p:grpSpPr>
                <p:grpSp>
                  <p:nvGrpSpPr>
                    <p:cNvPr id="51890" name="Group 13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25" y="1969"/>
                      <a:ext cx="286" cy="1054"/>
                      <a:chOff x="1225" y="1969"/>
                      <a:chExt cx="286" cy="1054"/>
                    </a:xfrm>
                  </p:grpSpPr>
                  <p:grpSp>
                    <p:nvGrpSpPr>
                      <p:cNvPr id="51954" name="Group 136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225" y="2737"/>
                        <a:ext cx="286" cy="286"/>
                        <a:chOff x="1225" y="2737"/>
                        <a:chExt cx="286" cy="286"/>
                      </a:xfrm>
                    </p:grpSpPr>
                    <p:sp>
                      <p:nvSpPr>
                        <p:cNvPr id="51971" name="AutoShape 136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225" y="2737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972" name="AutoShape 136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1321" y="2833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973" name="Rectangle 136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225" y="2833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1955" name="Group 136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225" y="2545"/>
                        <a:ext cx="286" cy="286"/>
                        <a:chOff x="1225" y="2545"/>
                        <a:chExt cx="286" cy="286"/>
                      </a:xfrm>
                    </p:grpSpPr>
                    <p:sp>
                      <p:nvSpPr>
                        <p:cNvPr id="51968" name="AutoShape 136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225" y="2545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969" name="AutoShape 136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1321" y="2641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970" name="Rectangle 136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225" y="2641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1956" name="Group 136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225" y="2353"/>
                        <a:ext cx="286" cy="286"/>
                        <a:chOff x="1225" y="2353"/>
                        <a:chExt cx="286" cy="286"/>
                      </a:xfrm>
                    </p:grpSpPr>
                    <p:sp>
                      <p:nvSpPr>
                        <p:cNvPr id="51965" name="AutoShape 136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225" y="2353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966" name="AutoShape 137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1321" y="2449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967" name="Rectangle 137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225" y="2449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1957" name="Group 137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225" y="2161"/>
                        <a:ext cx="286" cy="286"/>
                        <a:chOff x="1225" y="2161"/>
                        <a:chExt cx="286" cy="286"/>
                      </a:xfrm>
                    </p:grpSpPr>
                    <p:sp>
                      <p:nvSpPr>
                        <p:cNvPr id="51962" name="AutoShape 137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225" y="2161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963" name="AutoShape 137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1321" y="2257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964" name="Rectangle 137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225" y="2257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1958" name="Group 137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225" y="1969"/>
                        <a:ext cx="286" cy="286"/>
                        <a:chOff x="1225" y="1969"/>
                        <a:chExt cx="286" cy="286"/>
                      </a:xfrm>
                    </p:grpSpPr>
                    <p:sp>
                      <p:nvSpPr>
                        <p:cNvPr id="51959" name="AutoShape 137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225" y="1969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960" name="AutoShape 137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1321" y="2065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961" name="Rectangle 137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225" y="2065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</p:grpSp>
                <p:grpSp>
                  <p:nvGrpSpPr>
                    <p:cNvPr id="51891" name="Group 138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21" y="1873"/>
                      <a:ext cx="286" cy="1054"/>
                      <a:chOff x="1321" y="1873"/>
                      <a:chExt cx="286" cy="1054"/>
                    </a:xfrm>
                  </p:grpSpPr>
                  <p:grpSp>
                    <p:nvGrpSpPr>
                      <p:cNvPr id="51934" name="Group 138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321" y="2641"/>
                        <a:ext cx="286" cy="286"/>
                        <a:chOff x="1321" y="2641"/>
                        <a:chExt cx="286" cy="286"/>
                      </a:xfrm>
                    </p:grpSpPr>
                    <p:sp>
                      <p:nvSpPr>
                        <p:cNvPr id="51951" name="AutoShape 138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321" y="2641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952" name="AutoShape 138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1417" y="2737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953" name="Rectangle 138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321" y="2737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1935" name="Group 138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321" y="2449"/>
                        <a:ext cx="286" cy="286"/>
                        <a:chOff x="1321" y="2449"/>
                        <a:chExt cx="286" cy="286"/>
                      </a:xfrm>
                    </p:grpSpPr>
                    <p:sp>
                      <p:nvSpPr>
                        <p:cNvPr id="51948" name="AutoShape 138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321" y="2449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949" name="AutoShape 138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1417" y="2545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950" name="Rectangle 138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321" y="2545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1936" name="Group 138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321" y="2257"/>
                        <a:ext cx="286" cy="286"/>
                        <a:chOff x="1321" y="2257"/>
                        <a:chExt cx="286" cy="286"/>
                      </a:xfrm>
                    </p:grpSpPr>
                    <p:sp>
                      <p:nvSpPr>
                        <p:cNvPr id="51945" name="AutoShape 139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321" y="2257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946" name="AutoShape 139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1417" y="2353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947" name="Rectangle 139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321" y="2353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1937" name="Group 139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321" y="2065"/>
                        <a:ext cx="286" cy="286"/>
                        <a:chOff x="1321" y="2065"/>
                        <a:chExt cx="286" cy="286"/>
                      </a:xfrm>
                    </p:grpSpPr>
                    <p:sp>
                      <p:nvSpPr>
                        <p:cNvPr id="51942" name="AutoShape 139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321" y="2065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943" name="AutoShape 139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1417" y="2161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944" name="Rectangle 139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321" y="2161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1938" name="Group 139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321" y="1873"/>
                        <a:ext cx="286" cy="286"/>
                        <a:chOff x="1321" y="1873"/>
                        <a:chExt cx="286" cy="286"/>
                      </a:xfrm>
                    </p:grpSpPr>
                    <p:sp>
                      <p:nvSpPr>
                        <p:cNvPr id="51939" name="AutoShape 139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321" y="1873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940" name="AutoShape 139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1417" y="1969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941" name="Rectangle 140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321" y="1969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</p:grpSp>
                <p:grpSp>
                  <p:nvGrpSpPr>
                    <p:cNvPr id="51892" name="Group 140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17" y="1777"/>
                      <a:ext cx="286" cy="1054"/>
                      <a:chOff x="1417" y="1777"/>
                      <a:chExt cx="286" cy="1054"/>
                    </a:xfrm>
                  </p:grpSpPr>
                  <p:grpSp>
                    <p:nvGrpSpPr>
                      <p:cNvPr id="51914" name="Group 140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17" y="2545"/>
                        <a:ext cx="286" cy="286"/>
                        <a:chOff x="1417" y="2545"/>
                        <a:chExt cx="286" cy="286"/>
                      </a:xfrm>
                    </p:grpSpPr>
                    <p:sp>
                      <p:nvSpPr>
                        <p:cNvPr id="51931" name="AutoShape 140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17" y="2545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932" name="AutoShape 140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1513" y="2641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933" name="Rectangle 140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17" y="2641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1915" name="Group 140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17" y="2353"/>
                        <a:ext cx="286" cy="286"/>
                        <a:chOff x="1417" y="2353"/>
                        <a:chExt cx="286" cy="286"/>
                      </a:xfrm>
                    </p:grpSpPr>
                    <p:sp>
                      <p:nvSpPr>
                        <p:cNvPr id="51928" name="AutoShape 140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17" y="2353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929" name="AutoShape 140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1513" y="2449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930" name="Rectangle 140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17" y="2449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1916" name="Group 141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17" y="2161"/>
                        <a:ext cx="286" cy="286"/>
                        <a:chOff x="1417" y="2161"/>
                        <a:chExt cx="286" cy="286"/>
                      </a:xfrm>
                    </p:grpSpPr>
                    <p:sp>
                      <p:nvSpPr>
                        <p:cNvPr id="51925" name="AutoShape 141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17" y="2161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926" name="AutoShape 141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1513" y="2257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927" name="Rectangle 141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17" y="2257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1917" name="Group 141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17" y="1969"/>
                        <a:ext cx="286" cy="286"/>
                        <a:chOff x="1417" y="1969"/>
                        <a:chExt cx="286" cy="286"/>
                      </a:xfrm>
                    </p:grpSpPr>
                    <p:sp>
                      <p:nvSpPr>
                        <p:cNvPr id="51922" name="AutoShape 14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17" y="1969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923" name="AutoShape 14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1513" y="2065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924" name="Rectangle 14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17" y="2065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1918" name="Group 141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17" y="1777"/>
                        <a:ext cx="286" cy="286"/>
                        <a:chOff x="1417" y="1777"/>
                        <a:chExt cx="286" cy="286"/>
                      </a:xfrm>
                    </p:grpSpPr>
                    <p:sp>
                      <p:nvSpPr>
                        <p:cNvPr id="51919" name="AutoShape 14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17" y="1777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920" name="AutoShape 142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1513" y="1873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921" name="Rectangle 142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17" y="1873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</p:grpSp>
                <p:grpSp>
                  <p:nvGrpSpPr>
                    <p:cNvPr id="51893" name="Group 142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13" y="1681"/>
                      <a:ext cx="286" cy="1054"/>
                      <a:chOff x="1513" y="1681"/>
                      <a:chExt cx="286" cy="1054"/>
                    </a:xfrm>
                  </p:grpSpPr>
                  <p:grpSp>
                    <p:nvGrpSpPr>
                      <p:cNvPr id="51894" name="Group 142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513" y="2449"/>
                        <a:ext cx="286" cy="286"/>
                        <a:chOff x="1513" y="2449"/>
                        <a:chExt cx="286" cy="286"/>
                      </a:xfrm>
                    </p:grpSpPr>
                    <p:sp>
                      <p:nvSpPr>
                        <p:cNvPr id="51911" name="AutoShape 142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13" y="2449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912" name="AutoShape 142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1609" y="2545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913" name="Rectangle 142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13" y="2545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1895" name="Group 142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513" y="2257"/>
                        <a:ext cx="286" cy="286"/>
                        <a:chOff x="1513" y="2257"/>
                        <a:chExt cx="286" cy="286"/>
                      </a:xfrm>
                    </p:grpSpPr>
                    <p:sp>
                      <p:nvSpPr>
                        <p:cNvPr id="51908" name="AutoShape 142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13" y="2257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909" name="AutoShape 142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1609" y="2353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910" name="Rectangle 143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13" y="2353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1896" name="Group 143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513" y="2065"/>
                        <a:ext cx="286" cy="286"/>
                        <a:chOff x="1513" y="2065"/>
                        <a:chExt cx="286" cy="286"/>
                      </a:xfrm>
                    </p:grpSpPr>
                    <p:sp>
                      <p:nvSpPr>
                        <p:cNvPr id="51905" name="AutoShape 143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13" y="2065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906" name="AutoShape 143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1609" y="2161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907" name="Rectangle 143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13" y="2161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1897" name="Group 143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513" y="1873"/>
                        <a:ext cx="286" cy="286"/>
                        <a:chOff x="1513" y="1873"/>
                        <a:chExt cx="286" cy="286"/>
                      </a:xfrm>
                    </p:grpSpPr>
                    <p:sp>
                      <p:nvSpPr>
                        <p:cNvPr id="51902" name="AutoShape 143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13" y="1873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903" name="AutoShape 143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1609" y="1969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904" name="Rectangle 143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13" y="1969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1898" name="Group 143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513" y="1681"/>
                        <a:ext cx="286" cy="286"/>
                        <a:chOff x="1513" y="1681"/>
                        <a:chExt cx="286" cy="286"/>
                      </a:xfrm>
                    </p:grpSpPr>
                    <p:sp>
                      <p:nvSpPr>
                        <p:cNvPr id="51899" name="AutoShape 144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13" y="1681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900" name="AutoShape 144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1609" y="1777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901" name="Rectangle 144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13" y="1777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51636" name="Group 1443"/>
                <p:cNvGrpSpPr>
                  <a:grpSpLocks/>
                </p:cNvGrpSpPr>
                <p:nvPr/>
              </p:nvGrpSpPr>
              <p:grpSpPr bwMode="auto">
                <a:xfrm>
                  <a:off x="457" y="1681"/>
                  <a:ext cx="766" cy="1342"/>
                  <a:chOff x="457" y="1681"/>
                  <a:chExt cx="766" cy="1342"/>
                </a:xfrm>
              </p:grpSpPr>
              <p:grpSp>
                <p:nvGrpSpPr>
                  <p:cNvPr id="51718" name="Group 1444"/>
                  <p:cNvGrpSpPr>
                    <a:grpSpLocks/>
                  </p:cNvGrpSpPr>
                  <p:nvPr/>
                </p:nvGrpSpPr>
                <p:grpSpPr bwMode="auto">
                  <a:xfrm>
                    <a:off x="457" y="1681"/>
                    <a:ext cx="574" cy="1342"/>
                    <a:chOff x="457" y="1681"/>
                    <a:chExt cx="574" cy="1342"/>
                  </a:xfrm>
                </p:grpSpPr>
                <p:grpSp>
                  <p:nvGrpSpPr>
                    <p:cNvPr id="51804" name="Group 144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57" y="1969"/>
                      <a:ext cx="286" cy="1054"/>
                      <a:chOff x="457" y="1969"/>
                      <a:chExt cx="286" cy="1054"/>
                    </a:xfrm>
                  </p:grpSpPr>
                  <p:grpSp>
                    <p:nvGrpSpPr>
                      <p:cNvPr id="51868" name="Group 144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57" y="2737"/>
                        <a:ext cx="286" cy="286"/>
                        <a:chOff x="457" y="2737"/>
                        <a:chExt cx="286" cy="286"/>
                      </a:xfrm>
                    </p:grpSpPr>
                    <p:sp>
                      <p:nvSpPr>
                        <p:cNvPr id="51885" name="AutoShape 144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57" y="2737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886" name="AutoShape 144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553" y="2833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887" name="Rectangle 144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57" y="2833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1869" name="Group 145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57" y="2545"/>
                        <a:ext cx="286" cy="286"/>
                        <a:chOff x="457" y="2545"/>
                        <a:chExt cx="286" cy="286"/>
                      </a:xfrm>
                    </p:grpSpPr>
                    <p:sp>
                      <p:nvSpPr>
                        <p:cNvPr id="51882" name="AutoShape 145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57" y="2545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883" name="AutoShape 145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553" y="2641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884" name="Rectangle 145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57" y="2641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1870" name="Group 145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57" y="2353"/>
                        <a:ext cx="286" cy="286"/>
                        <a:chOff x="457" y="2353"/>
                        <a:chExt cx="286" cy="286"/>
                      </a:xfrm>
                    </p:grpSpPr>
                    <p:sp>
                      <p:nvSpPr>
                        <p:cNvPr id="51879" name="AutoShape 145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57" y="2353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880" name="AutoShape 145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553" y="2449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881" name="Rectangle 145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57" y="2449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1871" name="Group 145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57" y="2161"/>
                        <a:ext cx="286" cy="286"/>
                        <a:chOff x="457" y="2161"/>
                        <a:chExt cx="286" cy="286"/>
                      </a:xfrm>
                    </p:grpSpPr>
                    <p:sp>
                      <p:nvSpPr>
                        <p:cNvPr id="51876" name="AutoShape 145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57" y="2161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877" name="AutoShape 146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553" y="2257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878" name="Rectangle 146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57" y="2257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1872" name="Group 146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57" y="1969"/>
                        <a:ext cx="286" cy="286"/>
                        <a:chOff x="457" y="1969"/>
                        <a:chExt cx="286" cy="286"/>
                      </a:xfrm>
                    </p:grpSpPr>
                    <p:sp>
                      <p:nvSpPr>
                        <p:cNvPr id="51873" name="AutoShape 146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57" y="1969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874" name="AutoShape 146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553" y="2065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875" name="Rectangle 146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57" y="2065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</p:grpSp>
                <p:grpSp>
                  <p:nvGrpSpPr>
                    <p:cNvPr id="51805" name="Group 14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53" y="1873"/>
                      <a:ext cx="286" cy="1054"/>
                      <a:chOff x="553" y="1873"/>
                      <a:chExt cx="286" cy="1054"/>
                    </a:xfrm>
                  </p:grpSpPr>
                  <p:grpSp>
                    <p:nvGrpSpPr>
                      <p:cNvPr id="51848" name="Group 146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53" y="2641"/>
                        <a:ext cx="286" cy="286"/>
                        <a:chOff x="553" y="2641"/>
                        <a:chExt cx="286" cy="286"/>
                      </a:xfrm>
                    </p:grpSpPr>
                    <p:sp>
                      <p:nvSpPr>
                        <p:cNvPr id="51865" name="AutoShape 146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53" y="2641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866" name="AutoShape 146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649" y="2737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867" name="Rectangle 147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53" y="2737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1849" name="Group 147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53" y="2449"/>
                        <a:ext cx="286" cy="286"/>
                        <a:chOff x="553" y="2449"/>
                        <a:chExt cx="286" cy="286"/>
                      </a:xfrm>
                    </p:grpSpPr>
                    <p:sp>
                      <p:nvSpPr>
                        <p:cNvPr id="51862" name="AutoShape 147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53" y="2449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863" name="AutoShape 147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649" y="2545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864" name="Rectangle 147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53" y="2545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1850" name="Group 147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53" y="2257"/>
                        <a:ext cx="286" cy="286"/>
                        <a:chOff x="553" y="2257"/>
                        <a:chExt cx="286" cy="286"/>
                      </a:xfrm>
                    </p:grpSpPr>
                    <p:sp>
                      <p:nvSpPr>
                        <p:cNvPr id="51859" name="AutoShape 147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53" y="2257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860" name="AutoShape 147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649" y="2353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861" name="Rectangle 147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53" y="2353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1851" name="Group 147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53" y="2065"/>
                        <a:ext cx="286" cy="286"/>
                        <a:chOff x="553" y="2065"/>
                        <a:chExt cx="286" cy="286"/>
                      </a:xfrm>
                    </p:grpSpPr>
                    <p:sp>
                      <p:nvSpPr>
                        <p:cNvPr id="51856" name="AutoShape 148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53" y="2065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857" name="AutoShape 148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649" y="2161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858" name="Rectangle 148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53" y="2161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1852" name="Group 148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53" y="1873"/>
                        <a:ext cx="286" cy="286"/>
                        <a:chOff x="553" y="1873"/>
                        <a:chExt cx="286" cy="286"/>
                      </a:xfrm>
                    </p:grpSpPr>
                    <p:sp>
                      <p:nvSpPr>
                        <p:cNvPr id="51853" name="AutoShape 148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53" y="1873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854" name="AutoShape 148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649" y="1969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855" name="Rectangle 148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53" y="1969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</p:grpSp>
                <p:grpSp>
                  <p:nvGrpSpPr>
                    <p:cNvPr id="51806" name="Group 148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49" y="1777"/>
                      <a:ext cx="286" cy="1054"/>
                      <a:chOff x="649" y="1777"/>
                      <a:chExt cx="286" cy="1054"/>
                    </a:xfrm>
                  </p:grpSpPr>
                  <p:grpSp>
                    <p:nvGrpSpPr>
                      <p:cNvPr id="51828" name="Group 148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49" y="2545"/>
                        <a:ext cx="286" cy="286"/>
                        <a:chOff x="649" y="2545"/>
                        <a:chExt cx="286" cy="286"/>
                      </a:xfrm>
                    </p:grpSpPr>
                    <p:sp>
                      <p:nvSpPr>
                        <p:cNvPr id="51845" name="AutoShape 148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49" y="2545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846" name="AutoShape 149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745" y="2641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847" name="Rectangle 149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49" y="2641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1829" name="Group 149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49" y="2353"/>
                        <a:ext cx="286" cy="286"/>
                        <a:chOff x="649" y="2353"/>
                        <a:chExt cx="286" cy="286"/>
                      </a:xfrm>
                    </p:grpSpPr>
                    <p:sp>
                      <p:nvSpPr>
                        <p:cNvPr id="51842" name="AutoShape 149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49" y="2353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843" name="AutoShape 149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745" y="2449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844" name="Rectangle 149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49" y="2449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1830" name="Group 149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49" y="2161"/>
                        <a:ext cx="286" cy="286"/>
                        <a:chOff x="649" y="2161"/>
                        <a:chExt cx="286" cy="286"/>
                      </a:xfrm>
                    </p:grpSpPr>
                    <p:sp>
                      <p:nvSpPr>
                        <p:cNvPr id="51839" name="AutoShape 149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49" y="2161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840" name="AutoShape 149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745" y="2257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841" name="Rectangle 149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49" y="2257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1831" name="Group 150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49" y="1969"/>
                        <a:ext cx="286" cy="286"/>
                        <a:chOff x="649" y="1969"/>
                        <a:chExt cx="286" cy="286"/>
                      </a:xfrm>
                    </p:grpSpPr>
                    <p:sp>
                      <p:nvSpPr>
                        <p:cNvPr id="51836" name="AutoShape 150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49" y="1969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837" name="AutoShape 150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745" y="2065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838" name="Rectangle 150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49" y="2065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1832" name="Group 150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49" y="1777"/>
                        <a:ext cx="286" cy="286"/>
                        <a:chOff x="649" y="1777"/>
                        <a:chExt cx="286" cy="286"/>
                      </a:xfrm>
                    </p:grpSpPr>
                    <p:sp>
                      <p:nvSpPr>
                        <p:cNvPr id="51833" name="AutoShape 150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49" y="1777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834" name="AutoShape 150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745" y="1873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835" name="Rectangle 150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49" y="1873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</p:grpSp>
                <p:grpSp>
                  <p:nvGrpSpPr>
                    <p:cNvPr id="51807" name="Group 150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45" y="1681"/>
                      <a:ext cx="286" cy="1054"/>
                      <a:chOff x="745" y="1681"/>
                      <a:chExt cx="286" cy="1054"/>
                    </a:xfrm>
                  </p:grpSpPr>
                  <p:grpSp>
                    <p:nvGrpSpPr>
                      <p:cNvPr id="51808" name="Group 150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45" y="2449"/>
                        <a:ext cx="286" cy="286"/>
                        <a:chOff x="745" y="2449"/>
                        <a:chExt cx="286" cy="286"/>
                      </a:xfrm>
                    </p:grpSpPr>
                    <p:sp>
                      <p:nvSpPr>
                        <p:cNvPr id="51825" name="AutoShape 151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5" y="2449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826" name="AutoShape 151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841" y="2545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827" name="Rectangle 151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5" y="2545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1809" name="Group 151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45" y="2257"/>
                        <a:ext cx="286" cy="286"/>
                        <a:chOff x="745" y="2257"/>
                        <a:chExt cx="286" cy="286"/>
                      </a:xfrm>
                    </p:grpSpPr>
                    <p:sp>
                      <p:nvSpPr>
                        <p:cNvPr id="51822" name="AutoShape 15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5" y="2257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823" name="AutoShape 15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841" y="2353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824" name="Rectangle 15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5" y="2353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1810" name="Group 151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45" y="2065"/>
                        <a:ext cx="286" cy="286"/>
                        <a:chOff x="745" y="2065"/>
                        <a:chExt cx="286" cy="286"/>
                      </a:xfrm>
                    </p:grpSpPr>
                    <p:sp>
                      <p:nvSpPr>
                        <p:cNvPr id="51819" name="AutoShape 151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5" y="2065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820" name="AutoShape 15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841" y="2161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821" name="Rectangle 152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5" y="2161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1811" name="Group 152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45" y="1873"/>
                        <a:ext cx="286" cy="286"/>
                        <a:chOff x="745" y="1873"/>
                        <a:chExt cx="286" cy="286"/>
                      </a:xfrm>
                    </p:grpSpPr>
                    <p:sp>
                      <p:nvSpPr>
                        <p:cNvPr id="51816" name="AutoShape 152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5" y="1873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817" name="AutoShape 152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841" y="1969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818" name="Rectangle 152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5" y="1969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1812" name="Group 152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45" y="1681"/>
                        <a:ext cx="286" cy="286"/>
                        <a:chOff x="745" y="1681"/>
                        <a:chExt cx="286" cy="286"/>
                      </a:xfrm>
                    </p:grpSpPr>
                    <p:sp>
                      <p:nvSpPr>
                        <p:cNvPr id="51813" name="AutoShape 152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5" y="1681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814" name="AutoShape 152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841" y="1777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815" name="Rectangle 152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5" y="1777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</p:grpSp>
              </p:grpSp>
              <p:grpSp>
                <p:nvGrpSpPr>
                  <p:cNvPr id="51719" name="Group 1529"/>
                  <p:cNvGrpSpPr>
                    <a:grpSpLocks/>
                  </p:cNvGrpSpPr>
                  <p:nvPr/>
                </p:nvGrpSpPr>
                <p:grpSpPr bwMode="auto">
                  <a:xfrm>
                    <a:off x="649" y="1681"/>
                    <a:ext cx="574" cy="1342"/>
                    <a:chOff x="649" y="1681"/>
                    <a:chExt cx="574" cy="1342"/>
                  </a:xfrm>
                </p:grpSpPr>
                <p:grpSp>
                  <p:nvGrpSpPr>
                    <p:cNvPr id="51720" name="Group 15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49" y="1969"/>
                      <a:ext cx="286" cy="1054"/>
                      <a:chOff x="649" y="1969"/>
                      <a:chExt cx="286" cy="1054"/>
                    </a:xfrm>
                  </p:grpSpPr>
                  <p:grpSp>
                    <p:nvGrpSpPr>
                      <p:cNvPr id="51784" name="Group 153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49" y="2737"/>
                        <a:ext cx="286" cy="286"/>
                        <a:chOff x="649" y="2737"/>
                        <a:chExt cx="286" cy="286"/>
                      </a:xfrm>
                    </p:grpSpPr>
                    <p:sp>
                      <p:nvSpPr>
                        <p:cNvPr id="51801" name="AutoShape 153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49" y="2737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802" name="AutoShape 153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745" y="2833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803" name="Rectangle 153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49" y="2833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1785" name="Group 153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49" y="2545"/>
                        <a:ext cx="286" cy="286"/>
                        <a:chOff x="649" y="2545"/>
                        <a:chExt cx="286" cy="286"/>
                      </a:xfrm>
                    </p:grpSpPr>
                    <p:sp>
                      <p:nvSpPr>
                        <p:cNvPr id="51798" name="AutoShape 153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49" y="2545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799" name="AutoShape 153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745" y="2641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800" name="Rectangle 153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49" y="2641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1786" name="Group 153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49" y="2353"/>
                        <a:ext cx="286" cy="286"/>
                        <a:chOff x="649" y="2353"/>
                        <a:chExt cx="286" cy="286"/>
                      </a:xfrm>
                    </p:grpSpPr>
                    <p:sp>
                      <p:nvSpPr>
                        <p:cNvPr id="51795" name="AutoShape 154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49" y="2353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796" name="AutoShape 154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745" y="2449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797" name="Rectangle 154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49" y="2449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1787" name="Group 154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49" y="2161"/>
                        <a:ext cx="286" cy="286"/>
                        <a:chOff x="649" y="2161"/>
                        <a:chExt cx="286" cy="286"/>
                      </a:xfrm>
                    </p:grpSpPr>
                    <p:sp>
                      <p:nvSpPr>
                        <p:cNvPr id="51792" name="AutoShape 154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49" y="2161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793" name="AutoShape 154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745" y="2257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794" name="Rectangle 154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49" y="2257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1788" name="Group 154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49" y="1969"/>
                        <a:ext cx="286" cy="286"/>
                        <a:chOff x="649" y="1969"/>
                        <a:chExt cx="286" cy="286"/>
                      </a:xfrm>
                    </p:grpSpPr>
                    <p:sp>
                      <p:nvSpPr>
                        <p:cNvPr id="51789" name="AutoShape 154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49" y="1969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790" name="AutoShape 154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745" y="2065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791" name="Rectangle 155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49" y="2065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</p:grpSp>
                <p:grpSp>
                  <p:nvGrpSpPr>
                    <p:cNvPr id="51721" name="Group 15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45" y="1873"/>
                      <a:ext cx="286" cy="1054"/>
                      <a:chOff x="745" y="1873"/>
                      <a:chExt cx="286" cy="1054"/>
                    </a:xfrm>
                  </p:grpSpPr>
                  <p:grpSp>
                    <p:nvGrpSpPr>
                      <p:cNvPr id="51764" name="Group 155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45" y="2641"/>
                        <a:ext cx="286" cy="286"/>
                        <a:chOff x="745" y="2641"/>
                        <a:chExt cx="286" cy="286"/>
                      </a:xfrm>
                    </p:grpSpPr>
                    <p:sp>
                      <p:nvSpPr>
                        <p:cNvPr id="51781" name="AutoShape 155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5" y="2641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782" name="AutoShape 155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841" y="2737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783" name="Rectangle 155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5" y="2737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1765" name="Group 155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45" y="2449"/>
                        <a:ext cx="286" cy="286"/>
                        <a:chOff x="745" y="2449"/>
                        <a:chExt cx="286" cy="286"/>
                      </a:xfrm>
                    </p:grpSpPr>
                    <p:sp>
                      <p:nvSpPr>
                        <p:cNvPr id="51778" name="AutoShape 155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5" y="2449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779" name="AutoShape 155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841" y="2545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780" name="Rectangle 155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5" y="2545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1766" name="Group 156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45" y="2257"/>
                        <a:ext cx="286" cy="286"/>
                        <a:chOff x="745" y="2257"/>
                        <a:chExt cx="286" cy="286"/>
                      </a:xfrm>
                    </p:grpSpPr>
                    <p:sp>
                      <p:nvSpPr>
                        <p:cNvPr id="51775" name="AutoShape 156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5" y="2257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776" name="AutoShape 156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841" y="2353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777" name="Rectangle 156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5" y="2353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1767" name="Group 156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45" y="2065"/>
                        <a:ext cx="286" cy="286"/>
                        <a:chOff x="745" y="2065"/>
                        <a:chExt cx="286" cy="286"/>
                      </a:xfrm>
                    </p:grpSpPr>
                    <p:sp>
                      <p:nvSpPr>
                        <p:cNvPr id="51772" name="AutoShape 156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5" y="2065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773" name="AutoShape 156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841" y="2161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774" name="Rectangle 156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5" y="2161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1768" name="Group 156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45" y="1873"/>
                        <a:ext cx="286" cy="286"/>
                        <a:chOff x="745" y="1873"/>
                        <a:chExt cx="286" cy="286"/>
                      </a:xfrm>
                    </p:grpSpPr>
                    <p:sp>
                      <p:nvSpPr>
                        <p:cNvPr id="51769" name="AutoShape 156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5" y="1873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770" name="AutoShape 157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841" y="1969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771" name="Rectangle 157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5" y="1969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</p:grpSp>
                <p:grpSp>
                  <p:nvGrpSpPr>
                    <p:cNvPr id="51722" name="Group 157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41" y="1777"/>
                      <a:ext cx="286" cy="1054"/>
                      <a:chOff x="841" y="1777"/>
                      <a:chExt cx="286" cy="1054"/>
                    </a:xfrm>
                  </p:grpSpPr>
                  <p:grpSp>
                    <p:nvGrpSpPr>
                      <p:cNvPr id="51744" name="Group 157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41" y="2545"/>
                        <a:ext cx="286" cy="286"/>
                        <a:chOff x="841" y="2545"/>
                        <a:chExt cx="286" cy="286"/>
                      </a:xfrm>
                    </p:grpSpPr>
                    <p:sp>
                      <p:nvSpPr>
                        <p:cNvPr id="51761" name="AutoShape 157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41" y="2545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762" name="AutoShape 157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937" y="2641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763" name="Rectangle 157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41" y="2641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1745" name="Group 157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41" y="2353"/>
                        <a:ext cx="286" cy="286"/>
                        <a:chOff x="841" y="2353"/>
                        <a:chExt cx="286" cy="286"/>
                      </a:xfrm>
                    </p:grpSpPr>
                    <p:sp>
                      <p:nvSpPr>
                        <p:cNvPr id="51758" name="AutoShape 157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41" y="2353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759" name="AutoShape 157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937" y="2449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760" name="Rectangle 158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41" y="2449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1746" name="Group 158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41" y="2161"/>
                        <a:ext cx="286" cy="286"/>
                        <a:chOff x="841" y="2161"/>
                        <a:chExt cx="286" cy="286"/>
                      </a:xfrm>
                    </p:grpSpPr>
                    <p:sp>
                      <p:nvSpPr>
                        <p:cNvPr id="51755" name="AutoShape 158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41" y="2161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756" name="AutoShape 158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937" y="2257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757" name="Rectangle 158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41" y="2257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1747" name="Group 158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41" y="1969"/>
                        <a:ext cx="286" cy="286"/>
                        <a:chOff x="841" y="1969"/>
                        <a:chExt cx="286" cy="286"/>
                      </a:xfrm>
                    </p:grpSpPr>
                    <p:sp>
                      <p:nvSpPr>
                        <p:cNvPr id="51752" name="AutoShape 158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41" y="1969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753" name="AutoShape 158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937" y="2065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754" name="Rectangle 158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41" y="2065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1748" name="Group 158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41" y="1777"/>
                        <a:ext cx="286" cy="286"/>
                        <a:chOff x="841" y="1777"/>
                        <a:chExt cx="286" cy="286"/>
                      </a:xfrm>
                    </p:grpSpPr>
                    <p:sp>
                      <p:nvSpPr>
                        <p:cNvPr id="51749" name="AutoShape 159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41" y="1777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750" name="AutoShape 159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937" y="1873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751" name="Rectangle 159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41" y="1873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</p:grpSp>
                <p:grpSp>
                  <p:nvGrpSpPr>
                    <p:cNvPr id="51723" name="Group 159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37" y="1681"/>
                      <a:ext cx="286" cy="1054"/>
                      <a:chOff x="937" y="1681"/>
                      <a:chExt cx="286" cy="1054"/>
                    </a:xfrm>
                  </p:grpSpPr>
                  <p:grpSp>
                    <p:nvGrpSpPr>
                      <p:cNvPr id="51724" name="Group 159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937" y="2449"/>
                        <a:ext cx="286" cy="286"/>
                        <a:chOff x="937" y="2449"/>
                        <a:chExt cx="286" cy="286"/>
                      </a:xfrm>
                    </p:grpSpPr>
                    <p:sp>
                      <p:nvSpPr>
                        <p:cNvPr id="51741" name="AutoShape 159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937" y="2449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742" name="AutoShape 159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1033" y="2545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743" name="Rectangle 159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937" y="2545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1725" name="Group 159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937" y="2257"/>
                        <a:ext cx="286" cy="286"/>
                        <a:chOff x="937" y="2257"/>
                        <a:chExt cx="286" cy="286"/>
                      </a:xfrm>
                    </p:grpSpPr>
                    <p:sp>
                      <p:nvSpPr>
                        <p:cNvPr id="51738" name="AutoShape 159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937" y="2257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739" name="AutoShape 160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1033" y="2353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740" name="Rectangle 160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937" y="2353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1726" name="Group 160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937" y="2065"/>
                        <a:ext cx="286" cy="286"/>
                        <a:chOff x="937" y="2065"/>
                        <a:chExt cx="286" cy="286"/>
                      </a:xfrm>
                    </p:grpSpPr>
                    <p:sp>
                      <p:nvSpPr>
                        <p:cNvPr id="51735" name="AutoShape 160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937" y="2065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736" name="AutoShape 160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1033" y="2161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737" name="Rectangle 160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937" y="2161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1727" name="Group 160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937" y="1873"/>
                        <a:ext cx="286" cy="286"/>
                        <a:chOff x="937" y="1873"/>
                        <a:chExt cx="286" cy="286"/>
                      </a:xfrm>
                    </p:grpSpPr>
                    <p:sp>
                      <p:nvSpPr>
                        <p:cNvPr id="51732" name="AutoShape 160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937" y="1873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733" name="AutoShape 160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1033" y="1969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734" name="Rectangle 160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937" y="1969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  <p:grpSp>
                    <p:nvGrpSpPr>
                      <p:cNvPr id="51728" name="Group 161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937" y="1681"/>
                        <a:ext cx="286" cy="286"/>
                        <a:chOff x="937" y="1681"/>
                        <a:chExt cx="286" cy="286"/>
                      </a:xfrm>
                    </p:grpSpPr>
                    <p:sp>
                      <p:nvSpPr>
                        <p:cNvPr id="51729" name="AutoShape 161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937" y="1681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730" name="AutoShape 161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 flipH="1">
                          <a:off x="1033" y="1777"/>
                          <a:ext cx="286" cy="94"/>
                        </a:xfrm>
                        <a:prstGeom prst="parallelogram">
                          <a:avLst>
                            <a:gd name="adj" fmla="val 101418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  <p:sp>
                      <p:nvSpPr>
                        <p:cNvPr id="51731" name="Rectangle 161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937" y="1777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nl-NL" altLang="nl-NL" sz="1200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51637" name="Group 1614"/>
                <p:cNvGrpSpPr>
                  <a:grpSpLocks/>
                </p:cNvGrpSpPr>
                <p:nvPr/>
              </p:nvGrpSpPr>
              <p:grpSpPr bwMode="auto">
                <a:xfrm>
                  <a:off x="841" y="1681"/>
                  <a:ext cx="574" cy="1342"/>
                  <a:chOff x="841" y="1681"/>
                  <a:chExt cx="574" cy="1342"/>
                </a:xfrm>
              </p:grpSpPr>
              <p:grpSp>
                <p:nvGrpSpPr>
                  <p:cNvPr id="51638" name="Group 1615"/>
                  <p:cNvGrpSpPr>
                    <a:grpSpLocks/>
                  </p:cNvGrpSpPr>
                  <p:nvPr/>
                </p:nvGrpSpPr>
                <p:grpSpPr bwMode="auto">
                  <a:xfrm>
                    <a:off x="1129" y="2449"/>
                    <a:ext cx="286" cy="286"/>
                    <a:chOff x="1129" y="2449"/>
                    <a:chExt cx="286" cy="286"/>
                  </a:xfrm>
                </p:grpSpPr>
                <p:sp>
                  <p:nvSpPr>
                    <p:cNvPr id="51715" name="AutoShape 16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29" y="2449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F90D07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716" name="AutoShape 1617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1225" y="2545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0000FF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717" name="Rectangle 16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29" y="2545"/>
                      <a:ext cx="190" cy="19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639" name="Group 1619"/>
                  <p:cNvGrpSpPr>
                    <a:grpSpLocks/>
                  </p:cNvGrpSpPr>
                  <p:nvPr/>
                </p:nvGrpSpPr>
                <p:grpSpPr bwMode="auto">
                  <a:xfrm>
                    <a:off x="1033" y="2545"/>
                    <a:ext cx="286" cy="286"/>
                    <a:chOff x="1033" y="2545"/>
                    <a:chExt cx="286" cy="286"/>
                  </a:xfrm>
                </p:grpSpPr>
                <p:sp>
                  <p:nvSpPr>
                    <p:cNvPr id="51712" name="AutoShape 16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33" y="2545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F90D07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713" name="AutoShape 1621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1129" y="2641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0000FF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714" name="Rectangle 16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33" y="2641"/>
                      <a:ext cx="190" cy="19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640" name="Group 1623"/>
                  <p:cNvGrpSpPr>
                    <a:grpSpLocks/>
                  </p:cNvGrpSpPr>
                  <p:nvPr/>
                </p:nvGrpSpPr>
                <p:grpSpPr bwMode="auto">
                  <a:xfrm>
                    <a:off x="937" y="2641"/>
                    <a:ext cx="286" cy="286"/>
                    <a:chOff x="937" y="2641"/>
                    <a:chExt cx="286" cy="286"/>
                  </a:xfrm>
                </p:grpSpPr>
                <p:sp>
                  <p:nvSpPr>
                    <p:cNvPr id="51709" name="AutoShape 16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7" y="2641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F90D07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710" name="AutoShape 1625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1033" y="2737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0000FF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711" name="Rectangle 16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7" y="2737"/>
                      <a:ext cx="190" cy="19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641" name="Group 1627"/>
                  <p:cNvGrpSpPr>
                    <a:grpSpLocks/>
                  </p:cNvGrpSpPr>
                  <p:nvPr/>
                </p:nvGrpSpPr>
                <p:grpSpPr bwMode="auto">
                  <a:xfrm>
                    <a:off x="841" y="2737"/>
                    <a:ext cx="286" cy="286"/>
                    <a:chOff x="841" y="2737"/>
                    <a:chExt cx="286" cy="286"/>
                  </a:xfrm>
                </p:grpSpPr>
                <p:sp>
                  <p:nvSpPr>
                    <p:cNvPr id="51706" name="AutoShape 16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1" y="2737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F90D07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707" name="AutoShape 1629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937" y="2833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0000FF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708" name="Rectangle 16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1" y="2833"/>
                      <a:ext cx="190" cy="19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642" name="Group 1631"/>
                  <p:cNvGrpSpPr>
                    <a:grpSpLocks/>
                  </p:cNvGrpSpPr>
                  <p:nvPr/>
                </p:nvGrpSpPr>
                <p:grpSpPr bwMode="auto">
                  <a:xfrm>
                    <a:off x="1129" y="2257"/>
                    <a:ext cx="286" cy="286"/>
                    <a:chOff x="1129" y="2257"/>
                    <a:chExt cx="286" cy="286"/>
                  </a:xfrm>
                </p:grpSpPr>
                <p:sp>
                  <p:nvSpPr>
                    <p:cNvPr id="51703" name="AutoShape 16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29" y="2257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F90D07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704" name="AutoShape 1633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1225" y="2353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0000FF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705" name="Rectangle 16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29" y="2353"/>
                      <a:ext cx="190" cy="19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643" name="Group 1635"/>
                  <p:cNvGrpSpPr>
                    <a:grpSpLocks/>
                  </p:cNvGrpSpPr>
                  <p:nvPr/>
                </p:nvGrpSpPr>
                <p:grpSpPr bwMode="auto">
                  <a:xfrm>
                    <a:off x="1033" y="2353"/>
                    <a:ext cx="286" cy="286"/>
                    <a:chOff x="1033" y="2353"/>
                    <a:chExt cx="286" cy="286"/>
                  </a:xfrm>
                </p:grpSpPr>
                <p:sp>
                  <p:nvSpPr>
                    <p:cNvPr id="51700" name="AutoShape 16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33" y="2353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F90D07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701" name="AutoShape 1637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1129" y="2449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0000FF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702" name="Rectangle 16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33" y="2449"/>
                      <a:ext cx="190" cy="19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644" name="Group 1639"/>
                  <p:cNvGrpSpPr>
                    <a:grpSpLocks/>
                  </p:cNvGrpSpPr>
                  <p:nvPr/>
                </p:nvGrpSpPr>
                <p:grpSpPr bwMode="auto">
                  <a:xfrm>
                    <a:off x="937" y="2449"/>
                    <a:ext cx="286" cy="286"/>
                    <a:chOff x="937" y="2449"/>
                    <a:chExt cx="286" cy="286"/>
                  </a:xfrm>
                </p:grpSpPr>
                <p:sp>
                  <p:nvSpPr>
                    <p:cNvPr id="51697" name="AutoShape 16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7" y="2449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F90D07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698" name="AutoShape 1641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1033" y="2545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0000FF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699" name="Rectangle 16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7" y="2545"/>
                      <a:ext cx="190" cy="19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645" name="Group 1643"/>
                  <p:cNvGrpSpPr>
                    <a:grpSpLocks/>
                  </p:cNvGrpSpPr>
                  <p:nvPr/>
                </p:nvGrpSpPr>
                <p:grpSpPr bwMode="auto">
                  <a:xfrm>
                    <a:off x="841" y="2545"/>
                    <a:ext cx="286" cy="286"/>
                    <a:chOff x="841" y="2545"/>
                    <a:chExt cx="286" cy="286"/>
                  </a:xfrm>
                </p:grpSpPr>
                <p:sp>
                  <p:nvSpPr>
                    <p:cNvPr id="51694" name="AutoShape 16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1" y="2545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F90D07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695" name="AutoShape 1645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937" y="2641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0000FF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696" name="Rectangle 16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1" y="2641"/>
                      <a:ext cx="190" cy="19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646" name="Group 1647"/>
                  <p:cNvGrpSpPr>
                    <a:grpSpLocks/>
                  </p:cNvGrpSpPr>
                  <p:nvPr/>
                </p:nvGrpSpPr>
                <p:grpSpPr bwMode="auto">
                  <a:xfrm>
                    <a:off x="1129" y="2065"/>
                    <a:ext cx="286" cy="286"/>
                    <a:chOff x="1129" y="2065"/>
                    <a:chExt cx="286" cy="286"/>
                  </a:xfrm>
                </p:grpSpPr>
                <p:sp>
                  <p:nvSpPr>
                    <p:cNvPr id="51691" name="AutoShape 16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29" y="2065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F90D07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692" name="AutoShape 1649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1225" y="2161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0000FF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693" name="Rectangle 16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29" y="2161"/>
                      <a:ext cx="190" cy="19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647" name="Group 1651"/>
                  <p:cNvGrpSpPr>
                    <a:grpSpLocks/>
                  </p:cNvGrpSpPr>
                  <p:nvPr/>
                </p:nvGrpSpPr>
                <p:grpSpPr bwMode="auto">
                  <a:xfrm>
                    <a:off x="1033" y="2161"/>
                    <a:ext cx="286" cy="286"/>
                    <a:chOff x="1033" y="2161"/>
                    <a:chExt cx="286" cy="286"/>
                  </a:xfrm>
                </p:grpSpPr>
                <p:sp>
                  <p:nvSpPr>
                    <p:cNvPr id="51688" name="AutoShape 16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33" y="2161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F90D07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689" name="AutoShape 1653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1129" y="2257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0000FF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690" name="Rectangle 16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33" y="2257"/>
                      <a:ext cx="190" cy="19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648" name="Group 1655"/>
                  <p:cNvGrpSpPr>
                    <a:grpSpLocks/>
                  </p:cNvGrpSpPr>
                  <p:nvPr/>
                </p:nvGrpSpPr>
                <p:grpSpPr bwMode="auto">
                  <a:xfrm>
                    <a:off x="937" y="2257"/>
                    <a:ext cx="286" cy="286"/>
                    <a:chOff x="937" y="2257"/>
                    <a:chExt cx="286" cy="286"/>
                  </a:xfrm>
                </p:grpSpPr>
                <p:sp>
                  <p:nvSpPr>
                    <p:cNvPr id="51685" name="AutoShape 16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7" y="2257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F90D07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686" name="AutoShape 1657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1033" y="2353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0000FF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687" name="Rectangle 16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7" y="2353"/>
                      <a:ext cx="190" cy="19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649" name="Group 1659"/>
                  <p:cNvGrpSpPr>
                    <a:grpSpLocks/>
                  </p:cNvGrpSpPr>
                  <p:nvPr/>
                </p:nvGrpSpPr>
                <p:grpSpPr bwMode="auto">
                  <a:xfrm>
                    <a:off x="841" y="2353"/>
                    <a:ext cx="286" cy="286"/>
                    <a:chOff x="841" y="2353"/>
                    <a:chExt cx="286" cy="286"/>
                  </a:xfrm>
                </p:grpSpPr>
                <p:sp>
                  <p:nvSpPr>
                    <p:cNvPr id="51682" name="AutoShape 16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1" y="2353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F90D07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683" name="AutoShape 1661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937" y="2449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0000FF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684" name="Rectangle 16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1" y="2449"/>
                      <a:ext cx="190" cy="19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650" name="Group 1663"/>
                  <p:cNvGrpSpPr>
                    <a:grpSpLocks/>
                  </p:cNvGrpSpPr>
                  <p:nvPr/>
                </p:nvGrpSpPr>
                <p:grpSpPr bwMode="auto">
                  <a:xfrm>
                    <a:off x="1129" y="1873"/>
                    <a:ext cx="286" cy="286"/>
                    <a:chOff x="1129" y="1873"/>
                    <a:chExt cx="286" cy="286"/>
                  </a:xfrm>
                </p:grpSpPr>
                <p:sp>
                  <p:nvSpPr>
                    <p:cNvPr id="51679" name="AutoShape 16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29" y="1873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F90D07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680" name="AutoShape 1665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1225" y="1969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0000FF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681" name="Rectangle 16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29" y="1969"/>
                      <a:ext cx="190" cy="19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651" name="Group 1667"/>
                  <p:cNvGrpSpPr>
                    <a:grpSpLocks/>
                  </p:cNvGrpSpPr>
                  <p:nvPr/>
                </p:nvGrpSpPr>
                <p:grpSpPr bwMode="auto">
                  <a:xfrm>
                    <a:off x="1033" y="1969"/>
                    <a:ext cx="286" cy="286"/>
                    <a:chOff x="1033" y="1969"/>
                    <a:chExt cx="286" cy="286"/>
                  </a:xfrm>
                </p:grpSpPr>
                <p:sp>
                  <p:nvSpPr>
                    <p:cNvPr id="51676" name="AutoShape 16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33" y="1969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F90D07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677" name="AutoShape 1669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1129" y="2065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0000FF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678" name="Rectangle 16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33" y="2065"/>
                      <a:ext cx="190" cy="19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652" name="Group 1671"/>
                  <p:cNvGrpSpPr>
                    <a:grpSpLocks/>
                  </p:cNvGrpSpPr>
                  <p:nvPr/>
                </p:nvGrpSpPr>
                <p:grpSpPr bwMode="auto">
                  <a:xfrm>
                    <a:off x="937" y="2065"/>
                    <a:ext cx="286" cy="286"/>
                    <a:chOff x="937" y="2065"/>
                    <a:chExt cx="286" cy="286"/>
                  </a:xfrm>
                </p:grpSpPr>
                <p:sp>
                  <p:nvSpPr>
                    <p:cNvPr id="51673" name="AutoShape 16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7" y="2065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F90D07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674" name="AutoShape 1673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1033" y="2161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0000FF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675" name="Rectangle 16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7" y="2161"/>
                      <a:ext cx="190" cy="19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653" name="Group 1675"/>
                  <p:cNvGrpSpPr>
                    <a:grpSpLocks/>
                  </p:cNvGrpSpPr>
                  <p:nvPr/>
                </p:nvGrpSpPr>
                <p:grpSpPr bwMode="auto">
                  <a:xfrm>
                    <a:off x="841" y="2161"/>
                    <a:ext cx="286" cy="286"/>
                    <a:chOff x="841" y="2161"/>
                    <a:chExt cx="286" cy="286"/>
                  </a:xfrm>
                </p:grpSpPr>
                <p:sp>
                  <p:nvSpPr>
                    <p:cNvPr id="51670" name="AutoShape 16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1" y="2161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F90D07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671" name="AutoShape 1677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937" y="2257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0000FF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672" name="Rectangle 16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1" y="2257"/>
                      <a:ext cx="190" cy="19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654" name="Group 1679"/>
                  <p:cNvGrpSpPr>
                    <a:grpSpLocks/>
                  </p:cNvGrpSpPr>
                  <p:nvPr/>
                </p:nvGrpSpPr>
                <p:grpSpPr bwMode="auto">
                  <a:xfrm>
                    <a:off x="1129" y="1681"/>
                    <a:ext cx="286" cy="286"/>
                    <a:chOff x="1129" y="1681"/>
                    <a:chExt cx="286" cy="286"/>
                  </a:xfrm>
                </p:grpSpPr>
                <p:sp>
                  <p:nvSpPr>
                    <p:cNvPr id="51667" name="AutoShape 16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29" y="1681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F90D07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668" name="AutoShape 1681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1225" y="1777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0000FF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669" name="Rectangle 16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29" y="1777"/>
                      <a:ext cx="190" cy="19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655" name="Group 1683"/>
                  <p:cNvGrpSpPr>
                    <a:grpSpLocks/>
                  </p:cNvGrpSpPr>
                  <p:nvPr/>
                </p:nvGrpSpPr>
                <p:grpSpPr bwMode="auto">
                  <a:xfrm>
                    <a:off x="1033" y="1777"/>
                    <a:ext cx="286" cy="286"/>
                    <a:chOff x="1033" y="1777"/>
                    <a:chExt cx="286" cy="286"/>
                  </a:xfrm>
                </p:grpSpPr>
                <p:sp>
                  <p:nvSpPr>
                    <p:cNvPr id="51664" name="AutoShape 16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33" y="1777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F90D07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665" name="AutoShape 1685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1129" y="1873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0000FF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666" name="Rectangle 16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33" y="1873"/>
                      <a:ext cx="190" cy="19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656" name="Group 1687"/>
                  <p:cNvGrpSpPr>
                    <a:grpSpLocks/>
                  </p:cNvGrpSpPr>
                  <p:nvPr/>
                </p:nvGrpSpPr>
                <p:grpSpPr bwMode="auto">
                  <a:xfrm>
                    <a:off x="937" y="1873"/>
                    <a:ext cx="286" cy="286"/>
                    <a:chOff x="937" y="1873"/>
                    <a:chExt cx="286" cy="286"/>
                  </a:xfrm>
                </p:grpSpPr>
                <p:sp>
                  <p:nvSpPr>
                    <p:cNvPr id="51661" name="AutoShape 16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7" y="1873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F90D07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662" name="AutoShape 1689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1033" y="1969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0000FF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663" name="Rectangle 16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7" y="1969"/>
                      <a:ext cx="190" cy="19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657" name="Group 1691"/>
                  <p:cNvGrpSpPr>
                    <a:grpSpLocks/>
                  </p:cNvGrpSpPr>
                  <p:nvPr/>
                </p:nvGrpSpPr>
                <p:grpSpPr bwMode="auto">
                  <a:xfrm>
                    <a:off x="841" y="1969"/>
                    <a:ext cx="286" cy="286"/>
                    <a:chOff x="841" y="1969"/>
                    <a:chExt cx="286" cy="286"/>
                  </a:xfrm>
                </p:grpSpPr>
                <p:sp>
                  <p:nvSpPr>
                    <p:cNvPr id="51658" name="AutoShape 16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1" y="1969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F90D07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659" name="AutoShape 1693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937" y="2065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0000FF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660" name="Rectangle 16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1" y="2065"/>
                      <a:ext cx="190" cy="19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</p:grpSp>
          </p:grpSp>
        </p:grpSp>
        <p:grpSp>
          <p:nvGrpSpPr>
            <p:cNvPr id="51208" name="Group 1695"/>
            <p:cNvGrpSpPr>
              <a:grpSpLocks/>
            </p:cNvGrpSpPr>
            <p:nvPr/>
          </p:nvGrpSpPr>
          <p:grpSpPr bwMode="auto">
            <a:xfrm>
              <a:off x="3891" y="1681"/>
              <a:ext cx="1699" cy="1576"/>
              <a:chOff x="3891" y="1681"/>
              <a:chExt cx="1699" cy="1576"/>
            </a:xfrm>
          </p:grpSpPr>
          <p:grpSp>
            <p:nvGrpSpPr>
              <p:cNvPr id="51209" name="Group 1696"/>
              <p:cNvGrpSpPr>
                <a:grpSpLocks/>
              </p:cNvGrpSpPr>
              <p:nvPr/>
            </p:nvGrpSpPr>
            <p:grpSpPr bwMode="auto">
              <a:xfrm>
                <a:off x="4109" y="1681"/>
                <a:ext cx="1342" cy="1342"/>
                <a:chOff x="4109" y="1681"/>
                <a:chExt cx="1342" cy="1342"/>
              </a:xfrm>
            </p:grpSpPr>
            <p:grpSp>
              <p:nvGrpSpPr>
                <p:cNvPr id="51213" name="Group 1697"/>
                <p:cNvGrpSpPr>
                  <a:grpSpLocks/>
                </p:cNvGrpSpPr>
                <p:nvPr/>
              </p:nvGrpSpPr>
              <p:grpSpPr bwMode="auto">
                <a:xfrm>
                  <a:off x="4109" y="2449"/>
                  <a:ext cx="1342" cy="574"/>
                  <a:chOff x="4109" y="2449"/>
                  <a:chExt cx="1342" cy="574"/>
                </a:xfrm>
              </p:grpSpPr>
              <p:grpSp>
                <p:nvGrpSpPr>
                  <p:cNvPr id="51551" name="Group 1698"/>
                  <p:cNvGrpSpPr>
                    <a:grpSpLocks/>
                  </p:cNvGrpSpPr>
                  <p:nvPr/>
                </p:nvGrpSpPr>
                <p:grpSpPr bwMode="auto">
                  <a:xfrm>
                    <a:off x="4397" y="2449"/>
                    <a:ext cx="286" cy="286"/>
                    <a:chOff x="4397" y="2449"/>
                    <a:chExt cx="286" cy="286"/>
                  </a:xfrm>
                </p:grpSpPr>
                <p:sp>
                  <p:nvSpPr>
                    <p:cNvPr id="51628" name="AutoShape 16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97" y="2449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629" name="AutoShape 1700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493" y="2545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630" name="Rectangle 17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97" y="2545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552" name="Group 1702"/>
                  <p:cNvGrpSpPr>
                    <a:grpSpLocks/>
                  </p:cNvGrpSpPr>
                  <p:nvPr/>
                </p:nvGrpSpPr>
                <p:grpSpPr bwMode="auto">
                  <a:xfrm>
                    <a:off x="4589" y="2449"/>
                    <a:ext cx="286" cy="286"/>
                    <a:chOff x="4589" y="2449"/>
                    <a:chExt cx="286" cy="286"/>
                  </a:xfrm>
                </p:grpSpPr>
                <p:sp>
                  <p:nvSpPr>
                    <p:cNvPr id="51625" name="AutoShape 17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89" y="2449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626" name="AutoShape 1704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685" y="2545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627" name="Rectangle 17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89" y="2545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553" name="Group 1706"/>
                  <p:cNvGrpSpPr>
                    <a:grpSpLocks/>
                  </p:cNvGrpSpPr>
                  <p:nvPr/>
                </p:nvGrpSpPr>
                <p:grpSpPr bwMode="auto">
                  <a:xfrm>
                    <a:off x="4781" y="2449"/>
                    <a:ext cx="286" cy="286"/>
                    <a:chOff x="4781" y="2449"/>
                    <a:chExt cx="286" cy="286"/>
                  </a:xfrm>
                </p:grpSpPr>
                <p:sp>
                  <p:nvSpPr>
                    <p:cNvPr id="51622" name="AutoShape 17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81" y="2449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623" name="AutoShape 1708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877" y="2545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624" name="Rectangle 17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81" y="2545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554" name="Group 1710"/>
                  <p:cNvGrpSpPr>
                    <a:grpSpLocks/>
                  </p:cNvGrpSpPr>
                  <p:nvPr/>
                </p:nvGrpSpPr>
                <p:grpSpPr bwMode="auto">
                  <a:xfrm>
                    <a:off x="4973" y="2449"/>
                    <a:ext cx="286" cy="286"/>
                    <a:chOff x="4973" y="2449"/>
                    <a:chExt cx="286" cy="286"/>
                  </a:xfrm>
                </p:grpSpPr>
                <p:sp>
                  <p:nvSpPr>
                    <p:cNvPr id="51619" name="AutoShape 17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73" y="2449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620" name="AutoShape 1712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5069" y="2545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621" name="Rectangle 17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73" y="2545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555" name="Group 1714"/>
                  <p:cNvGrpSpPr>
                    <a:grpSpLocks/>
                  </p:cNvGrpSpPr>
                  <p:nvPr/>
                </p:nvGrpSpPr>
                <p:grpSpPr bwMode="auto">
                  <a:xfrm>
                    <a:off x="5165" y="2449"/>
                    <a:ext cx="286" cy="286"/>
                    <a:chOff x="5165" y="2449"/>
                    <a:chExt cx="286" cy="286"/>
                  </a:xfrm>
                </p:grpSpPr>
                <p:sp>
                  <p:nvSpPr>
                    <p:cNvPr id="51616" name="AutoShape 17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65" y="2449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617" name="AutoShape 1716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5261" y="2545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618" name="Rectangle 17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65" y="2545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556" name="Group 1718"/>
                  <p:cNvGrpSpPr>
                    <a:grpSpLocks/>
                  </p:cNvGrpSpPr>
                  <p:nvPr/>
                </p:nvGrpSpPr>
                <p:grpSpPr bwMode="auto">
                  <a:xfrm>
                    <a:off x="4301" y="2545"/>
                    <a:ext cx="286" cy="286"/>
                    <a:chOff x="4301" y="2545"/>
                    <a:chExt cx="286" cy="286"/>
                  </a:xfrm>
                </p:grpSpPr>
                <p:sp>
                  <p:nvSpPr>
                    <p:cNvPr id="51613" name="AutoShape 17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1" y="2545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614" name="AutoShape 1720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397" y="2641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615" name="Rectangle 17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1" y="2641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557" name="Group 1722"/>
                  <p:cNvGrpSpPr>
                    <a:grpSpLocks/>
                  </p:cNvGrpSpPr>
                  <p:nvPr/>
                </p:nvGrpSpPr>
                <p:grpSpPr bwMode="auto">
                  <a:xfrm>
                    <a:off x="4493" y="2545"/>
                    <a:ext cx="286" cy="286"/>
                    <a:chOff x="4493" y="2545"/>
                    <a:chExt cx="286" cy="286"/>
                  </a:xfrm>
                </p:grpSpPr>
                <p:sp>
                  <p:nvSpPr>
                    <p:cNvPr id="51610" name="AutoShape 17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93" y="2545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611" name="AutoShape 1724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589" y="2641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612" name="Rectangle 17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93" y="2641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558" name="Group 1726"/>
                  <p:cNvGrpSpPr>
                    <a:grpSpLocks/>
                  </p:cNvGrpSpPr>
                  <p:nvPr/>
                </p:nvGrpSpPr>
                <p:grpSpPr bwMode="auto">
                  <a:xfrm>
                    <a:off x="4685" y="2545"/>
                    <a:ext cx="286" cy="286"/>
                    <a:chOff x="4685" y="2545"/>
                    <a:chExt cx="286" cy="286"/>
                  </a:xfrm>
                </p:grpSpPr>
                <p:sp>
                  <p:nvSpPr>
                    <p:cNvPr id="51607" name="AutoShape 17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5" y="2545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608" name="AutoShape 1728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781" y="2641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609" name="Rectangle 17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5" y="2641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559" name="Group 1730"/>
                  <p:cNvGrpSpPr>
                    <a:grpSpLocks/>
                  </p:cNvGrpSpPr>
                  <p:nvPr/>
                </p:nvGrpSpPr>
                <p:grpSpPr bwMode="auto">
                  <a:xfrm>
                    <a:off x="4877" y="2545"/>
                    <a:ext cx="286" cy="286"/>
                    <a:chOff x="4877" y="2545"/>
                    <a:chExt cx="286" cy="286"/>
                  </a:xfrm>
                </p:grpSpPr>
                <p:sp>
                  <p:nvSpPr>
                    <p:cNvPr id="51604" name="AutoShape 17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77" y="2545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605" name="AutoShape 1732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973" y="2641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606" name="Rectangle 17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77" y="2641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560" name="Group 1734"/>
                  <p:cNvGrpSpPr>
                    <a:grpSpLocks/>
                  </p:cNvGrpSpPr>
                  <p:nvPr/>
                </p:nvGrpSpPr>
                <p:grpSpPr bwMode="auto">
                  <a:xfrm>
                    <a:off x="5069" y="2545"/>
                    <a:ext cx="286" cy="286"/>
                    <a:chOff x="5069" y="2545"/>
                    <a:chExt cx="286" cy="286"/>
                  </a:xfrm>
                </p:grpSpPr>
                <p:sp>
                  <p:nvSpPr>
                    <p:cNvPr id="51601" name="AutoShape 17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69" y="2545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602" name="AutoShape 1736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5165" y="2641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603" name="Rectangle 17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69" y="2641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561" name="Group 1738"/>
                  <p:cNvGrpSpPr>
                    <a:grpSpLocks/>
                  </p:cNvGrpSpPr>
                  <p:nvPr/>
                </p:nvGrpSpPr>
                <p:grpSpPr bwMode="auto">
                  <a:xfrm>
                    <a:off x="4205" y="2641"/>
                    <a:ext cx="286" cy="286"/>
                    <a:chOff x="4205" y="2641"/>
                    <a:chExt cx="286" cy="286"/>
                  </a:xfrm>
                </p:grpSpPr>
                <p:sp>
                  <p:nvSpPr>
                    <p:cNvPr id="51598" name="AutoShape 17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05" y="2641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599" name="AutoShape 1740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301" y="2737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600" name="Rectangle 17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05" y="2737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562" name="Group 1742"/>
                  <p:cNvGrpSpPr>
                    <a:grpSpLocks/>
                  </p:cNvGrpSpPr>
                  <p:nvPr/>
                </p:nvGrpSpPr>
                <p:grpSpPr bwMode="auto">
                  <a:xfrm>
                    <a:off x="4397" y="2641"/>
                    <a:ext cx="286" cy="286"/>
                    <a:chOff x="4397" y="2641"/>
                    <a:chExt cx="286" cy="286"/>
                  </a:xfrm>
                </p:grpSpPr>
                <p:sp>
                  <p:nvSpPr>
                    <p:cNvPr id="51595" name="AutoShape 17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97" y="2641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596" name="AutoShape 1744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493" y="2737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597" name="Rectangle 17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97" y="2737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563" name="Group 1746"/>
                  <p:cNvGrpSpPr>
                    <a:grpSpLocks/>
                  </p:cNvGrpSpPr>
                  <p:nvPr/>
                </p:nvGrpSpPr>
                <p:grpSpPr bwMode="auto">
                  <a:xfrm>
                    <a:off x="4589" y="2641"/>
                    <a:ext cx="286" cy="286"/>
                    <a:chOff x="4589" y="2641"/>
                    <a:chExt cx="286" cy="286"/>
                  </a:xfrm>
                </p:grpSpPr>
                <p:sp>
                  <p:nvSpPr>
                    <p:cNvPr id="51592" name="AutoShape 17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89" y="2641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593" name="AutoShape 1748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685" y="2737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594" name="Rectangle 17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89" y="2737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564" name="Group 1750"/>
                  <p:cNvGrpSpPr>
                    <a:grpSpLocks/>
                  </p:cNvGrpSpPr>
                  <p:nvPr/>
                </p:nvGrpSpPr>
                <p:grpSpPr bwMode="auto">
                  <a:xfrm>
                    <a:off x="4781" y="2641"/>
                    <a:ext cx="286" cy="286"/>
                    <a:chOff x="4781" y="2641"/>
                    <a:chExt cx="286" cy="286"/>
                  </a:xfrm>
                </p:grpSpPr>
                <p:sp>
                  <p:nvSpPr>
                    <p:cNvPr id="51589" name="AutoShape 17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81" y="2641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590" name="AutoShape 1752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877" y="2737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591" name="Rectangle 17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81" y="2737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565" name="Group 1754"/>
                  <p:cNvGrpSpPr>
                    <a:grpSpLocks/>
                  </p:cNvGrpSpPr>
                  <p:nvPr/>
                </p:nvGrpSpPr>
                <p:grpSpPr bwMode="auto">
                  <a:xfrm>
                    <a:off x="4973" y="2641"/>
                    <a:ext cx="286" cy="286"/>
                    <a:chOff x="4973" y="2641"/>
                    <a:chExt cx="286" cy="286"/>
                  </a:xfrm>
                </p:grpSpPr>
                <p:sp>
                  <p:nvSpPr>
                    <p:cNvPr id="51586" name="AutoShape 17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73" y="2641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587" name="AutoShape 1756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5069" y="2737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588" name="Rectangle 17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73" y="2737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566" name="Group 1758"/>
                  <p:cNvGrpSpPr>
                    <a:grpSpLocks/>
                  </p:cNvGrpSpPr>
                  <p:nvPr/>
                </p:nvGrpSpPr>
                <p:grpSpPr bwMode="auto">
                  <a:xfrm>
                    <a:off x="4109" y="2737"/>
                    <a:ext cx="286" cy="286"/>
                    <a:chOff x="4109" y="2737"/>
                    <a:chExt cx="286" cy="286"/>
                  </a:xfrm>
                </p:grpSpPr>
                <p:sp>
                  <p:nvSpPr>
                    <p:cNvPr id="51583" name="AutoShape 17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09" y="2737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584" name="AutoShape 1760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205" y="2833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585" name="Rectangle 17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09" y="2833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567" name="Group 1762"/>
                  <p:cNvGrpSpPr>
                    <a:grpSpLocks/>
                  </p:cNvGrpSpPr>
                  <p:nvPr/>
                </p:nvGrpSpPr>
                <p:grpSpPr bwMode="auto">
                  <a:xfrm>
                    <a:off x="4301" y="2737"/>
                    <a:ext cx="286" cy="286"/>
                    <a:chOff x="4301" y="2737"/>
                    <a:chExt cx="286" cy="286"/>
                  </a:xfrm>
                </p:grpSpPr>
                <p:sp>
                  <p:nvSpPr>
                    <p:cNvPr id="51580" name="AutoShape 17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1" y="2737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581" name="AutoShape 1764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397" y="2833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582" name="Rectangle 17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1" y="2833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568" name="Group 1766"/>
                  <p:cNvGrpSpPr>
                    <a:grpSpLocks/>
                  </p:cNvGrpSpPr>
                  <p:nvPr/>
                </p:nvGrpSpPr>
                <p:grpSpPr bwMode="auto">
                  <a:xfrm>
                    <a:off x="4493" y="2737"/>
                    <a:ext cx="286" cy="286"/>
                    <a:chOff x="4493" y="2737"/>
                    <a:chExt cx="286" cy="286"/>
                  </a:xfrm>
                </p:grpSpPr>
                <p:sp>
                  <p:nvSpPr>
                    <p:cNvPr id="51577" name="AutoShape 17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93" y="2737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578" name="AutoShape 1768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589" y="2833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579" name="Rectangle 17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93" y="2833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569" name="Group 1770"/>
                  <p:cNvGrpSpPr>
                    <a:grpSpLocks/>
                  </p:cNvGrpSpPr>
                  <p:nvPr/>
                </p:nvGrpSpPr>
                <p:grpSpPr bwMode="auto">
                  <a:xfrm>
                    <a:off x="4685" y="2737"/>
                    <a:ext cx="286" cy="286"/>
                    <a:chOff x="4685" y="2737"/>
                    <a:chExt cx="286" cy="286"/>
                  </a:xfrm>
                </p:grpSpPr>
                <p:sp>
                  <p:nvSpPr>
                    <p:cNvPr id="51574" name="AutoShape 17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5" y="2737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575" name="AutoShape 1772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781" y="2833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576" name="Rectangle 17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5" y="2833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570" name="Group 1774"/>
                  <p:cNvGrpSpPr>
                    <a:grpSpLocks/>
                  </p:cNvGrpSpPr>
                  <p:nvPr/>
                </p:nvGrpSpPr>
                <p:grpSpPr bwMode="auto">
                  <a:xfrm>
                    <a:off x="4877" y="2737"/>
                    <a:ext cx="286" cy="286"/>
                    <a:chOff x="4877" y="2737"/>
                    <a:chExt cx="286" cy="286"/>
                  </a:xfrm>
                </p:grpSpPr>
                <p:sp>
                  <p:nvSpPr>
                    <p:cNvPr id="51571" name="AutoShape 17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77" y="2737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572" name="AutoShape 1776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973" y="2833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573" name="Rectangle 17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77" y="2833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</p:grpSp>
            <p:grpSp>
              <p:nvGrpSpPr>
                <p:cNvPr id="51214" name="Group 1778"/>
                <p:cNvGrpSpPr>
                  <a:grpSpLocks/>
                </p:cNvGrpSpPr>
                <p:nvPr/>
              </p:nvGrpSpPr>
              <p:grpSpPr bwMode="auto">
                <a:xfrm>
                  <a:off x="4109" y="2257"/>
                  <a:ext cx="1342" cy="574"/>
                  <a:chOff x="4109" y="2257"/>
                  <a:chExt cx="1342" cy="574"/>
                </a:xfrm>
              </p:grpSpPr>
              <p:grpSp>
                <p:nvGrpSpPr>
                  <p:cNvPr id="51471" name="Group 1779"/>
                  <p:cNvGrpSpPr>
                    <a:grpSpLocks/>
                  </p:cNvGrpSpPr>
                  <p:nvPr/>
                </p:nvGrpSpPr>
                <p:grpSpPr bwMode="auto">
                  <a:xfrm>
                    <a:off x="4397" y="2257"/>
                    <a:ext cx="286" cy="286"/>
                    <a:chOff x="4397" y="2257"/>
                    <a:chExt cx="286" cy="286"/>
                  </a:xfrm>
                </p:grpSpPr>
                <p:sp>
                  <p:nvSpPr>
                    <p:cNvPr id="51548" name="AutoShape 17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97" y="2257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549" name="AutoShape 1781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493" y="2353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550" name="Rectangle 17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97" y="2353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472" name="Group 1783"/>
                  <p:cNvGrpSpPr>
                    <a:grpSpLocks/>
                  </p:cNvGrpSpPr>
                  <p:nvPr/>
                </p:nvGrpSpPr>
                <p:grpSpPr bwMode="auto">
                  <a:xfrm>
                    <a:off x="4589" y="2257"/>
                    <a:ext cx="286" cy="286"/>
                    <a:chOff x="4589" y="2257"/>
                    <a:chExt cx="286" cy="286"/>
                  </a:xfrm>
                </p:grpSpPr>
                <p:sp>
                  <p:nvSpPr>
                    <p:cNvPr id="51545" name="AutoShape 17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89" y="2257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546" name="AutoShape 1785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685" y="2353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547" name="Rectangle 17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89" y="2353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473" name="Group 1787"/>
                  <p:cNvGrpSpPr>
                    <a:grpSpLocks/>
                  </p:cNvGrpSpPr>
                  <p:nvPr/>
                </p:nvGrpSpPr>
                <p:grpSpPr bwMode="auto">
                  <a:xfrm>
                    <a:off x="4781" y="2257"/>
                    <a:ext cx="286" cy="286"/>
                    <a:chOff x="4781" y="2257"/>
                    <a:chExt cx="286" cy="286"/>
                  </a:xfrm>
                </p:grpSpPr>
                <p:sp>
                  <p:nvSpPr>
                    <p:cNvPr id="51542" name="AutoShape 17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81" y="2257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543" name="AutoShape 1789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877" y="2353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544" name="Rectangle 17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81" y="2353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474" name="Group 1791"/>
                  <p:cNvGrpSpPr>
                    <a:grpSpLocks/>
                  </p:cNvGrpSpPr>
                  <p:nvPr/>
                </p:nvGrpSpPr>
                <p:grpSpPr bwMode="auto">
                  <a:xfrm>
                    <a:off x="4973" y="2257"/>
                    <a:ext cx="286" cy="286"/>
                    <a:chOff x="4973" y="2257"/>
                    <a:chExt cx="286" cy="286"/>
                  </a:xfrm>
                </p:grpSpPr>
                <p:sp>
                  <p:nvSpPr>
                    <p:cNvPr id="51539" name="AutoShape 17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73" y="2257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540" name="AutoShape 1793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5069" y="2353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541" name="Rectangle 17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73" y="2353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475" name="Group 1795"/>
                  <p:cNvGrpSpPr>
                    <a:grpSpLocks/>
                  </p:cNvGrpSpPr>
                  <p:nvPr/>
                </p:nvGrpSpPr>
                <p:grpSpPr bwMode="auto">
                  <a:xfrm>
                    <a:off x="5165" y="2257"/>
                    <a:ext cx="286" cy="286"/>
                    <a:chOff x="5165" y="2257"/>
                    <a:chExt cx="286" cy="286"/>
                  </a:xfrm>
                </p:grpSpPr>
                <p:sp>
                  <p:nvSpPr>
                    <p:cNvPr id="51536" name="AutoShape 17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65" y="2257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537" name="AutoShape 1797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5261" y="2353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538" name="Rectangle 17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65" y="2353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476" name="Group 1799"/>
                  <p:cNvGrpSpPr>
                    <a:grpSpLocks/>
                  </p:cNvGrpSpPr>
                  <p:nvPr/>
                </p:nvGrpSpPr>
                <p:grpSpPr bwMode="auto">
                  <a:xfrm>
                    <a:off x="4301" y="2353"/>
                    <a:ext cx="286" cy="286"/>
                    <a:chOff x="4301" y="2353"/>
                    <a:chExt cx="286" cy="286"/>
                  </a:xfrm>
                </p:grpSpPr>
                <p:sp>
                  <p:nvSpPr>
                    <p:cNvPr id="51533" name="AutoShape 18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1" y="2353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534" name="AutoShape 1801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397" y="2449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535" name="Rectangle 18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1" y="2449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477" name="Group 1803"/>
                  <p:cNvGrpSpPr>
                    <a:grpSpLocks/>
                  </p:cNvGrpSpPr>
                  <p:nvPr/>
                </p:nvGrpSpPr>
                <p:grpSpPr bwMode="auto">
                  <a:xfrm>
                    <a:off x="4493" y="2353"/>
                    <a:ext cx="286" cy="286"/>
                    <a:chOff x="4493" y="2353"/>
                    <a:chExt cx="286" cy="286"/>
                  </a:xfrm>
                </p:grpSpPr>
                <p:sp>
                  <p:nvSpPr>
                    <p:cNvPr id="51530" name="AutoShape 18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93" y="2353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531" name="AutoShape 1805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589" y="2449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532" name="Rectangle 18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93" y="2449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478" name="Group 1807"/>
                  <p:cNvGrpSpPr>
                    <a:grpSpLocks/>
                  </p:cNvGrpSpPr>
                  <p:nvPr/>
                </p:nvGrpSpPr>
                <p:grpSpPr bwMode="auto">
                  <a:xfrm>
                    <a:off x="4685" y="2353"/>
                    <a:ext cx="286" cy="286"/>
                    <a:chOff x="4685" y="2353"/>
                    <a:chExt cx="286" cy="286"/>
                  </a:xfrm>
                </p:grpSpPr>
                <p:sp>
                  <p:nvSpPr>
                    <p:cNvPr id="51527" name="AutoShape 18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5" y="2353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528" name="AutoShape 1809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781" y="2449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529" name="Rectangle 18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5" y="2449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479" name="Group 1811"/>
                  <p:cNvGrpSpPr>
                    <a:grpSpLocks/>
                  </p:cNvGrpSpPr>
                  <p:nvPr/>
                </p:nvGrpSpPr>
                <p:grpSpPr bwMode="auto">
                  <a:xfrm>
                    <a:off x="4877" y="2353"/>
                    <a:ext cx="286" cy="286"/>
                    <a:chOff x="4877" y="2353"/>
                    <a:chExt cx="286" cy="286"/>
                  </a:xfrm>
                </p:grpSpPr>
                <p:sp>
                  <p:nvSpPr>
                    <p:cNvPr id="51524" name="AutoShape 18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77" y="2353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525" name="AutoShape 1813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973" y="2449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526" name="Rectangle 18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77" y="2449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480" name="Group 1815"/>
                  <p:cNvGrpSpPr>
                    <a:grpSpLocks/>
                  </p:cNvGrpSpPr>
                  <p:nvPr/>
                </p:nvGrpSpPr>
                <p:grpSpPr bwMode="auto">
                  <a:xfrm>
                    <a:off x="5069" y="2353"/>
                    <a:ext cx="286" cy="286"/>
                    <a:chOff x="5069" y="2353"/>
                    <a:chExt cx="286" cy="286"/>
                  </a:xfrm>
                </p:grpSpPr>
                <p:sp>
                  <p:nvSpPr>
                    <p:cNvPr id="51521" name="AutoShape 18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69" y="2353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522" name="AutoShape 1817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5165" y="2449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523" name="Rectangle 18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69" y="2449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481" name="Group 1819"/>
                  <p:cNvGrpSpPr>
                    <a:grpSpLocks/>
                  </p:cNvGrpSpPr>
                  <p:nvPr/>
                </p:nvGrpSpPr>
                <p:grpSpPr bwMode="auto">
                  <a:xfrm>
                    <a:off x="4205" y="2449"/>
                    <a:ext cx="286" cy="286"/>
                    <a:chOff x="4205" y="2449"/>
                    <a:chExt cx="286" cy="286"/>
                  </a:xfrm>
                </p:grpSpPr>
                <p:sp>
                  <p:nvSpPr>
                    <p:cNvPr id="51518" name="AutoShape 18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05" y="2449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519" name="AutoShape 1821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301" y="2545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520" name="Rectangle 18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05" y="2545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482" name="Group 1823"/>
                  <p:cNvGrpSpPr>
                    <a:grpSpLocks/>
                  </p:cNvGrpSpPr>
                  <p:nvPr/>
                </p:nvGrpSpPr>
                <p:grpSpPr bwMode="auto">
                  <a:xfrm>
                    <a:off x="4397" y="2449"/>
                    <a:ext cx="286" cy="286"/>
                    <a:chOff x="4397" y="2449"/>
                    <a:chExt cx="286" cy="286"/>
                  </a:xfrm>
                </p:grpSpPr>
                <p:sp>
                  <p:nvSpPr>
                    <p:cNvPr id="51515" name="AutoShape 18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97" y="2449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516" name="AutoShape 1825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493" y="2545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517" name="Rectangle 18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97" y="2545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483" name="Group 1827"/>
                  <p:cNvGrpSpPr>
                    <a:grpSpLocks/>
                  </p:cNvGrpSpPr>
                  <p:nvPr/>
                </p:nvGrpSpPr>
                <p:grpSpPr bwMode="auto">
                  <a:xfrm>
                    <a:off x="4589" y="2449"/>
                    <a:ext cx="286" cy="286"/>
                    <a:chOff x="4589" y="2449"/>
                    <a:chExt cx="286" cy="286"/>
                  </a:xfrm>
                </p:grpSpPr>
                <p:sp>
                  <p:nvSpPr>
                    <p:cNvPr id="51512" name="AutoShape 18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89" y="2449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513" name="AutoShape 1829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685" y="2545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514" name="Rectangle 18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89" y="2545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484" name="Group 1831"/>
                  <p:cNvGrpSpPr>
                    <a:grpSpLocks/>
                  </p:cNvGrpSpPr>
                  <p:nvPr/>
                </p:nvGrpSpPr>
                <p:grpSpPr bwMode="auto">
                  <a:xfrm>
                    <a:off x="4781" y="2449"/>
                    <a:ext cx="286" cy="286"/>
                    <a:chOff x="4781" y="2449"/>
                    <a:chExt cx="286" cy="286"/>
                  </a:xfrm>
                </p:grpSpPr>
                <p:sp>
                  <p:nvSpPr>
                    <p:cNvPr id="51509" name="AutoShape 18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81" y="2449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510" name="AutoShape 1833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877" y="2545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511" name="Rectangle 18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81" y="2545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485" name="Group 1835"/>
                  <p:cNvGrpSpPr>
                    <a:grpSpLocks/>
                  </p:cNvGrpSpPr>
                  <p:nvPr/>
                </p:nvGrpSpPr>
                <p:grpSpPr bwMode="auto">
                  <a:xfrm>
                    <a:off x="4973" y="2449"/>
                    <a:ext cx="286" cy="286"/>
                    <a:chOff x="4973" y="2449"/>
                    <a:chExt cx="286" cy="286"/>
                  </a:xfrm>
                </p:grpSpPr>
                <p:sp>
                  <p:nvSpPr>
                    <p:cNvPr id="51506" name="AutoShape 18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73" y="2449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507" name="AutoShape 1837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5069" y="2545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508" name="Rectangle 18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73" y="2545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486" name="Group 1839"/>
                  <p:cNvGrpSpPr>
                    <a:grpSpLocks/>
                  </p:cNvGrpSpPr>
                  <p:nvPr/>
                </p:nvGrpSpPr>
                <p:grpSpPr bwMode="auto">
                  <a:xfrm>
                    <a:off x="4109" y="2545"/>
                    <a:ext cx="286" cy="286"/>
                    <a:chOff x="4109" y="2545"/>
                    <a:chExt cx="286" cy="286"/>
                  </a:xfrm>
                </p:grpSpPr>
                <p:sp>
                  <p:nvSpPr>
                    <p:cNvPr id="51503" name="AutoShape 18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09" y="2545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504" name="AutoShape 1841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205" y="2641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505" name="Rectangle 18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09" y="2641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487" name="Group 1843"/>
                  <p:cNvGrpSpPr>
                    <a:grpSpLocks/>
                  </p:cNvGrpSpPr>
                  <p:nvPr/>
                </p:nvGrpSpPr>
                <p:grpSpPr bwMode="auto">
                  <a:xfrm>
                    <a:off x="4301" y="2545"/>
                    <a:ext cx="286" cy="286"/>
                    <a:chOff x="4301" y="2545"/>
                    <a:chExt cx="286" cy="286"/>
                  </a:xfrm>
                </p:grpSpPr>
                <p:sp>
                  <p:nvSpPr>
                    <p:cNvPr id="51500" name="AutoShape 18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1" y="2545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501" name="AutoShape 1845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397" y="2641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502" name="Rectangle 18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1" y="2641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488" name="Group 1847"/>
                  <p:cNvGrpSpPr>
                    <a:grpSpLocks/>
                  </p:cNvGrpSpPr>
                  <p:nvPr/>
                </p:nvGrpSpPr>
                <p:grpSpPr bwMode="auto">
                  <a:xfrm>
                    <a:off x="4493" y="2545"/>
                    <a:ext cx="286" cy="286"/>
                    <a:chOff x="4493" y="2545"/>
                    <a:chExt cx="286" cy="286"/>
                  </a:xfrm>
                </p:grpSpPr>
                <p:sp>
                  <p:nvSpPr>
                    <p:cNvPr id="51497" name="AutoShape 18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93" y="2545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498" name="AutoShape 1849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589" y="2641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499" name="Rectangle 18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93" y="2641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489" name="Group 1851"/>
                  <p:cNvGrpSpPr>
                    <a:grpSpLocks/>
                  </p:cNvGrpSpPr>
                  <p:nvPr/>
                </p:nvGrpSpPr>
                <p:grpSpPr bwMode="auto">
                  <a:xfrm>
                    <a:off x="4685" y="2545"/>
                    <a:ext cx="286" cy="286"/>
                    <a:chOff x="4685" y="2545"/>
                    <a:chExt cx="286" cy="286"/>
                  </a:xfrm>
                </p:grpSpPr>
                <p:sp>
                  <p:nvSpPr>
                    <p:cNvPr id="51494" name="AutoShape 18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5" y="2545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495" name="AutoShape 1853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781" y="2641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496" name="Rectangle 18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5" y="2641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490" name="Group 1855"/>
                  <p:cNvGrpSpPr>
                    <a:grpSpLocks/>
                  </p:cNvGrpSpPr>
                  <p:nvPr/>
                </p:nvGrpSpPr>
                <p:grpSpPr bwMode="auto">
                  <a:xfrm>
                    <a:off x="4877" y="2545"/>
                    <a:ext cx="286" cy="286"/>
                    <a:chOff x="4877" y="2545"/>
                    <a:chExt cx="286" cy="286"/>
                  </a:xfrm>
                </p:grpSpPr>
                <p:sp>
                  <p:nvSpPr>
                    <p:cNvPr id="51491" name="AutoShape 18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77" y="2545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492" name="AutoShape 1857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973" y="2641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493" name="Rectangle 18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77" y="2641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</p:grpSp>
            <p:grpSp>
              <p:nvGrpSpPr>
                <p:cNvPr id="51215" name="Group 1859"/>
                <p:cNvGrpSpPr>
                  <a:grpSpLocks/>
                </p:cNvGrpSpPr>
                <p:nvPr/>
              </p:nvGrpSpPr>
              <p:grpSpPr bwMode="auto">
                <a:xfrm>
                  <a:off x="4685" y="2065"/>
                  <a:ext cx="574" cy="574"/>
                  <a:chOff x="4685" y="2065"/>
                  <a:chExt cx="574" cy="574"/>
                </a:xfrm>
              </p:grpSpPr>
              <p:grpSp>
                <p:nvGrpSpPr>
                  <p:cNvPr id="51454" name="Group 1860"/>
                  <p:cNvGrpSpPr>
                    <a:grpSpLocks/>
                  </p:cNvGrpSpPr>
                  <p:nvPr/>
                </p:nvGrpSpPr>
                <p:grpSpPr bwMode="auto">
                  <a:xfrm>
                    <a:off x="4877" y="2065"/>
                    <a:ext cx="382" cy="382"/>
                    <a:chOff x="4877" y="2065"/>
                    <a:chExt cx="382" cy="382"/>
                  </a:xfrm>
                </p:grpSpPr>
                <p:grpSp>
                  <p:nvGrpSpPr>
                    <p:cNvPr id="51463" name="Group 186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973" y="2065"/>
                      <a:ext cx="286" cy="286"/>
                      <a:chOff x="4973" y="2065"/>
                      <a:chExt cx="286" cy="286"/>
                    </a:xfrm>
                  </p:grpSpPr>
                  <p:sp>
                    <p:nvSpPr>
                      <p:cNvPr id="51468" name="AutoShape 186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73" y="2065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1469" name="AutoShape 1863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5069" y="2161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1470" name="Rectangle 186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73" y="2161"/>
                        <a:ext cx="190" cy="19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  <p:grpSp>
                  <p:nvGrpSpPr>
                    <p:cNvPr id="51464" name="Group 186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77" y="2161"/>
                      <a:ext cx="286" cy="286"/>
                      <a:chOff x="4877" y="2161"/>
                      <a:chExt cx="286" cy="286"/>
                    </a:xfrm>
                  </p:grpSpPr>
                  <p:sp>
                    <p:nvSpPr>
                      <p:cNvPr id="51465" name="AutoShape 186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77" y="2161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1466" name="AutoShape 1867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4973" y="2257"/>
                        <a:ext cx="286" cy="94"/>
                      </a:xfrm>
                      <a:prstGeom prst="parallelogram">
                        <a:avLst>
                          <a:gd name="adj" fmla="val 101418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  <p:sp>
                    <p:nvSpPr>
                      <p:cNvPr id="51467" name="Rectangle 18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77" y="2257"/>
                        <a:ext cx="190" cy="19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nl-NL" altLang="nl-NL" sz="1200"/>
                      </a:p>
                    </p:txBody>
                  </p:sp>
                </p:grpSp>
              </p:grpSp>
              <p:grpSp>
                <p:nvGrpSpPr>
                  <p:cNvPr id="51455" name="Group 1869"/>
                  <p:cNvGrpSpPr>
                    <a:grpSpLocks/>
                  </p:cNvGrpSpPr>
                  <p:nvPr/>
                </p:nvGrpSpPr>
                <p:grpSpPr bwMode="auto">
                  <a:xfrm>
                    <a:off x="4781" y="2257"/>
                    <a:ext cx="286" cy="286"/>
                    <a:chOff x="4781" y="2257"/>
                    <a:chExt cx="286" cy="286"/>
                  </a:xfrm>
                </p:grpSpPr>
                <p:sp>
                  <p:nvSpPr>
                    <p:cNvPr id="51460" name="AutoShape 18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81" y="2257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F90D07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461" name="AutoShape 1871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877" y="2353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solidFill>
                      <a:srgbClr val="0000FF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462" name="Rectangle 18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81" y="2353"/>
                      <a:ext cx="190" cy="19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456" name="Group 1873"/>
                  <p:cNvGrpSpPr>
                    <a:grpSpLocks/>
                  </p:cNvGrpSpPr>
                  <p:nvPr/>
                </p:nvGrpSpPr>
                <p:grpSpPr bwMode="auto">
                  <a:xfrm>
                    <a:off x="4685" y="2353"/>
                    <a:ext cx="286" cy="286"/>
                    <a:chOff x="4685" y="2353"/>
                    <a:chExt cx="286" cy="286"/>
                  </a:xfrm>
                </p:grpSpPr>
                <p:sp>
                  <p:nvSpPr>
                    <p:cNvPr id="51457" name="AutoShape 18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5" y="2353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458" name="AutoShape 1875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781" y="2449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459" name="Rectangle 18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5" y="2449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</p:grpSp>
            <p:grpSp>
              <p:nvGrpSpPr>
                <p:cNvPr id="51216" name="Group 1877"/>
                <p:cNvGrpSpPr>
                  <a:grpSpLocks/>
                </p:cNvGrpSpPr>
                <p:nvPr/>
              </p:nvGrpSpPr>
              <p:grpSpPr bwMode="auto">
                <a:xfrm>
                  <a:off x="4109" y="2065"/>
                  <a:ext cx="574" cy="574"/>
                  <a:chOff x="4109" y="2065"/>
                  <a:chExt cx="574" cy="574"/>
                </a:xfrm>
              </p:grpSpPr>
              <p:grpSp>
                <p:nvGrpSpPr>
                  <p:cNvPr id="51438" name="Group 1878"/>
                  <p:cNvGrpSpPr>
                    <a:grpSpLocks/>
                  </p:cNvGrpSpPr>
                  <p:nvPr/>
                </p:nvGrpSpPr>
                <p:grpSpPr bwMode="auto">
                  <a:xfrm>
                    <a:off x="4205" y="2257"/>
                    <a:ext cx="286" cy="286"/>
                    <a:chOff x="4205" y="2257"/>
                    <a:chExt cx="286" cy="286"/>
                  </a:xfrm>
                </p:grpSpPr>
                <p:sp>
                  <p:nvSpPr>
                    <p:cNvPr id="51451" name="AutoShape 18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05" y="2257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452" name="AutoShape 1880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301" y="2353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453" name="Rectangle 18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05" y="2353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439" name="Group 1882"/>
                  <p:cNvGrpSpPr>
                    <a:grpSpLocks/>
                  </p:cNvGrpSpPr>
                  <p:nvPr/>
                </p:nvGrpSpPr>
                <p:grpSpPr bwMode="auto">
                  <a:xfrm>
                    <a:off x="4301" y="2161"/>
                    <a:ext cx="286" cy="286"/>
                    <a:chOff x="4301" y="2161"/>
                    <a:chExt cx="286" cy="286"/>
                  </a:xfrm>
                </p:grpSpPr>
                <p:sp>
                  <p:nvSpPr>
                    <p:cNvPr id="51448" name="AutoShape 18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1" y="2161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449" name="AutoShape 1884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397" y="2257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450" name="Rectangle 18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1" y="2257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440" name="Group 1886"/>
                  <p:cNvGrpSpPr>
                    <a:grpSpLocks/>
                  </p:cNvGrpSpPr>
                  <p:nvPr/>
                </p:nvGrpSpPr>
                <p:grpSpPr bwMode="auto">
                  <a:xfrm>
                    <a:off x="4109" y="2353"/>
                    <a:ext cx="286" cy="286"/>
                    <a:chOff x="4109" y="2353"/>
                    <a:chExt cx="286" cy="286"/>
                  </a:xfrm>
                </p:grpSpPr>
                <p:sp>
                  <p:nvSpPr>
                    <p:cNvPr id="51445" name="AutoShape 18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09" y="2353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446" name="AutoShape 1888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205" y="2449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447" name="Rectangle 18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09" y="2449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441" name="Group 1890"/>
                  <p:cNvGrpSpPr>
                    <a:grpSpLocks/>
                  </p:cNvGrpSpPr>
                  <p:nvPr/>
                </p:nvGrpSpPr>
                <p:grpSpPr bwMode="auto">
                  <a:xfrm>
                    <a:off x="4397" y="2065"/>
                    <a:ext cx="286" cy="286"/>
                    <a:chOff x="4397" y="2065"/>
                    <a:chExt cx="286" cy="286"/>
                  </a:xfrm>
                </p:grpSpPr>
                <p:sp>
                  <p:nvSpPr>
                    <p:cNvPr id="51442" name="AutoShape 18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97" y="2065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443" name="AutoShape 1892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493" y="2161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444" name="Rectangle 18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97" y="2161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</p:grpSp>
            <p:grpSp>
              <p:nvGrpSpPr>
                <p:cNvPr id="51217" name="Group 1894"/>
                <p:cNvGrpSpPr>
                  <a:grpSpLocks/>
                </p:cNvGrpSpPr>
                <p:nvPr/>
              </p:nvGrpSpPr>
              <p:grpSpPr bwMode="auto">
                <a:xfrm>
                  <a:off x="4109" y="1873"/>
                  <a:ext cx="574" cy="574"/>
                  <a:chOff x="4109" y="1873"/>
                  <a:chExt cx="574" cy="574"/>
                </a:xfrm>
              </p:grpSpPr>
              <p:grpSp>
                <p:nvGrpSpPr>
                  <p:cNvPr id="51422" name="Group 1895"/>
                  <p:cNvGrpSpPr>
                    <a:grpSpLocks/>
                  </p:cNvGrpSpPr>
                  <p:nvPr/>
                </p:nvGrpSpPr>
                <p:grpSpPr bwMode="auto">
                  <a:xfrm>
                    <a:off x="4205" y="2065"/>
                    <a:ext cx="286" cy="286"/>
                    <a:chOff x="4205" y="2065"/>
                    <a:chExt cx="286" cy="286"/>
                  </a:xfrm>
                </p:grpSpPr>
                <p:sp>
                  <p:nvSpPr>
                    <p:cNvPr id="51435" name="AutoShape 18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05" y="2065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436" name="AutoShape 1897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301" y="2161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437" name="Rectangle 18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05" y="2161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423" name="Group 1899"/>
                  <p:cNvGrpSpPr>
                    <a:grpSpLocks/>
                  </p:cNvGrpSpPr>
                  <p:nvPr/>
                </p:nvGrpSpPr>
                <p:grpSpPr bwMode="auto">
                  <a:xfrm>
                    <a:off x="4301" y="1969"/>
                    <a:ext cx="286" cy="286"/>
                    <a:chOff x="4301" y="1969"/>
                    <a:chExt cx="286" cy="286"/>
                  </a:xfrm>
                </p:grpSpPr>
                <p:sp>
                  <p:nvSpPr>
                    <p:cNvPr id="51432" name="AutoShape 19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1" y="1969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433" name="AutoShape 1901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397" y="2065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434" name="Rectangle 19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1" y="2065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424" name="Group 1903"/>
                  <p:cNvGrpSpPr>
                    <a:grpSpLocks/>
                  </p:cNvGrpSpPr>
                  <p:nvPr/>
                </p:nvGrpSpPr>
                <p:grpSpPr bwMode="auto">
                  <a:xfrm>
                    <a:off x="4109" y="2161"/>
                    <a:ext cx="286" cy="286"/>
                    <a:chOff x="4109" y="2161"/>
                    <a:chExt cx="286" cy="286"/>
                  </a:xfrm>
                </p:grpSpPr>
                <p:sp>
                  <p:nvSpPr>
                    <p:cNvPr id="51429" name="AutoShape 19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09" y="2161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430" name="AutoShape 1905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205" y="2257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431" name="Rectangle 19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09" y="2257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425" name="Group 1907"/>
                  <p:cNvGrpSpPr>
                    <a:grpSpLocks/>
                  </p:cNvGrpSpPr>
                  <p:nvPr/>
                </p:nvGrpSpPr>
                <p:grpSpPr bwMode="auto">
                  <a:xfrm>
                    <a:off x="4397" y="1873"/>
                    <a:ext cx="286" cy="286"/>
                    <a:chOff x="4397" y="1873"/>
                    <a:chExt cx="286" cy="286"/>
                  </a:xfrm>
                </p:grpSpPr>
                <p:sp>
                  <p:nvSpPr>
                    <p:cNvPr id="51426" name="AutoShape 19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97" y="1873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427" name="AutoShape 1909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493" y="1969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428" name="Rectangle 19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97" y="1969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</p:grpSp>
            <p:grpSp>
              <p:nvGrpSpPr>
                <p:cNvPr id="51218" name="Group 1911"/>
                <p:cNvGrpSpPr>
                  <a:grpSpLocks/>
                </p:cNvGrpSpPr>
                <p:nvPr/>
              </p:nvGrpSpPr>
              <p:grpSpPr bwMode="auto">
                <a:xfrm>
                  <a:off x="4109" y="1681"/>
                  <a:ext cx="574" cy="574"/>
                  <a:chOff x="4109" y="1681"/>
                  <a:chExt cx="574" cy="574"/>
                </a:xfrm>
              </p:grpSpPr>
              <p:grpSp>
                <p:nvGrpSpPr>
                  <p:cNvPr id="51406" name="Group 1912"/>
                  <p:cNvGrpSpPr>
                    <a:grpSpLocks/>
                  </p:cNvGrpSpPr>
                  <p:nvPr/>
                </p:nvGrpSpPr>
                <p:grpSpPr bwMode="auto">
                  <a:xfrm>
                    <a:off x="4205" y="1873"/>
                    <a:ext cx="286" cy="286"/>
                    <a:chOff x="4205" y="1873"/>
                    <a:chExt cx="286" cy="286"/>
                  </a:xfrm>
                </p:grpSpPr>
                <p:sp>
                  <p:nvSpPr>
                    <p:cNvPr id="51419" name="AutoShape 19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05" y="1873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420" name="AutoShape 1914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301" y="1969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421" name="Rectangle 19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05" y="1969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407" name="Group 1916"/>
                  <p:cNvGrpSpPr>
                    <a:grpSpLocks/>
                  </p:cNvGrpSpPr>
                  <p:nvPr/>
                </p:nvGrpSpPr>
                <p:grpSpPr bwMode="auto">
                  <a:xfrm>
                    <a:off x="4301" y="1777"/>
                    <a:ext cx="286" cy="286"/>
                    <a:chOff x="4301" y="1777"/>
                    <a:chExt cx="286" cy="286"/>
                  </a:xfrm>
                </p:grpSpPr>
                <p:sp>
                  <p:nvSpPr>
                    <p:cNvPr id="51416" name="AutoShape 19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1" y="1777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417" name="AutoShape 1918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397" y="1873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418" name="Rectangle 19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1" y="1873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408" name="Group 1920"/>
                  <p:cNvGrpSpPr>
                    <a:grpSpLocks/>
                  </p:cNvGrpSpPr>
                  <p:nvPr/>
                </p:nvGrpSpPr>
                <p:grpSpPr bwMode="auto">
                  <a:xfrm>
                    <a:off x="4109" y="1969"/>
                    <a:ext cx="286" cy="286"/>
                    <a:chOff x="4109" y="1969"/>
                    <a:chExt cx="286" cy="286"/>
                  </a:xfrm>
                </p:grpSpPr>
                <p:sp>
                  <p:nvSpPr>
                    <p:cNvPr id="51413" name="AutoShape 19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09" y="1969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414" name="AutoShape 1922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205" y="2065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415" name="Rectangle 19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09" y="2065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409" name="Group 1924"/>
                  <p:cNvGrpSpPr>
                    <a:grpSpLocks/>
                  </p:cNvGrpSpPr>
                  <p:nvPr/>
                </p:nvGrpSpPr>
                <p:grpSpPr bwMode="auto">
                  <a:xfrm>
                    <a:off x="4397" y="1681"/>
                    <a:ext cx="286" cy="286"/>
                    <a:chOff x="4397" y="1681"/>
                    <a:chExt cx="286" cy="286"/>
                  </a:xfrm>
                </p:grpSpPr>
                <p:sp>
                  <p:nvSpPr>
                    <p:cNvPr id="51410" name="AutoShape 19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97" y="1681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411" name="AutoShape 1926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493" y="1777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412" name="Rectangle 19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97" y="1777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</p:grpSp>
            <p:grpSp>
              <p:nvGrpSpPr>
                <p:cNvPr id="51219" name="Group 1928"/>
                <p:cNvGrpSpPr>
                  <a:grpSpLocks/>
                </p:cNvGrpSpPr>
                <p:nvPr/>
              </p:nvGrpSpPr>
              <p:grpSpPr bwMode="auto">
                <a:xfrm>
                  <a:off x="4301" y="2065"/>
                  <a:ext cx="574" cy="574"/>
                  <a:chOff x="4301" y="2065"/>
                  <a:chExt cx="574" cy="574"/>
                </a:xfrm>
              </p:grpSpPr>
              <p:grpSp>
                <p:nvGrpSpPr>
                  <p:cNvPr id="51390" name="Group 1929"/>
                  <p:cNvGrpSpPr>
                    <a:grpSpLocks/>
                  </p:cNvGrpSpPr>
                  <p:nvPr/>
                </p:nvGrpSpPr>
                <p:grpSpPr bwMode="auto">
                  <a:xfrm>
                    <a:off x="4397" y="2257"/>
                    <a:ext cx="286" cy="286"/>
                    <a:chOff x="4397" y="2257"/>
                    <a:chExt cx="286" cy="286"/>
                  </a:xfrm>
                </p:grpSpPr>
                <p:sp>
                  <p:nvSpPr>
                    <p:cNvPr id="51403" name="AutoShape 19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97" y="2257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404" name="AutoShape 1931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493" y="2353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405" name="Rectangle 19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97" y="2353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391" name="Group 1933"/>
                  <p:cNvGrpSpPr>
                    <a:grpSpLocks/>
                  </p:cNvGrpSpPr>
                  <p:nvPr/>
                </p:nvGrpSpPr>
                <p:grpSpPr bwMode="auto">
                  <a:xfrm>
                    <a:off x="4493" y="2161"/>
                    <a:ext cx="286" cy="286"/>
                    <a:chOff x="4493" y="2161"/>
                    <a:chExt cx="286" cy="286"/>
                  </a:xfrm>
                </p:grpSpPr>
                <p:sp>
                  <p:nvSpPr>
                    <p:cNvPr id="51400" name="AutoShape 19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93" y="2161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401" name="AutoShape 1935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589" y="2257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402" name="Rectangle 19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93" y="2257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392" name="Group 1937"/>
                  <p:cNvGrpSpPr>
                    <a:grpSpLocks/>
                  </p:cNvGrpSpPr>
                  <p:nvPr/>
                </p:nvGrpSpPr>
                <p:grpSpPr bwMode="auto">
                  <a:xfrm>
                    <a:off x="4301" y="2353"/>
                    <a:ext cx="286" cy="286"/>
                    <a:chOff x="4301" y="2353"/>
                    <a:chExt cx="286" cy="286"/>
                  </a:xfrm>
                </p:grpSpPr>
                <p:sp>
                  <p:nvSpPr>
                    <p:cNvPr id="51397" name="AutoShape 19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1" y="2353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398" name="AutoShape 1939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397" y="2449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399" name="Rectangle 19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1" y="2449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393" name="Group 1941"/>
                  <p:cNvGrpSpPr>
                    <a:grpSpLocks/>
                  </p:cNvGrpSpPr>
                  <p:nvPr/>
                </p:nvGrpSpPr>
                <p:grpSpPr bwMode="auto">
                  <a:xfrm>
                    <a:off x="4589" y="2065"/>
                    <a:ext cx="286" cy="286"/>
                    <a:chOff x="4589" y="2065"/>
                    <a:chExt cx="286" cy="286"/>
                  </a:xfrm>
                </p:grpSpPr>
                <p:sp>
                  <p:nvSpPr>
                    <p:cNvPr id="51394" name="AutoShape 19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89" y="2065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395" name="AutoShape 1943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685" y="2161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396" name="Rectangle 19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89" y="2161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</p:grpSp>
            <p:grpSp>
              <p:nvGrpSpPr>
                <p:cNvPr id="51220" name="Group 1945"/>
                <p:cNvGrpSpPr>
                  <a:grpSpLocks/>
                </p:cNvGrpSpPr>
                <p:nvPr/>
              </p:nvGrpSpPr>
              <p:grpSpPr bwMode="auto">
                <a:xfrm>
                  <a:off x="4493" y="2065"/>
                  <a:ext cx="574" cy="574"/>
                  <a:chOff x="4493" y="2065"/>
                  <a:chExt cx="574" cy="574"/>
                </a:xfrm>
              </p:grpSpPr>
              <p:grpSp>
                <p:nvGrpSpPr>
                  <p:cNvPr id="51374" name="Group 1946"/>
                  <p:cNvGrpSpPr>
                    <a:grpSpLocks/>
                  </p:cNvGrpSpPr>
                  <p:nvPr/>
                </p:nvGrpSpPr>
                <p:grpSpPr bwMode="auto">
                  <a:xfrm>
                    <a:off x="4589" y="2257"/>
                    <a:ext cx="286" cy="286"/>
                    <a:chOff x="4589" y="2257"/>
                    <a:chExt cx="286" cy="286"/>
                  </a:xfrm>
                </p:grpSpPr>
                <p:sp>
                  <p:nvSpPr>
                    <p:cNvPr id="51387" name="AutoShape 19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89" y="2257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388" name="AutoShape 1948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685" y="2353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389" name="Rectangle 19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89" y="2353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375" name="Group 1950"/>
                  <p:cNvGrpSpPr>
                    <a:grpSpLocks/>
                  </p:cNvGrpSpPr>
                  <p:nvPr/>
                </p:nvGrpSpPr>
                <p:grpSpPr bwMode="auto">
                  <a:xfrm>
                    <a:off x="4685" y="2161"/>
                    <a:ext cx="286" cy="286"/>
                    <a:chOff x="4685" y="2161"/>
                    <a:chExt cx="286" cy="286"/>
                  </a:xfrm>
                </p:grpSpPr>
                <p:sp>
                  <p:nvSpPr>
                    <p:cNvPr id="51384" name="AutoShape 19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5" y="2161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385" name="AutoShape 1952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781" y="2257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386" name="Rectangle 19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5" y="2257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376" name="Group 1954"/>
                  <p:cNvGrpSpPr>
                    <a:grpSpLocks/>
                  </p:cNvGrpSpPr>
                  <p:nvPr/>
                </p:nvGrpSpPr>
                <p:grpSpPr bwMode="auto">
                  <a:xfrm>
                    <a:off x="4493" y="2353"/>
                    <a:ext cx="286" cy="286"/>
                    <a:chOff x="4493" y="2353"/>
                    <a:chExt cx="286" cy="286"/>
                  </a:xfrm>
                </p:grpSpPr>
                <p:sp>
                  <p:nvSpPr>
                    <p:cNvPr id="51381" name="AutoShape 19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93" y="2353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382" name="AutoShape 1956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589" y="2449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383" name="Rectangle 19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93" y="2449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377" name="Group 1958"/>
                  <p:cNvGrpSpPr>
                    <a:grpSpLocks/>
                  </p:cNvGrpSpPr>
                  <p:nvPr/>
                </p:nvGrpSpPr>
                <p:grpSpPr bwMode="auto">
                  <a:xfrm>
                    <a:off x="4781" y="2065"/>
                    <a:ext cx="286" cy="286"/>
                    <a:chOff x="4781" y="2065"/>
                    <a:chExt cx="286" cy="286"/>
                  </a:xfrm>
                </p:grpSpPr>
                <p:sp>
                  <p:nvSpPr>
                    <p:cNvPr id="51378" name="AutoShape 19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81" y="2065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379" name="AutoShape 1960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877" y="2161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380" name="Rectangle 19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81" y="2161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</p:grpSp>
            <p:grpSp>
              <p:nvGrpSpPr>
                <p:cNvPr id="51221" name="Group 1962"/>
                <p:cNvGrpSpPr>
                  <a:grpSpLocks/>
                </p:cNvGrpSpPr>
                <p:nvPr/>
              </p:nvGrpSpPr>
              <p:grpSpPr bwMode="auto">
                <a:xfrm>
                  <a:off x="4877" y="2065"/>
                  <a:ext cx="574" cy="574"/>
                  <a:chOff x="4877" y="2065"/>
                  <a:chExt cx="574" cy="574"/>
                </a:xfrm>
              </p:grpSpPr>
              <p:grpSp>
                <p:nvGrpSpPr>
                  <p:cNvPr id="51358" name="Group 1963"/>
                  <p:cNvGrpSpPr>
                    <a:grpSpLocks/>
                  </p:cNvGrpSpPr>
                  <p:nvPr/>
                </p:nvGrpSpPr>
                <p:grpSpPr bwMode="auto">
                  <a:xfrm>
                    <a:off x="4973" y="2257"/>
                    <a:ext cx="286" cy="286"/>
                    <a:chOff x="4973" y="2257"/>
                    <a:chExt cx="286" cy="286"/>
                  </a:xfrm>
                </p:grpSpPr>
                <p:sp>
                  <p:nvSpPr>
                    <p:cNvPr id="51371" name="AutoShape 19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73" y="2257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372" name="AutoShape 1965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5069" y="2353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373" name="Rectangle 19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73" y="2353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359" name="Group 1967"/>
                  <p:cNvGrpSpPr>
                    <a:grpSpLocks/>
                  </p:cNvGrpSpPr>
                  <p:nvPr/>
                </p:nvGrpSpPr>
                <p:grpSpPr bwMode="auto">
                  <a:xfrm>
                    <a:off x="5069" y="2161"/>
                    <a:ext cx="286" cy="286"/>
                    <a:chOff x="5069" y="2161"/>
                    <a:chExt cx="286" cy="286"/>
                  </a:xfrm>
                </p:grpSpPr>
                <p:sp>
                  <p:nvSpPr>
                    <p:cNvPr id="51368" name="AutoShape 19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69" y="2161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369" name="AutoShape 1969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5165" y="2257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370" name="Rectangle 19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69" y="2257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360" name="Group 1971"/>
                  <p:cNvGrpSpPr>
                    <a:grpSpLocks/>
                  </p:cNvGrpSpPr>
                  <p:nvPr/>
                </p:nvGrpSpPr>
                <p:grpSpPr bwMode="auto">
                  <a:xfrm>
                    <a:off x="4877" y="2353"/>
                    <a:ext cx="286" cy="286"/>
                    <a:chOff x="4877" y="2353"/>
                    <a:chExt cx="286" cy="286"/>
                  </a:xfrm>
                </p:grpSpPr>
                <p:sp>
                  <p:nvSpPr>
                    <p:cNvPr id="51365" name="AutoShape 19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77" y="2353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366" name="AutoShape 1973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973" y="2449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367" name="Rectangle 19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77" y="2449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361" name="Group 1975"/>
                  <p:cNvGrpSpPr>
                    <a:grpSpLocks/>
                  </p:cNvGrpSpPr>
                  <p:nvPr/>
                </p:nvGrpSpPr>
                <p:grpSpPr bwMode="auto">
                  <a:xfrm>
                    <a:off x="5165" y="2065"/>
                    <a:ext cx="286" cy="286"/>
                    <a:chOff x="5165" y="2065"/>
                    <a:chExt cx="286" cy="286"/>
                  </a:xfrm>
                </p:grpSpPr>
                <p:sp>
                  <p:nvSpPr>
                    <p:cNvPr id="51362" name="AutoShape 19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65" y="2065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363" name="AutoShape 1977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5261" y="2161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364" name="Rectangle 19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65" y="2161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</p:grpSp>
            <p:grpSp>
              <p:nvGrpSpPr>
                <p:cNvPr id="51222" name="Group 1979"/>
                <p:cNvGrpSpPr>
                  <a:grpSpLocks/>
                </p:cNvGrpSpPr>
                <p:nvPr/>
              </p:nvGrpSpPr>
              <p:grpSpPr bwMode="auto">
                <a:xfrm>
                  <a:off x="4301" y="1873"/>
                  <a:ext cx="574" cy="574"/>
                  <a:chOff x="4301" y="1873"/>
                  <a:chExt cx="574" cy="574"/>
                </a:xfrm>
              </p:grpSpPr>
              <p:grpSp>
                <p:nvGrpSpPr>
                  <p:cNvPr id="51342" name="Group 1980"/>
                  <p:cNvGrpSpPr>
                    <a:grpSpLocks/>
                  </p:cNvGrpSpPr>
                  <p:nvPr/>
                </p:nvGrpSpPr>
                <p:grpSpPr bwMode="auto">
                  <a:xfrm>
                    <a:off x="4397" y="2065"/>
                    <a:ext cx="286" cy="286"/>
                    <a:chOff x="4397" y="2065"/>
                    <a:chExt cx="286" cy="286"/>
                  </a:xfrm>
                </p:grpSpPr>
                <p:sp>
                  <p:nvSpPr>
                    <p:cNvPr id="51355" name="AutoShape 19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97" y="2065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356" name="AutoShape 1982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493" y="2161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357" name="Rectangle 19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97" y="2161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343" name="Group 1984"/>
                  <p:cNvGrpSpPr>
                    <a:grpSpLocks/>
                  </p:cNvGrpSpPr>
                  <p:nvPr/>
                </p:nvGrpSpPr>
                <p:grpSpPr bwMode="auto">
                  <a:xfrm>
                    <a:off x="4493" y="1969"/>
                    <a:ext cx="286" cy="286"/>
                    <a:chOff x="4493" y="1969"/>
                    <a:chExt cx="286" cy="286"/>
                  </a:xfrm>
                </p:grpSpPr>
                <p:sp>
                  <p:nvSpPr>
                    <p:cNvPr id="51352" name="AutoShape 19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93" y="1969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353" name="AutoShape 1986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589" y="2065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354" name="Rectangle 19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93" y="2065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344" name="Group 1988"/>
                  <p:cNvGrpSpPr>
                    <a:grpSpLocks/>
                  </p:cNvGrpSpPr>
                  <p:nvPr/>
                </p:nvGrpSpPr>
                <p:grpSpPr bwMode="auto">
                  <a:xfrm>
                    <a:off x="4301" y="2161"/>
                    <a:ext cx="286" cy="286"/>
                    <a:chOff x="4301" y="2161"/>
                    <a:chExt cx="286" cy="286"/>
                  </a:xfrm>
                </p:grpSpPr>
                <p:sp>
                  <p:nvSpPr>
                    <p:cNvPr id="51349" name="AutoShape 19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1" y="2161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350" name="AutoShape 1990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397" y="2257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351" name="Rectangle 19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1" y="2257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345" name="Group 1992"/>
                  <p:cNvGrpSpPr>
                    <a:grpSpLocks/>
                  </p:cNvGrpSpPr>
                  <p:nvPr/>
                </p:nvGrpSpPr>
                <p:grpSpPr bwMode="auto">
                  <a:xfrm>
                    <a:off x="4589" y="1873"/>
                    <a:ext cx="286" cy="286"/>
                    <a:chOff x="4589" y="1873"/>
                    <a:chExt cx="286" cy="286"/>
                  </a:xfrm>
                </p:grpSpPr>
                <p:sp>
                  <p:nvSpPr>
                    <p:cNvPr id="51346" name="AutoShape 19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89" y="1873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347" name="AutoShape 1994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685" y="1969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348" name="Rectangle 19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89" y="1969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</p:grpSp>
            <p:grpSp>
              <p:nvGrpSpPr>
                <p:cNvPr id="51223" name="Group 1996"/>
                <p:cNvGrpSpPr>
                  <a:grpSpLocks/>
                </p:cNvGrpSpPr>
                <p:nvPr/>
              </p:nvGrpSpPr>
              <p:grpSpPr bwMode="auto">
                <a:xfrm>
                  <a:off x="4493" y="1873"/>
                  <a:ext cx="574" cy="574"/>
                  <a:chOff x="4493" y="1873"/>
                  <a:chExt cx="574" cy="574"/>
                </a:xfrm>
              </p:grpSpPr>
              <p:grpSp>
                <p:nvGrpSpPr>
                  <p:cNvPr id="51326" name="Group 1997"/>
                  <p:cNvGrpSpPr>
                    <a:grpSpLocks/>
                  </p:cNvGrpSpPr>
                  <p:nvPr/>
                </p:nvGrpSpPr>
                <p:grpSpPr bwMode="auto">
                  <a:xfrm>
                    <a:off x="4589" y="2065"/>
                    <a:ext cx="286" cy="286"/>
                    <a:chOff x="4589" y="2065"/>
                    <a:chExt cx="286" cy="286"/>
                  </a:xfrm>
                </p:grpSpPr>
                <p:sp>
                  <p:nvSpPr>
                    <p:cNvPr id="51339" name="AutoShape 19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89" y="2065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340" name="AutoShape 1999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685" y="2161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341" name="Rectangle 20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89" y="2161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327" name="Group 2001"/>
                  <p:cNvGrpSpPr>
                    <a:grpSpLocks/>
                  </p:cNvGrpSpPr>
                  <p:nvPr/>
                </p:nvGrpSpPr>
                <p:grpSpPr bwMode="auto">
                  <a:xfrm>
                    <a:off x="4685" y="1969"/>
                    <a:ext cx="286" cy="286"/>
                    <a:chOff x="4685" y="1969"/>
                    <a:chExt cx="286" cy="286"/>
                  </a:xfrm>
                </p:grpSpPr>
                <p:sp>
                  <p:nvSpPr>
                    <p:cNvPr id="51336" name="AutoShape 20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5" y="1969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337" name="AutoShape 2003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781" y="2065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338" name="Rectangle 20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5" y="2065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328" name="Group 2005"/>
                  <p:cNvGrpSpPr>
                    <a:grpSpLocks/>
                  </p:cNvGrpSpPr>
                  <p:nvPr/>
                </p:nvGrpSpPr>
                <p:grpSpPr bwMode="auto">
                  <a:xfrm>
                    <a:off x="4493" y="2161"/>
                    <a:ext cx="286" cy="286"/>
                    <a:chOff x="4493" y="2161"/>
                    <a:chExt cx="286" cy="286"/>
                  </a:xfrm>
                </p:grpSpPr>
                <p:sp>
                  <p:nvSpPr>
                    <p:cNvPr id="51333" name="AutoShape 20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93" y="2161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334" name="AutoShape 2007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589" y="2257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335" name="Rectangle 20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93" y="2257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329" name="Group 2009"/>
                  <p:cNvGrpSpPr>
                    <a:grpSpLocks/>
                  </p:cNvGrpSpPr>
                  <p:nvPr/>
                </p:nvGrpSpPr>
                <p:grpSpPr bwMode="auto">
                  <a:xfrm>
                    <a:off x="4781" y="1873"/>
                    <a:ext cx="286" cy="286"/>
                    <a:chOff x="4781" y="1873"/>
                    <a:chExt cx="286" cy="286"/>
                  </a:xfrm>
                </p:grpSpPr>
                <p:sp>
                  <p:nvSpPr>
                    <p:cNvPr id="51330" name="AutoShape 20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81" y="1873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331" name="AutoShape 2011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877" y="1969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332" name="Rectangle 20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81" y="1969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</p:grpSp>
            <p:grpSp>
              <p:nvGrpSpPr>
                <p:cNvPr id="51224" name="Group 2013"/>
                <p:cNvGrpSpPr>
                  <a:grpSpLocks/>
                </p:cNvGrpSpPr>
                <p:nvPr/>
              </p:nvGrpSpPr>
              <p:grpSpPr bwMode="auto">
                <a:xfrm>
                  <a:off x="4685" y="1873"/>
                  <a:ext cx="574" cy="574"/>
                  <a:chOff x="4685" y="1873"/>
                  <a:chExt cx="574" cy="574"/>
                </a:xfrm>
              </p:grpSpPr>
              <p:grpSp>
                <p:nvGrpSpPr>
                  <p:cNvPr id="51310" name="Group 2014"/>
                  <p:cNvGrpSpPr>
                    <a:grpSpLocks/>
                  </p:cNvGrpSpPr>
                  <p:nvPr/>
                </p:nvGrpSpPr>
                <p:grpSpPr bwMode="auto">
                  <a:xfrm>
                    <a:off x="4781" y="2065"/>
                    <a:ext cx="286" cy="286"/>
                    <a:chOff x="4781" y="2065"/>
                    <a:chExt cx="286" cy="286"/>
                  </a:xfrm>
                </p:grpSpPr>
                <p:sp>
                  <p:nvSpPr>
                    <p:cNvPr id="51323" name="AutoShape 20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81" y="2065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324" name="AutoShape 2016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877" y="2161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325" name="Rectangle 20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81" y="2161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311" name="Group 2018"/>
                  <p:cNvGrpSpPr>
                    <a:grpSpLocks/>
                  </p:cNvGrpSpPr>
                  <p:nvPr/>
                </p:nvGrpSpPr>
                <p:grpSpPr bwMode="auto">
                  <a:xfrm>
                    <a:off x="4877" y="1969"/>
                    <a:ext cx="286" cy="286"/>
                    <a:chOff x="4877" y="1969"/>
                    <a:chExt cx="286" cy="286"/>
                  </a:xfrm>
                </p:grpSpPr>
                <p:sp>
                  <p:nvSpPr>
                    <p:cNvPr id="51320" name="AutoShape 20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77" y="1969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321" name="AutoShape 2020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973" y="2065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322" name="Rectangle 20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77" y="2065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312" name="Group 2022"/>
                  <p:cNvGrpSpPr>
                    <a:grpSpLocks/>
                  </p:cNvGrpSpPr>
                  <p:nvPr/>
                </p:nvGrpSpPr>
                <p:grpSpPr bwMode="auto">
                  <a:xfrm>
                    <a:off x="4685" y="2161"/>
                    <a:ext cx="286" cy="286"/>
                    <a:chOff x="4685" y="2161"/>
                    <a:chExt cx="286" cy="286"/>
                  </a:xfrm>
                </p:grpSpPr>
                <p:sp>
                  <p:nvSpPr>
                    <p:cNvPr id="51317" name="AutoShape 20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5" y="2161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318" name="AutoShape 2024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781" y="2257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319" name="Rectangle 20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5" y="2257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313" name="Group 2026"/>
                  <p:cNvGrpSpPr>
                    <a:grpSpLocks/>
                  </p:cNvGrpSpPr>
                  <p:nvPr/>
                </p:nvGrpSpPr>
                <p:grpSpPr bwMode="auto">
                  <a:xfrm>
                    <a:off x="4973" y="1873"/>
                    <a:ext cx="286" cy="286"/>
                    <a:chOff x="4973" y="1873"/>
                    <a:chExt cx="286" cy="286"/>
                  </a:xfrm>
                </p:grpSpPr>
                <p:sp>
                  <p:nvSpPr>
                    <p:cNvPr id="51314" name="AutoShape 20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73" y="1873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315" name="AutoShape 2028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5069" y="1969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316" name="Rectangle 20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73" y="1969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</p:grpSp>
            <p:grpSp>
              <p:nvGrpSpPr>
                <p:cNvPr id="51225" name="Group 2030"/>
                <p:cNvGrpSpPr>
                  <a:grpSpLocks/>
                </p:cNvGrpSpPr>
                <p:nvPr/>
              </p:nvGrpSpPr>
              <p:grpSpPr bwMode="auto">
                <a:xfrm>
                  <a:off x="4877" y="1873"/>
                  <a:ext cx="574" cy="574"/>
                  <a:chOff x="4877" y="1873"/>
                  <a:chExt cx="574" cy="574"/>
                </a:xfrm>
              </p:grpSpPr>
              <p:grpSp>
                <p:nvGrpSpPr>
                  <p:cNvPr id="51294" name="Group 2031"/>
                  <p:cNvGrpSpPr>
                    <a:grpSpLocks/>
                  </p:cNvGrpSpPr>
                  <p:nvPr/>
                </p:nvGrpSpPr>
                <p:grpSpPr bwMode="auto">
                  <a:xfrm>
                    <a:off x="4973" y="2065"/>
                    <a:ext cx="286" cy="286"/>
                    <a:chOff x="4973" y="2065"/>
                    <a:chExt cx="286" cy="286"/>
                  </a:xfrm>
                </p:grpSpPr>
                <p:sp>
                  <p:nvSpPr>
                    <p:cNvPr id="51307" name="AutoShape 20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73" y="2065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308" name="AutoShape 2033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5069" y="2161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309" name="Rectangle 20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73" y="2161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295" name="Group 2035"/>
                  <p:cNvGrpSpPr>
                    <a:grpSpLocks/>
                  </p:cNvGrpSpPr>
                  <p:nvPr/>
                </p:nvGrpSpPr>
                <p:grpSpPr bwMode="auto">
                  <a:xfrm>
                    <a:off x="5069" y="1969"/>
                    <a:ext cx="286" cy="286"/>
                    <a:chOff x="5069" y="1969"/>
                    <a:chExt cx="286" cy="286"/>
                  </a:xfrm>
                </p:grpSpPr>
                <p:sp>
                  <p:nvSpPr>
                    <p:cNvPr id="51304" name="AutoShape 20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69" y="1969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305" name="AutoShape 2037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5165" y="2065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306" name="Rectangle 20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69" y="2065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296" name="Group 2039"/>
                  <p:cNvGrpSpPr>
                    <a:grpSpLocks/>
                  </p:cNvGrpSpPr>
                  <p:nvPr/>
                </p:nvGrpSpPr>
                <p:grpSpPr bwMode="auto">
                  <a:xfrm>
                    <a:off x="4877" y="2161"/>
                    <a:ext cx="286" cy="286"/>
                    <a:chOff x="4877" y="2161"/>
                    <a:chExt cx="286" cy="286"/>
                  </a:xfrm>
                </p:grpSpPr>
                <p:sp>
                  <p:nvSpPr>
                    <p:cNvPr id="51301" name="AutoShape 20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77" y="2161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302" name="AutoShape 2041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973" y="2257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303" name="Rectangle 20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77" y="2257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297" name="Group 2043"/>
                  <p:cNvGrpSpPr>
                    <a:grpSpLocks/>
                  </p:cNvGrpSpPr>
                  <p:nvPr/>
                </p:nvGrpSpPr>
                <p:grpSpPr bwMode="auto">
                  <a:xfrm>
                    <a:off x="5165" y="1873"/>
                    <a:ext cx="286" cy="286"/>
                    <a:chOff x="5165" y="1873"/>
                    <a:chExt cx="286" cy="286"/>
                  </a:xfrm>
                </p:grpSpPr>
                <p:sp>
                  <p:nvSpPr>
                    <p:cNvPr id="51298" name="AutoShape 20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65" y="1873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299" name="AutoShape 2045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5261" y="1969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300" name="Rectangle 20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65" y="1969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</p:grpSp>
            <p:grpSp>
              <p:nvGrpSpPr>
                <p:cNvPr id="51226" name="Group 2047"/>
                <p:cNvGrpSpPr>
                  <a:grpSpLocks/>
                </p:cNvGrpSpPr>
                <p:nvPr/>
              </p:nvGrpSpPr>
              <p:grpSpPr bwMode="auto">
                <a:xfrm>
                  <a:off x="4301" y="1681"/>
                  <a:ext cx="574" cy="574"/>
                  <a:chOff x="4301" y="1681"/>
                  <a:chExt cx="574" cy="574"/>
                </a:xfrm>
              </p:grpSpPr>
              <p:grpSp>
                <p:nvGrpSpPr>
                  <p:cNvPr id="51278" name="Group 2048"/>
                  <p:cNvGrpSpPr>
                    <a:grpSpLocks/>
                  </p:cNvGrpSpPr>
                  <p:nvPr/>
                </p:nvGrpSpPr>
                <p:grpSpPr bwMode="auto">
                  <a:xfrm>
                    <a:off x="4397" y="1873"/>
                    <a:ext cx="286" cy="286"/>
                    <a:chOff x="4397" y="1873"/>
                    <a:chExt cx="286" cy="286"/>
                  </a:xfrm>
                </p:grpSpPr>
                <p:sp>
                  <p:nvSpPr>
                    <p:cNvPr id="51291" name="AutoShape 20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97" y="1873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292" name="AutoShape 2050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493" y="1969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293" name="Rectangle 20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97" y="1969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279" name="Group 2052"/>
                  <p:cNvGrpSpPr>
                    <a:grpSpLocks/>
                  </p:cNvGrpSpPr>
                  <p:nvPr/>
                </p:nvGrpSpPr>
                <p:grpSpPr bwMode="auto">
                  <a:xfrm>
                    <a:off x="4493" y="1777"/>
                    <a:ext cx="286" cy="286"/>
                    <a:chOff x="4493" y="1777"/>
                    <a:chExt cx="286" cy="286"/>
                  </a:xfrm>
                </p:grpSpPr>
                <p:sp>
                  <p:nvSpPr>
                    <p:cNvPr id="51288" name="AutoShape 20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93" y="1777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289" name="AutoShape 2054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589" y="1873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290" name="Rectangle 20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93" y="1873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280" name="Group 2056"/>
                  <p:cNvGrpSpPr>
                    <a:grpSpLocks/>
                  </p:cNvGrpSpPr>
                  <p:nvPr/>
                </p:nvGrpSpPr>
                <p:grpSpPr bwMode="auto">
                  <a:xfrm>
                    <a:off x="4301" y="1969"/>
                    <a:ext cx="286" cy="286"/>
                    <a:chOff x="4301" y="1969"/>
                    <a:chExt cx="286" cy="286"/>
                  </a:xfrm>
                </p:grpSpPr>
                <p:sp>
                  <p:nvSpPr>
                    <p:cNvPr id="51285" name="AutoShape 20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1" y="1969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286" name="AutoShape 2058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397" y="2065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287" name="Rectangle 20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1" y="2065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281" name="Group 2060"/>
                  <p:cNvGrpSpPr>
                    <a:grpSpLocks/>
                  </p:cNvGrpSpPr>
                  <p:nvPr/>
                </p:nvGrpSpPr>
                <p:grpSpPr bwMode="auto">
                  <a:xfrm>
                    <a:off x="4589" y="1681"/>
                    <a:ext cx="286" cy="286"/>
                    <a:chOff x="4589" y="1681"/>
                    <a:chExt cx="286" cy="286"/>
                  </a:xfrm>
                </p:grpSpPr>
                <p:sp>
                  <p:nvSpPr>
                    <p:cNvPr id="51282" name="AutoShape 20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89" y="1681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283" name="AutoShape 2062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685" y="1777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284" name="Rectangle 20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89" y="1777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</p:grpSp>
            <p:grpSp>
              <p:nvGrpSpPr>
                <p:cNvPr id="51227" name="Group 2064"/>
                <p:cNvGrpSpPr>
                  <a:grpSpLocks/>
                </p:cNvGrpSpPr>
                <p:nvPr/>
              </p:nvGrpSpPr>
              <p:grpSpPr bwMode="auto">
                <a:xfrm>
                  <a:off x="4493" y="1681"/>
                  <a:ext cx="574" cy="574"/>
                  <a:chOff x="4493" y="1681"/>
                  <a:chExt cx="574" cy="574"/>
                </a:xfrm>
              </p:grpSpPr>
              <p:grpSp>
                <p:nvGrpSpPr>
                  <p:cNvPr id="51262" name="Group 2065"/>
                  <p:cNvGrpSpPr>
                    <a:grpSpLocks/>
                  </p:cNvGrpSpPr>
                  <p:nvPr/>
                </p:nvGrpSpPr>
                <p:grpSpPr bwMode="auto">
                  <a:xfrm>
                    <a:off x="4589" y="1873"/>
                    <a:ext cx="286" cy="286"/>
                    <a:chOff x="4589" y="1873"/>
                    <a:chExt cx="286" cy="286"/>
                  </a:xfrm>
                </p:grpSpPr>
                <p:sp>
                  <p:nvSpPr>
                    <p:cNvPr id="51275" name="AutoShape 20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89" y="1873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276" name="AutoShape 2067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685" y="1969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277" name="Rectangle 20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89" y="1969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263" name="Group 2069"/>
                  <p:cNvGrpSpPr>
                    <a:grpSpLocks/>
                  </p:cNvGrpSpPr>
                  <p:nvPr/>
                </p:nvGrpSpPr>
                <p:grpSpPr bwMode="auto">
                  <a:xfrm>
                    <a:off x="4685" y="1777"/>
                    <a:ext cx="286" cy="286"/>
                    <a:chOff x="4685" y="1777"/>
                    <a:chExt cx="286" cy="286"/>
                  </a:xfrm>
                </p:grpSpPr>
                <p:sp>
                  <p:nvSpPr>
                    <p:cNvPr id="51272" name="AutoShape 20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5" y="1777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273" name="AutoShape 2071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781" y="1873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274" name="Rectangle 20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5" y="1873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264" name="Group 2073"/>
                  <p:cNvGrpSpPr>
                    <a:grpSpLocks/>
                  </p:cNvGrpSpPr>
                  <p:nvPr/>
                </p:nvGrpSpPr>
                <p:grpSpPr bwMode="auto">
                  <a:xfrm>
                    <a:off x="4493" y="1969"/>
                    <a:ext cx="286" cy="286"/>
                    <a:chOff x="4493" y="1969"/>
                    <a:chExt cx="286" cy="286"/>
                  </a:xfrm>
                </p:grpSpPr>
                <p:sp>
                  <p:nvSpPr>
                    <p:cNvPr id="51269" name="AutoShape 20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93" y="1969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270" name="AutoShape 2075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589" y="2065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271" name="Rectangle 20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93" y="2065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265" name="Group 2077"/>
                  <p:cNvGrpSpPr>
                    <a:grpSpLocks/>
                  </p:cNvGrpSpPr>
                  <p:nvPr/>
                </p:nvGrpSpPr>
                <p:grpSpPr bwMode="auto">
                  <a:xfrm>
                    <a:off x="4781" y="1681"/>
                    <a:ext cx="286" cy="286"/>
                    <a:chOff x="4781" y="1681"/>
                    <a:chExt cx="286" cy="286"/>
                  </a:xfrm>
                </p:grpSpPr>
                <p:sp>
                  <p:nvSpPr>
                    <p:cNvPr id="51266" name="AutoShape 20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81" y="1681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267" name="AutoShape 2079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877" y="1777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268" name="Rectangle 20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81" y="1777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</p:grpSp>
            <p:grpSp>
              <p:nvGrpSpPr>
                <p:cNvPr id="51228" name="Group 2081"/>
                <p:cNvGrpSpPr>
                  <a:grpSpLocks/>
                </p:cNvGrpSpPr>
                <p:nvPr/>
              </p:nvGrpSpPr>
              <p:grpSpPr bwMode="auto">
                <a:xfrm>
                  <a:off x="4685" y="1681"/>
                  <a:ext cx="574" cy="574"/>
                  <a:chOff x="4685" y="1681"/>
                  <a:chExt cx="574" cy="574"/>
                </a:xfrm>
              </p:grpSpPr>
              <p:grpSp>
                <p:nvGrpSpPr>
                  <p:cNvPr id="51246" name="Group 2082"/>
                  <p:cNvGrpSpPr>
                    <a:grpSpLocks/>
                  </p:cNvGrpSpPr>
                  <p:nvPr/>
                </p:nvGrpSpPr>
                <p:grpSpPr bwMode="auto">
                  <a:xfrm>
                    <a:off x="4781" y="1873"/>
                    <a:ext cx="286" cy="286"/>
                    <a:chOff x="4781" y="1873"/>
                    <a:chExt cx="286" cy="286"/>
                  </a:xfrm>
                </p:grpSpPr>
                <p:sp>
                  <p:nvSpPr>
                    <p:cNvPr id="51259" name="AutoShape 20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81" y="1873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260" name="AutoShape 2084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877" y="1969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261" name="Rectangle 20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81" y="1969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247" name="Group 2086"/>
                  <p:cNvGrpSpPr>
                    <a:grpSpLocks/>
                  </p:cNvGrpSpPr>
                  <p:nvPr/>
                </p:nvGrpSpPr>
                <p:grpSpPr bwMode="auto">
                  <a:xfrm>
                    <a:off x="4877" y="1777"/>
                    <a:ext cx="286" cy="286"/>
                    <a:chOff x="4877" y="1777"/>
                    <a:chExt cx="286" cy="286"/>
                  </a:xfrm>
                </p:grpSpPr>
                <p:sp>
                  <p:nvSpPr>
                    <p:cNvPr id="51256" name="AutoShape 20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77" y="1777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257" name="AutoShape 2088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973" y="1873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258" name="Rectangle 20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77" y="1873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248" name="Group 2090"/>
                  <p:cNvGrpSpPr>
                    <a:grpSpLocks/>
                  </p:cNvGrpSpPr>
                  <p:nvPr/>
                </p:nvGrpSpPr>
                <p:grpSpPr bwMode="auto">
                  <a:xfrm>
                    <a:off x="4685" y="1969"/>
                    <a:ext cx="286" cy="286"/>
                    <a:chOff x="4685" y="1969"/>
                    <a:chExt cx="286" cy="286"/>
                  </a:xfrm>
                </p:grpSpPr>
                <p:sp>
                  <p:nvSpPr>
                    <p:cNvPr id="51253" name="AutoShape 20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5" y="1969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254" name="AutoShape 2092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781" y="2065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255" name="Rectangle 20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5" y="2065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249" name="Group 2094"/>
                  <p:cNvGrpSpPr>
                    <a:grpSpLocks/>
                  </p:cNvGrpSpPr>
                  <p:nvPr/>
                </p:nvGrpSpPr>
                <p:grpSpPr bwMode="auto">
                  <a:xfrm>
                    <a:off x="4973" y="1681"/>
                    <a:ext cx="286" cy="286"/>
                    <a:chOff x="4973" y="1681"/>
                    <a:chExt cx="286" cy="286"/>
                  </a:xfrm>
                </p:grpSpPr>
                <p:sp>
                  <p:nvSpPr>
                    <p:cNvPr id="51250" name="AutoShape 20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73" y="1681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251" name="AutoShape 2096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5069" y="1777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252" name="Rectangle 20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73" y="1777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</p:grpSp>
            <p:grpSp>
              <p:nvGrpSpPr>
                <p:cNvPr id="51229" name="Group 2098"/>
                <p:cNvGrpSpPr>
                  <a:grpSpLocks/>
                </p:cNvGrpSpPr>
                <p:nvPr/>
              </p:nvGrpSpPr>
              <p:grpSpPr bwMode="auto">
                <a:xfrm>
                  <a:off x="4877" y="1681"/>
                  <a:ext cx="574" cy="574"/>
                  <a:chOff x="4877" y="1681"/>
                  <a:chExt cx="574" cy="574"/>
                </a:xfrm>
              </p:grpSpPr>
              <p:grpSp>
                <p:nvGrpSpPr>
                  <p:cNvPr id="51230" name="Group 2099"/>
                  <p:cNvGrpSpPr>
                    <a:grpSpLocks/>
                  </p:cNvGrpSpPr>
                  <p:nvPr/>
                </p:nvGrpSpPr>
                <p:grpSpPr bwMode="auto">
                  <a:xfrm>
                    <a:off x="4973" y="1873"/>
                    <a:ext cx="286" cy="286"/>
                    <a:chOff x="4973" y="1873"/>
                    <a:chExt cx="286" cy="286"/>
                  </a:xfrm>
                </p:grpSpPr>
                <p:sp>
                  <p:nvSpPr>
                    <p:cNvPr id="51243" name="AutoShape 21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73" y="1873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244" name="AutoShape 2101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5069" y="1969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245" name="Rectangle 21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73" y="1969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231" name="Group 2103"/>
                  <p:cNvGrpSpPr>
                    <a:grpSpLocks/>
                  </p:cNvGrpSpPr>
                  <p:nvPr/>
                </p:nvGrpSpPr>
                <p:grpSpPr bwMode="auto">
                  <a:xfrm>
                    <a:off x="5069" y="1777"/>
                    <a:ext cx="286" cy="286"/>
                    <a:chOff x="5069" y="1777"/>
                    <a:chExt cx="286" cy="286"/>
                  </a:xfrm>
                </p:grpSpPr>
                <p:sp>
                  <p:nvSpPr>
                    <p:cNvPr id="51240" name="AutoShape 2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69" y="1777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241" name="AutoShape 2105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5165" y="1873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242" name="Rectangle 21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69" y="1873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232" name="Group 2107"/>
                  <p:cNvGrpSpPr>
                    <a:grpSpLocks/>
                  </p:cNvGrpSpPr>
                  <p:nvPr/>
                </p:nvGrpSpPr>
                <p:grpSpPr bwMode="auto">
                  <a:xfrm>
                    <a:off x="4877" y="1969"/>
                    <a:ext cx="286" cy="286"/>
                    <a:chOff x="4877" y="1969"/>
                    <a:chExt cx="286" cy="286"/>
                  </a:xfrm>
                </p:grpSpPr>
                <p:sp>
                  <p:nvSpPr>
                    <p:cNvPr id="51237" name="AutoShape 2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77" y="1969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238" name="AutoShape 2109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973" y="2065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239" name="Rectangle 21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77" y="2065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  <p:grpSp>
                <p:nvGrpSpPr>
                  <p:cNvPr id="51233" name="Group 2111"/>
                  <p:cNvGrpSpPr>
                    <a:grpSpLocks/>
                  </p:cNvGrpSpPr>
                  <p:nvPr/>
                </p:nvGrpSpPr>
                <p:grpSpPr bwMode="auto">
                  <a:xfrm>
                    <a:off x="5165" y="1681"/>
                    <a:ext cx="286" cy="286"/>
                    <a:chOff x="5165" y="1681"/>
                    <a:chExt cx="286" cy="286"/>
                  </a:xfrm>
                </p:grpSpPr>
                <p:sp>
                  <p:nvSpPr>
                    <p:cNvPr id="51234" name="AutoShape 21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65" y="1681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235" name="AutoShape 2113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5261" y="1777"/>
                      <a:ext cx="286" cy="94"/>
                    </a:xfrm>
                    <a:prstGeom prst="parallelogram">
                      <a:avLst>
                        <a:gd name="adj" fmla="val 101418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  <p:sp>
                  <p:nvSpPr>
                    <p:cNvPr id="51236" name="Rectangle 21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65" y="1777"/>
                      <a:ext cx="190" cy="19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nl-NL" altLang="nl-NL" sz="1200"/>
                    </a:p>
                  </p:txBody>
                </p:sp>
              </p:grpSp>
            </p:grpSp>
          </p:grpSp>
          <p:sp>
            <p:nvSpPr>
              <p:cNvPr id="51210" name="Rectangle 2115"/>
              <p:cNvSpPr>
                <a:spLocks noChangeArrowheads="1"/>
              </p:cNvSpPr>
              <p:nvPr/>
            </p:nvSpPr>
            <p:spPr bwMode="auto">
              <a:xfrm rot="18900000">
                <a:off x="5190" y="2783"/>
                <a:ext cx="40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nl-NL" altLang="nl-NL" sz="1350" b="1">
                    <a:latin typeface="Book Antiqua" panose="02040602050305030304" pitchFamily="18" charset="0"/>
                  </a:rPr>
                  <a:t>Tijd</a:t>
                </a:r>
              </a:p>
            </p:txBody>
          </p:sp>
          <p:sp>
            <p:nvSpPr>
              <p:cNvPr id="51211" name="Rectangle 2116"/>
              <p:cNvSpPr>
                <a:spLocks noChangeArrowheads="1"/>
              </p:cNvSpPr>
              <p:nvPr/>
            </p:nvSpPr>
            <p:spPr bwMode="auto">
              <a:xfrm rot="16200000">
                <a:off x="3618" y="2476"/>
                <a:ext cx="7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nl-NL" altLang="nl-NL" sz="1350" b="1">
                    <a:latin typeface="Book Antiqua" panose="02040602050305030304" pitchFamily="18" charset="0"/>
                  </a:rPr>
                  <a:t>Geografie</a:t>
                </a:r>
              </a:p>
            </p:txBody>
          </p:sp>
          <p:sp>
            <p:nvSpPr>
              <p:cNvPr id="51212" name="Rectangle 2117"/>
              <p:cNvSpPr>
                <a:spLocks noChangeArrowheads="1"/>
              </p:cNvSpPr>
              <p:nvPr/>
            </p:nvSpPr>
            <p:spPr bwMode="auto">
              <a:xfrm>
                <a:off x="4293" y="3024"/>
                <a:ext cx="63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nl-NL" altLang="nl-NL" sz="1350" b="1">
                    <a:latin typeface="Book Antiqua" panose="02040602050305030304" pitchFamily="18" charset="0"/>
                  </a:rPr>
                  <a:t>Product</a:t>
                </a:r>
              </a:p>
            </p:txBody>
          </p:sp>
        </p:grpSp>
      </p:grp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696836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2"/>
          <p:cNvSpPr>
            <a:spLocks noGrp="1"/>
          </p:cNvSpPr>
          <p:nvPr>
            <p:ph type="title"/>
          </p:nvPr>
        </p:nvSpPr>
        <p:spPr>
          <a:xfrm>
            <a:off x="1601395" y="1160865"/>
            <a:ext cx="5085159" cy="664369"/>
          </a:xfrm>
        </p:spPr>
        <p:txBody>
          <a:bodyPr/>
          <a:lstStyle/>
          <a:p>
            <a:r>
              <a:rPr lang="en-US" altLang="en-US" dirty="0"/>
              <a:t>OLAP: </a:t>
            </a:r>
            <a:r>
              <a:rPr lang="en-US" altLang="en-US" dirty="0" err="1"/>
              <a:t>Drillen</a:t>
            </a:r>
            <a:endParaRPr lang="nl-NL" altLang="en-US" dirty="0"/>
          </a:p>
        </p:txBody>
      </p:sp>
      <p:sp>
        <p:nvSpPr>
          <p:cNvPr id="58371" name="Content Placeholder 3"/>
          <p:cNvSpPr>
            <a:spLocks noGrp="1"/>
          </p:cNvSpPr>
          <p:nvPr>
            <p:ph idx="1"/>
          </p:nvPr>
        </p:nvSpPr>
        <p:spPr>
          <a:xfrm>
            <a:off x="1547814" y="1916905"/>
            <a:ext cx="6302224" cy="375927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sz="1500" dirty="0"/>
              <a:t>“</a:t>
            </a:r>
            <a:r>
              <a:rPr lang="en-US" altLang="en-US" sz="1500" dirty="0" err="1"/>
              <a:t>Drillen</a:t>
            </a:r>
            <a:r>
              <a:rPr lang="en-US" altLang="en-US" sz="1500" dirty="0"/>
              <a:t>” </a:t>
            </a:r>
            <a:r>
              <a:rPr lang="en-US" altLang="en-US" sz="1500" dirty="0" err="1"/>
              <a:t>betekent</a:t>
            </a:r>
            <a:r>
              <a:rPr lang="en-US" altLang="en-US" sz="1500" dirty="0"/>
              <a:t> het </a:t>
            </a:r>
            <a:r>
              <a:rPr lang="en-US" altLang="en-US" sz="1500" u="sng" dirty="0" err="1">
                <a:solidFill>
                  <a:srgbClr val="FF0000"/>
                </a:solidFill>
              </a:rPr>
              <a:t>veranderen</a:t>
            </a:r>
            <a:r>
              <a:rPr lang="en-US" altLang="en-US" sz="1500" u="sng" dirty="0">
                <a:solidFill>
                  <a:srgbClr val="FF0000"/>
                </a:solidFill>
              </a:rPr>
              <a:t> van het (</a:t>
            </a:r>
            <a:r>
              <a:rPr lang="en-US" altLang="en-US" sz="1500" u="sng" dirty="0" err="1">
                <a:solidFill>
                  <a:srgbClr val="FF0000"/>
                </a:solidFill>
              </a:rPr>
              <a:t>hiërarchische</a:t>
            </a:r>
            <a:r>
              <a:rPr lang="en-US" altLang="en-US" sz="1500" u="sng" dirty="0">
                <a:solidFill>
                  <a:srgbClr val="FF0000"/>
                </a:solidFill>
              </a:rPr>
              <a:t>) </a:t>
            </a:r>
            <a:r>
              <a:rPr lang="en-US" altLang="en-US" sz="1500" u="sng" dirty="0" err="1">
                <a:solidFill>
                  <a:srgbClr val="FF0000"/>
                </a:solidFill>
              </a:rPr>
              <a:t>detailniveau</a:t>
            </a:r>
            <a:endParaRPr lang="en-US" altLang="en-US" sz="1500" u="sng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en-US" sz="1500" u="sng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1500" dirty="0"/>
              <a:t>De </a:t>
            </a:r>
            <a:r>
              <a:rPr lang="en-US" altLang="en-US" sz="1500" dirty="0" err="1"/>
              <a:t>volgende</a:t>
            </a:r>
            <a:r>
              <a:rPr lang="en-US" altLang="en-US" sz="1500" dirty="0"/>
              <a:t> </a:t>
            </a:r>
            <a:r>
              <a:rPr lang="en-US" altLang="en-US" sz="1500" dirty="0" err="1"/>
              <a:t>varianten</a:t>
            </a:r>
            <a:r>
              <a:rPr lang="en-US" altLang="en-US" sz="1500" dirty="0"/>
              <a:t> van </a:t>
            </a:r>
            <a:r>
              <a:rPr lang="en-US" altLang="en-US" sz="1500" dirty="0" err="1"/>
              <a:t>drillen</a:t>
            </a:r>
            <a:r>
              <a:rPr lang="en-US" altLang="en-US" sz="1500" dirty="0"/>
              <a:t> </a:t>
            </a:r>
            <a:r>
              <a:rPr lang="en-US" altLang="en-US" sz="1500" dirty="0" err="1"/>
              <a:t>bestaan</a:t>
            </a:r>
            <a:r>
              <a:rPr lang="en-US" altLang="en-US" sz="1500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en-US" sz="1500" u="sng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en-US" sz="1500" b="1" u="sng" dirty="0"/>
              <a:t>Drill down</a:t>
            </a:r>
            <a:r>
              <a:rPr lang="en-US" altLang="en-US" sz="1500" dirty="0"/>
              <a:t>: </a:t>
            </a:r>
            <a:r>
              <a:rPr lang="en-US" altLang="en-US" sz="1500" dirty="0" err="1"/>
              <a:t>naar</a:t>
            </a:r>
            <a:r>
              <a:rPr lang="en-US" altLang="en-US" sz="1500" dirty="0"/>
              <a:t> </a:t>
            </a:r>
            <a:r>
              <a:rPr lang="en-US" altLang="en-US" sz="1500" dirty="0" err="1"/>
              <a:t>een</a:t>
            </a:r>
            <a:r>
              <a:rPr lang="en-US" altLang="en-US" sz="1500" dirty="0"/>
              <a:t> </a:t>
            </a:r>
            <a:r>
              <a:rPr lang="en-US" altLang="en-US" sz="1500" dirty="0" err="1"/>
              <a:t>meer</a:t>
            </a:r>
            <a:r>
              <a:rPr lang="en-US" altLang="en-US" sz="1500" dirty="0"/>
              <a:t> </a:t>
            </a:r>
            <a:r>
              <a:rPr lang="en-US" altLang="en-US" sz="1500" dirty="0" err="1"/>
              <a:t>gedetailleerd</a:t>
            </a:r>
            <a:r>
              <a:rPr lang="en-US" altLang="en-US" sz="1500" dirty="0"/>
              <a:t> </a:t>
            </a:r>
            <a:r>
              <a:rPr lang="en-US" altLang="en-US" sz="1500" dirty="0" err="1"/>
              <a:t>niveau</a:t>
            </a:r>
            <a:r>
              <a:rPr lang="en-US" altLang="en-US" sz="1500" dirty="0"/>
              <a:t> </a:t>
            </a:r>
          </a:p>
          <a:p>
            <a:pPr marL="342900" indent="-342900">
              <a:lnSpc>
                <a:spcPct val="120000"/>
              </a:lnSpc>
              <a:buNone/>
            </a:pPr>
            <a:r>
              <a:rPr lang="en-US" altLang="en-US" sz="1500" dirty="0"/>
              <a:t>     (</a:t>
            </a:r>
            <a:r>
              <a:rPr lang="en-US" altLang="en-US" sz="1500" dirty="0" err="1"/>
              <a:t>bijvoorbeeld</a:t>
            </a:r>
            <a:r>
              <a:rPr lang="en-US" altLang="en-US" sz="1500" dirty="0"/>
              <a:t>: </a:t>
            </a:r>
            <a:r>
              <a:rPr lang="en-US" altLang="en-US" sz="1500" dirty="0" err="1"/>
              <a:t>jaar</a:t>
            </a:r>
            <a:r>
              <a:rPr lang="en-US" altLang="en-US" sz="1500" dirty="0"/>
              <a:t> </a:t>
            </a:r>
            <a:r>
              <a:rPr lang="en-US" altLang="en-US" sz="1500" dirty="0">
                <a:sym typeface="Wingdings" panose="05000000000000000000" pitchFamily="2" charset="2"/>
              </a:rPr>
              <a:t> </a:t>
            </a:r>
            <a:r>
              <a:rPr lang="en-US" altLang="en-US" sz="1500" dirty="0" err="1">
                <a:sym typeface="Wingdings" panose="05000000000000000000" pitchFamily="2" charset="2"/>
              </a:rPr>
              <a:t>maand</a:t>
            </a:r>
            <a:r>
              <a:rPr lang="en-US" altLang="en-US" sz="1500" dirty="0">
                <a:sym typeface="Wingdings" panose="05000000000000000000" pitchFamily="2" charset="2"/>
              </a:rPr>
              <a:t>)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en-US" sz="1500" b="1" u="sng" dirty="0"/>
              <a:t>Drill up</a:t>
            </a:r>
            <a:r>
              <a:rPr lang="en-US" altLang="en-US" sz="1500" b="1" dirty="0"/>
              <a:t>: </a:t>
            </a:r>
            <a:r>
              <a:rPr lang="en-US" altLang="en-US" sz="1500" dirty="0" err="1"/>
              <a:t>naar</a:t>
            </a:r>
            <a:r>
              <a:rPr lang="en-US" altLang="en-US" sz="1500" dirty="0"/>
              <a:t> </a:t>
            </a:r>
            <a:r>
              <a:rPr lang="en-US" altLang="en-US" sz="1500" dirty="0" err="1"/>
              <a:t>een</a:t>
            </a:r>
            <a:r>
              <a:rPr lang="en-US" altLang="en-US" sz="1500" dirty="0"/>
              <a:t> </a:t>
            </a:r>
            <a:r>
              <a:rPr lang="en-US" altLang="en-US" sz="1500" dirty="0" err="1"/>
              <a:t>meer</a:t>
            </a:r>
            <a:r>
              <a:rPr lang="en-US" altLang="en-US" sz="1500" dirty="0"/>
              <a:t> </a:t>
            </a:r>
            <a:r>
              <a:rPr lang="en-US" altLang="en-US" sz="1500" dirty="0" err="1"/>
              <a:t>geaggregeerd</a:t>
            </a:r>
            <a:r>
              <a:rPr lang="en-US" altLang="en-US" sz="1500" dirty="0"/>
              <a:t> </a:t>
            </a:r>
            <a:r>
              <a:rPr lang="en-US" altLang="en-US" sz="1500" dirty="0" err="1"/>
              <a:t>niveau</a:t>
            </a:r>
            <a:endParaRPr lang="en-US" altLang="en-US" sz="1500" dirty="0"/>
          </a:p>
          <a:p>
            <a:pPr marL="342900" indent="-342900">
              <a:lnSpc>
                <a:spcPct val="120000"/>
              </a:lnSpc>
              <a:buNone/>
            </a:pPr>
            <a:r>
              <a:rPr lang="en-US" altLang="en-US" sz="1500" dirty="0"/>
              <a:t>     (</a:t>
            </a:r>
            <a:r>
              <a:rPr lang="en-US" altLang="en-US" sz="1500" dirty="0" err="1"/>
              <a:t>bijvoorbeeld</a:t>
            </a:r>
            <a:r>
              <a:rPr lang="en-US" altLang="en-US" sz="1500" dirty="0"/>
              <a:t>: </a:t>
            </a:r>
            <a:r>
              <a:rPr lang="en-US" altLang="en-US" sz="1500" dirty="0" err="1"/>
              <a:t>maand</a:t>
            </a:r>
            <a:r>
              <a:rPr lang="en-US" altLang="en-US" sz="1500" dirty="0"/>
              <a:t> </a:t>
            </a:r>
            <a:r>
              <a:rPr lang="en-US" altLang="en-US" sz="1500" dirty="0">
                <a:sym typeface="Wingdings" panose="05000000000000000000" pitchFamily="2" charset="2"/>
              </a:rPr>
              <a:t> </a:t>
            </a:r>
            <a:r>
              <a:rPr lang="en-US" altLang="en-US" sz="1500" dirty="0" err="1">
                <a:sym typeface="Wingdings" panose="05000000000000000000" pitchFamily="2" charset="2"/>
              </a:rPr>
              <a:t>jaar</a:t>
            </a:r>
            <a:r>
              <a:rPr lang="en-US" altLang="en-US" sz="1500" dirty="0">
                <a:sym typeface="Wingdings" panose="05000000000000000000" pitchFamily="2" charset="2"/>
              </a:rPr>
              <a:t>)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en-US" sz="1500" b="1" u="sng" dirty="0"/>
              <a:t>Drill across</a:t>
            </a:r>
            <a:r>
              <a:rPr lang="en-US" altLang="en-US" sz="1500" dirty="0"/>
              <a:t>: </a:t>
            </a:r>
            <a:r>
              <a:rPr lang="en-US" altLang="en-US" sz="1500" dirty="0" err="1"/>
              <a:t>naar</a:t>
            </a:r>
            <a:r>
              <a:rPr lang="en-US" altLang="en-US" sz="1500" dirty="0"/>
              <a:t> </a:t>
            </a:r>
            <a:r>
              <a:rPr lang="en-US" altLang="en-US" sz="1500" dirty="0" err="1"/>
              <a:t>een</a:t>
            </a:r>
            <a:r>
              <a:rPr lang="en-US" altLang="en-US" sz="1500" dirty="0"/>
              <a:t> </a:t>
            </a:r>
            <a:r>
              <a:rPr lang="en-US" altLang="en-US" sz="1500" dirty="0" err="1"/>
              <a:t>ander</a:t>
            </a:r>
            <a:r>
              <a:rPr lang="en-US" altLang="en-US" sz="1500" dirty="0"/>
              <a:t>(e) </a:t>
            </a:r>
            <a:r>
              <a:rPr lang="en-US" altLang="en-US" sz="1500" dirty="0" err="1"/>
              <a:t>meeteenheid</a:t>
            </a:r>
            <a:r>
              <a:rPr lang="en-US" altLang="en-US" sz="1500" dirty="0"/>
              <a:t>/</a:t>
            </a:r>
            <a:r>
              <a:rPr lang="en-US" altLang="en-US" sz="1500" dirty="0" err="1"/>
              <a:t>feit</a:t>
            </a:r>
            <a:r>
              <a:rPr lang="en-US" altLang="en-US" sz="1500" dirty="0"/>
              <a:t> </a:t>
            </a:r>
          </a:p>
          <a:p>
            <a:pPr marL="342900" indent="-342900">
              <a:lnSpc>
                <a:spcPct val="120000"/>
              </a:lnSpc>
              <a:buNone/>
            </a:pPr>
            <a:r>
              <a:rPr lang="en-US" altLang="en-US" sz="1500" dirty="0"/>
              <a:t>     (</a:t>
            </a:r>
            <a:r>
              <a:rPr lang="en-US" altLang="en-US" sz="1500" dirty="0" err="1"/>
              <a:t>bijvoorbeeld</a:t>
            </a:r>
            <a:r>
              <a:rPr lang="en-US" altLang="en-US" sz="1500" dirty="0"/>
              <a:t>: </a:t>
            </a:r>
            <a:r>
              <a:rPr lang="en-US" altLang="en-US" sz="1500" dirty="0" err="1"/>
              <a:t>omzet</a:t>
            </a:r>
            <a:r>
              <a:rPr lang="en-US" altLang="en-US" sz="1500" dirty="0"/>
              <a:t> (per product) </a:t>
            </a:r>
            <a:r>
              <a:rPr lang="en-US" altLang="en-US" sz="1500" dirty="0">
                <a:sym typeface="Wingdings" panose="05000000000000000000" pitchFamily="2" charset="2"/>
              </a:rPr>
              <a:t> </a:t>
            </a:r>
            <a:r>
              <a:rPr lang="en-US" altLang="en-US" sz="1500" dirty="0" err="1">
                <a:sym typeface="Wingdings" panose="05000000000000000000" pitchFamily="2" charset="2"/>
              </a:rPr>
              <a:t>inkoop</a:t>
            </a:r>
            <a:r>
              <a:rPr lang="en-US" altLang="en-US" sz="1500" dirty="0">
                <a:sym typeface="Wingdings" panose="05000000000000000000" pitchFamily="2" charset="2"/>
              </a:rPr>
              <a:t> (per product)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en-US" sz="1500" b="1" u="sng" dirty="0"/>
              <a:t>Drill through</a:t>
            </a:r>
            <a:r>
              <a:rPr lang="en-US" altLang="en-US" sz="1500" dirty="0"/>
              <a:t>: </a:t>
            </a:r>
            <a:r>
              <a:rPr lang="en-US" altLang="en-US" sz="1500" dirty="0" err="1"/>
              <a:t>vanuit</a:t>
            </a:r>
            <a:r>
              <a:rPr lang="en-US" altLang="en-US" sz="1500" dirty="0"/>
              <a:t> het </a:t>
            </a:r>
            <a:r>
              <a:rPr lang="en-US" altLang="en-US" sz="1500" dirty="0" err="1"/>
              <a:t>dataware</a:t>
            </a:r>
            <a:r>
              <a:rPr lang="en-US" altLang="en-US" sz="1500" dirty="0"/>
              <a:t> house </a:t>
            </a:r>
            <a:r>
              <a:rPr lang="en-US" altLang="en-US" sz="1500" dirty="0" err="1"/>
              <a:t>terug</a:t>
            </a:r>
            <a:r>
              <a:rPr lang="en-US" altLang="en-US" sz="1500" dirty="0"/>
              <a:t> </a:t>
            </a:r>
            <a:r>
              <a:rPr lang="en-US" altLang="en-US" sz="1500" dirty="0" err="1"/>
              <a:t>naar</a:t>
            </a:r>
            <a:r>
              <a:rPr lang="en-US" altLang="en-US" sz="1500" dirty="0"/>
              <a:t> de </a:t>
            </a:r>
          </a:p>
          <a:p>
            <a:pPr marL="342900" indent="-342900">
              <a:lnSpc>
                <a:spcPct val="120000"/>
              </a:lnSpc>
              <a:buNone/>
            </a:pPr>
            <a:r>
              <a:rPr lang="en-US" altLang="en-US" sz="1500" dirty="0"/>
              <a:t>      database die </a:t>
            </a:r>
            <a:r>
              <a:rPr lang="en-US" altLang="en-US" sz="1500" dirty="0" err="1"/>
              <a:t>aan</a:t>
            </a:r>
            <a:r>
              <a:rPr lang="en-US" altLang="en-US" sz="1500" dirty="0"/>
              <a:t> de </a:t>
            </a:r>
            <a:r>
              <a:rPr lang="en-US" altLang="en-US" sz="1500" dirty="0" err="1"/>
              <a:t>gegevens</a:t>
            </a:r>
            <a:r>
              <a:rPr lang="en-US" altLang="en-US" sz="1500" dirty="0"/>
              <a:t> ten </a:t>
            </a:r>
            <a:r>
              <a:rPr lang="en-US" altLang="en-US" sz="1500" dirty="0" err="1"/>
              <a:t>grondslag</a:t>
            </a:r>
            <a:r>
              <a:rPr lang="en-US" altLang="en-US" sz="1500" dirty="0"/>
              <a:t> </a:t>
            </a:r>
            <a:r>
              <a:rPr lang="en-US" altLang="en-US" sz="1500" dirty="0" err="1"/>
              <a:t>ligt</a:t>
            </a:r>
            <a:br>
              <a:rPr lang="en-US" altLang="en-US" sz="1500" dirty="0"/>
            </a:br>
            <a:endParaRPr lang="en-US" altLang="en-US" sz="1500" dirty="0"/>
          </a:p>
        </p:txBody>
      </p:sp>
      <p:sp>
        <p:nvSpPr>
          <p:cNvPr id="583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AE2AC68-8617-46C5-9CFF-E12FF58B5DC3}" type="slidenum">
              <a:rPr lang="en-GB" altLang="en-US" sz="1050">
                <a:solidFill>
                  <a:schemeClr val="bg1"/>
                </a:solidFill>
              </a:rPr>
              <a:pPr eaLnBrk="1" hangingPunct="1"/>
              <a:t>18</a:t>
            </a:fld>
            <a:endParaRPr lang="en-GB" altLang="en-US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417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2"/>
          <p:cNvSpPr>
            <a:spLocks noGrp="1"/>
          </p:cNvSpPr>
          <p:nvPr>
            <p:ph type="title"/>
          </p:nvPr>
        </p:nvSpPr>
        <p:spPr>
          <a:xfrm>
            <a:off x="1656160" y="1107286"/>
            <a:ext cx="6156722" cy="664369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Mate van detail: hiërarchie </a:t>
            </a:r>
            <a:br>
              <a:rPr lang="en-US" altLang="en-US"/>
            </a:br>
            <a:r>
              <a:rPr lang="en-US" altLang="en-US"/>
              <a:t>(“data hierarchy”)</a:t>
            </a:r>
            <a:endParaRPr lang="nl-NL" altLang="en-US"/>
          </a:p>
        </p:txBody>
      </p:sp>
      <p:sp>
        <p:nvSpPr>
          <p:cNvPr id="55299" name="Content Placeholder 3"/>
          <p:cNvSpPr>
            <a:spLocks noGrp="1"/>
          </p:cNvSpPr>
          <p:nvPr>
            <p:ph idx="1"/>
          </p:nvPr>
        </p:nvSpPr>
        <p:spPr>
          <a:xfrm>
            <a:off x="1656161" y="2294340"/>
            <a:ext cx="5993606" cy="275391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None/>
            </a:pPr>
            <a:r>
              <a:rPr lang="en-US" altLang="en-US" sz="1500"/>
              <a:t>De organisatie van </a:t>
            </a:r>
            <a:r>
              <a:rPr lang="en-US" altLang="en-US" sz="1500" u="sng">
                <a:solidFill>
                  <a:srgbClr val="FF0000"/>
                </a:solidFill>
              </a:rPr>
              <a:t>niveaus binnen een dimensie</a:t>
            </a:r>
            <a:r>
              <a:rPr lang="en-US" altLang="en-US" sz="1500"/>
              <a:t> waaraan u </a:t>
            </a:r>
          </a:p>
          <a:p>
            <a:pPr marL="342900" indent="-342900">
              <a:buNone/>
            </a:pPr>
            <a:r>
              <a:rPr lang="en-US" altLang="en-US" sz="1500"/>
              <a:t>kunt zien hoe de gegevens per niveau zijn gegroepeerd en </a:t>
            </a:r>
          </a:p>
          <a:p>
            <a:pPr marL="342900" indent="-342900">
              <a:buNone/>
            </a:pPr>
            <a:r>
              <a:rPr lang="en-US" altLang="en-US" sz="1500"/>
              <a:t>wat het </a:t>
            </a:r>
            <a:r>
              <a:rPr lang="en-US" altLang="en-US" sz="1500" u="sng">
                <a:solidFill>
                  <a:srgbClr val="FF0000"/>
                </a:solidFill>
              </a:rPr>
              <a:t>inzoompad</a:t>
            </a:r>
            <a:r>
              <a:rPr lang="en-US" altLang="en-US" sz="1500"/>
              <a:t> is binnen de dimensie</a:t>
            </a:r>
            <a:br>
              <a:rPr lang="en-US" altLang="en-US" sz="1500"/>
            </a:br>
            <a:endParaRPr lang="en-US" altLang="en-US" sz="1500"/>
          </a:p>
          <a:p>
            <a:pPr marL="342900" indent="-342900">
              <a:buNone/>
            </a:pPr>
            <a:r>
              <a:rPr lang="en-US" altLang="en-US" sz="1500" u="sng"/>
              <a:t>Oftewel</a:t>
            </a:r>
            <a:r>
              <a:rPr lang="en-US" altLang="en-US" sz="1500"/>
              <a:t>: het </a:t>
            </a:r>
            <a:r>
              <a:rPr lang="nl-NL" altLang="en-US" sz="1500"/>
              <a:t>fenomeen dat een aantal waarden in een </a:t>
            </a:r>
          </a:p>
          <a:p>
            <a:pPr marL="342900" indent="-342900">
              <a:buNone/>
            </a:pPr>
            <a:r>
              <a:rPr lang="nl-NL" altLang="en-US" sz="1500"/>
              <a:t>dimensies </a:t>
            </a:r>
            <a:r>
              <a:rPr lang="nl-NL" altLang="en-US" sz="1500" u="sng">
                <a:solidFill>
                  <a:srgbClr val="FF0000"/>
                </a:solidFill>
              </a:rPr>
              <a:t>samengenomen kunnen worden</a:t>
            </a:r>
            <a:r>
              <a:rPr lang="nl-NL" altLang="en-US" sz="1500"/>
              <a:t> tot een </a:t>
            </a:r>
          </a:p>
          <a:p>
            <a:pPr marL="342900" indent="-342900">
              <a:buNone/>
            </a:pPr>
            <a:r>
              <a:rPr lang="nl-NL" altLang="en-US" sz="1500"/>
              <a:t>abstractere waarde</a:t>
            </a:r>
          </a:p>
          <a:p>
            <a:pPr marL="342900" indent="-342900">
              <a:buNone/>
            </a:pPr>
            <a:endParaRPr lang="nl-NL" altLang="en-US" sz="1500"/>
          </a:p>
          <a:p>
            <a:pPr marL="342900" indent="-342900">
              <a:buNone/>
            </a:pPr>
            <a:r>
              <a:rPr lang="nl-NL" altLang="en-US" sz="1500"/>
              <a:t>Voorbeelden: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nl-NL" altLang="en-US" sz="1500">
                <a:sym typeface="Wingdings" panose="05000000000000000000" pitchFamily="2" charset="2"/>
              </a:rPr>
              <a:t>Dimensie tijd: </a:t>
            </a:r>
            <a:r>
              <a:rPr lang="nl-NL" altLang="en-US" sz="1500"/>
              <a:t>dag </a:t>
            </a:r>
            <a:r>
              <a:rPr lang="nl-NL" altLang="en-US" sz="1500">
                <a:sym typeface="Wingdings" panose="05000000000000000000" pitchFamily="2" charset="2"/>
              </a:rPr>
              <a:t> week  </a:t>
            </a:r>
            <a:r>
              <a:rPr lang="nl-NL" altLang="en-US" sz="1500"/>
              <a:t>maand </a:t>
            </a:r>
            <a:r>
              <a:rPr lang="nl-NL" altLang="en-US" sz="1500">
                <a:sym typeface="Wingdings" panose="05000000000000000000" pitchFamily="2" charset="2"/>
              </a:rPr>
              <a:t> kwartaal  jaar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nl-NL" altLang="en-US" sz="1500">
                <a:sym typeface="Wingdings" panose="05000000000000000000" pitchFamily="2" charset="2"/>
              </a:rPr>
              <a:t>Dimensie regio: postcodegebied  provincie/staat  </a:t>
            </a:r>
          </a:p>
          <a:p>
            <a:pPr marL="342900" indent="-342900">
              <a:buNone/>
            </a:pPr>
            <a:r>
              <a:rPr lang="nl-NL" altLang="en-US" sz="1500">
                <a:sym typeface="Wingdings" panose="05000000000000000000" pitchFamily="2" charset="2"/>
              </a:rPr>
              <a:t>     land  werelddeel</a:t>
            </a:r>
            <a:endParaRPr lang="en-US" altLang="en-US" sz="1500"/>
          </a:p>
        </p:txBody>
      </p:sp>
      <p:sp>
        <p:nvSpPr>
          <p:cNvPr id="5530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8A40BEB-24B5-4801-B5F0-F500C3895DB0}" type="slidenum">
              <a:rPr lang="en-GB" altLang="en-US" sz="1050">
                <a:solidFill>
                  <a:schemeClr val="bg1"/>
                </a:solidFill>
              </a:rPr>
              <a:pPr eaLnBrk="1" hangingPunct="1"/>
              <a:t>19</a:t>
            </a:fld>
            <a:endParaRPr lang="en-GB" altLang="en-US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77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Agenda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rgbClr val="FF0000"/>
                </a:solidFill>
              </a:rPr>
              <a:t>Inleiding</a:t>
            </a:r>
          </a:p>
          <a:p>
            <a:r>
              <a:rPr lang="nl-NL" dirty="0"/>
              <a:t>Kubus</a:t>
            </a:r>
          </a:p>
          <a:p>
            <a:r>
              <a:rPr lang="nl-NL" dirty="0"/>
              <a:t>Datamining en </a:t>
            </a:r>
            <a:r>
              <a:rPr lang="nl-NL" dirty="0" err="1"/>
              <a:t>analytics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6098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2"/>
          <p:cNvSpPr>
            <a:spLocks noGrp="1"/>
          </p:cNvSpPr>
          <p:nvPr>
            <p:ph type="title"/>
          </p:nvPr>
        </p:nvSpPr>
        <p:spPr>
          <a:xfrm>
            <a:off x="1601391" y="1160865"/>
            <a:ext cx="6516066" cy="664369"/>
          </a:xfrm>
        </p:spPr>
        <p:txBody>
          <a:bodyPr>
            <a:normAutofit fontScale="90000"/>
          </a:bodyPr>
          <a:lstStyle/>
          <a:p>
            <a:r>
              <a:rPr lang="en-US" altLang="en-US" dirty="0" err="1"/>
              <a:t>Welke</a:t>
            </a:r>
            <a:r>
              <a:rPr lang="en-US" altLang="en-US" dirty="0"/>
              <a:t> mate van detail is </a:t>
            </a:r>
            <a:r>
              <a:rPr lang="en-US" altLang="en-US" dirty="0" err="1"/>
              <a:t>wenselijk</a:t>
            </a:r>
            <a:r>
              <a:rPr lang="en-US" altLang="en-US" dirty="0"/>
              <a:t>?</a:t>
            </a:r>
            <a:endParaRPr lang="nl-NL" altLang="en-US" dirty="0"/>
          </a:p>
        </p:txBody>
      </p:sp>
      <p:sp>
        <p:nvSpPr>
          <p:cNvPr id="59395" name="Content Placeholder 3"/>
          <p:cNvSpPr>
            <a:spLocks noGrp="1"/>
          </p:cNvSpPr>
          <p:nvPr>
            <p:ph idx="1"/>
          </p:nvPr>
        </p:nvSpPr>
        <p:spPr>
          <a:xfrm>
            <a:off x="1601396" y="1916906"/>
            <a:ext cx="7445069" cy="4099846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altLang="en-US" sz="1500" u="sng" dirty="0" err="1">
                <a:solidFill>
                  <a:srgbClr val="FF0000"/>
                </a:solidFill>
              </a:rPr>
              <a:t>Afhankelijk</a:t>
            </a:r>
            <a:r>
              <a:rPr lang="en-US" altLang="en-US" sz="1500" u="sng" dirty="0">
                <a:solidFill>
                  <a:srgbClr val="FF0000"/>
                </a:solidFill>
              </a:rPr>
              <a:t> van de </a:t>
            </a:r>
            <a:r>
              <a:rPr lang="en-US" altLang="en-US" sz="1500" u="sng" dirty="0" err="1">
                <a:solidFill>
                  <a:srgbClr val="FF0000"/>
                </a:solidFill>
              </a:rPr>
              <a:t>informatiebehoeften</a:t>
            </a:r>
            <a:r>
              <a:rPr lang="en-US" altLang="en-US" sz="1500" dirty="0"/>
              <a:t> van de </a:t>
            </a:r>
            <a:r>
              <a:rPr lang="en-US" altLang="en-US" sz="1500" dirty="0" err="1"/>
              <a:t>gebruiker</a:t>
            </a:r>
            <a:r>
              <a:rPr lang="en-US" altLang="en-US" sz="1500" dirty="0"/>
              <a:t> van de </a:t>
            </a:r>
            <a:r>
              <a:rPr lang="en-US" altLang="en-US" sz="1500" dirty="0" err="1"/>
              <a:t>informatie</a:t>
            </a:r>
            <a:r>
              <a:rPr lang="en-US" altLang="en-US" sz="1500" dirty="0"/>
              <a:t> (</a:t>
            </a:r>
            <a:r>
              <a:rPr lang="en-US" altLang="en-US" sz="1500" dirty="0" err="1"/>
              <a:t>bepalend</a:t>
            </a:r>
            <a:r>
              <a:rPr lang="en-US" altLang="en-US" sz="1500" dirty="0"/>
              <a:t> </a:t>
            </a:r>
            <a:r>
              <a:rPr lang="en-US" altLang="en-US" sz="1500" dirty="0" err="1"/>
              <a:t>hierbij</a:t>
            </a:r>
            <a:r>
              <a:rPr lang="en-US" altLang="en-US" sz="1500" dirty="0"/>
              <a:t> is het </a:t>
            </a:r>
            <a:r>
              <a:rPr lang="en-US" altLang="en-US" sz="1500" dirty="0" err="1"/>
              <a:t>niveau</a:t>
            </a:r>
            <a:r>
              <a:rPr lang="en-US" altLang="en-US" sz="1500" dirty="0"/>
              <a:t> in de </a:t>
            </a:r>
            <a:r>
              <a:rPr lang="en-US" altLang="en-US" sz="1500" dirty="0" err="1"/>
              <a:t>organisatie</a:t>
            </a:r>
            <a:r>
              <a:rPr lang="en-US" altLang="en-US" sz="1500" dirty="0"/>
              <a:t>)</a:t>
            </a:r>
          </a:p>
          <a:p>
            <a:pPr marL="342900" indent="-342900">
              <a:buNone/>
            </a:pPr>
            <a:endParaRPr lang="en-US" altLang="en-US" sz="1500" dirty="0"/>
          </a:p>
          <a:p>
            <a:pPr marL="342900" indent="-342900">
              <a:buFontTx/>
              <a:buChar char="-"/>
            </a:pPr>
            <a:r>
              <a:rPr lang="en-US" altLang="en-US" sz="1500" dirty="0"/>
              <a:t>In de </a:t>
            </a:r>
            <a:r>
              <a:rPr lang="en-US" altLang="en-US" sz="1500" dirty="0" err="1"/>
              <a:t>werkelijk</a:t>
            </a:r>
            <a:r>
              <a:rPr lang="en-US" altLang="en-US" sz="1500" dirty="0"/>
              <a:t> </a:t>
            </a:r>
            <a:r>
              <a:rPr lang="en-US" altLang="en-US" sz="1500" dirty="0" err="1"/>
              <a:t>gaat</a:t>
            </a:r>
            <a:r>
              <a:rPr lang="en-US" altLang="en-US" sz="1500" dirty="0"/>
              <a:t> het </a:t>
            </a:r>
            <a:r>
              <a:rPr lang="en-US" altLang="en-US" sz="1500" dirty="0" err="1"/>
              <a:t>vaak</a:t>
            </a:r>
            <a:r>
              <a:rPr lang="en-US" altLang="en-US" sz="1500" dirty="0"/>
              <a:t> om </a:t>
            </a:r>
            <a:r>
              <a:rPr lang="en-US" altLang="en-US" sz="1500" dirty="0" err="1"/>
              <a:t>een</a:t>
            </a:r>
            <a:r>
              <a:rPr lang="en-US" altLang="en-US" sz="1500" dirty="0"/>
              <a:t> </a:t>
            </a:r>
            <a:r>
              <a:rPr lang="en-US" altLang="en-US" sz="1500" u="sng" dirty="0">
                <a:solidFill>
                  <a:srgbClr val="FF0000"/>
                </a:solidFill>
              </a:rPr>
              <a:t>mix</a:t>
            </a:r>
            <a:r>
              <a:rPr lang="en-US" altLang="en-US" sz="1500" dirty="0"/>
              <a:t> van </a:t>
            </a:r>
            <a:r>
              <a:rPr lang="en-US" altLang="en-US" sz="1500" dirty="0" err="1"/>
              <a:t>samengevatte</a:t>
            </a:r>
            <a:r>
              <a:rPr lang="en-US" altLang="en-US" sz="1500" dirty="0"/>
              <a:t> </a:t>
            </a:r>
            <a:r>
              <a:rPr lang="en-US" altLang="en-US" sz="1500" dirty="0" err="1"/>
              <a:t>en</a:t>
            </a:r>
            <a:r>
              <a:rPr lang="en-US" altLang="en-US" sz="1500" dirty="0"/>
              <a:t> </a:t>
            </a:r>
            <a:r>
              <a:rPr lang="en-US" altLang="en-US" sz="1500" dirty="0" err="1"/>
              <a:t>gedetailleerde</a:t>
            </a:r>
            <a:r>
              <a:rPr lang="en-US" altLang="en-US" sz="1500" dirty="0"/>
              <a:t> informative</a:t>
            </a:r>
          </a:p>
          <a:p>
            <a:pPr marL="342900" indent="-342900">
              <a:buNone/>
            </a:pPr>
            <a:endParaRPr lang="en-US" altLang="en-US" sz="1500" dirty="0"/>
          </a:p>
          <a:p>
            <a:pPr marL="342900" indent="-342900">
              <a:buFontTx/>
              <a:buChar char="-"/>
            </a:pPr>
            <a:r>
              <a:rPr lang="en-US" altLang="en-US" sz="1500" dirty="0" err="1"/>
              <a:t>Samengevatte</a:t>
            </a:r>
            <a:r>
              <a:rPr lang="en-US" altLang="en-US" sz="1500" dirty="0"/>
              <a:t> </a:t>
            </a:r>
            <a:r>
              <a:rPr lang="en-US" altLang="en-US" sz="1500" dirty="0" err="1"/>
              <a:t>informatie</a:t>
            </a:r>
            <a:r>
              <a:rPr lang="en-US" altLang="en-US" sz="1500" dirty="0"/>
              <a:t> </a:t>
            </a:r>
            <a:r>
              <a:rPr lang="en-US" altLang="en-US" sz="1500" dirty="0" err="1"/>
              <a:t>kan</a:t>
            </a:r>
            <a:r>
              <a:rPr lang="en-US" altLang="en-US" sz="1500" dirty="0"/>
              <a:t> </a:t>
            </a:r>
            <a:r>
              <a:rPr lang="en-US" altLang="en-US" sz="1500" dirty="0" err="1"/>
              <a:t>worden</a:t>
            </a:r>
            <a:r>
              <a:rPr lang="en-US" altLang="en-US" sz="1500" dirty="0"/>
              <a:t> </a:t>
            </a:r>
            <a:r>
              <a:rPr lang="en-US" altLang="en-US" sz="1500" u="sng" dirty="0" err="1">
                <a:solidFill>
                  <a:srgbClr val="FF0000"/>
                </a:solidFill>
              </a:rPr>
              <a:t>vergaard</a:t>
            </a:r>
            <a:r>
              <a:rPr lang="en-US" altLang="en-US" sz="1500" dirty="0"/>
              <a:t> </a:t>
            </a:r>
            <a:r>
              <a:rPr lang="en-US" altLang="en-US" sz="1500" dirty="0" err="1"/>
              <a:t>uit</a:t>
            </a:r>
            <a:r>
              <a:rPr lang="en-US" altLang="en-US" sz="1500" dirty="0"/>
              <a:t> het </a:t>
            </a:r>
            <a:r>
              <a:rPr lang="en-US" altLang="en-US" sz="1500" dirty="0" err="1"/>
              <a:t>laagste</a:t>
            </a:r>
            <a:r>
              <a:rPr lang="en-US" altLang="en-US" sz="1500" dirty="0"/>
              <a:t> </a:t>
            </a:r>
            <a:r>
              <a:rPr lang="en-US" altLang="en-US" sz="1500" dirty="0" err="1"/>
              <a:t>detailniveau</a:t>
            </a:r>
            <a:endParaRPr lang="en-US" altLang="en-US" sz="1500" dirty="0"/>
          </a:p>
          <a:p>
            <a:pPr marL="342900" indent="-342900">
              <a:buNone/>
            </a:pPr>
            <a:endParaRPr lang="en-US" altLang="en-US" sz="1500" dirty="0"/>
          </a:p>
          <a:p>
            <a:pPr marL="342900" indent="-342900">
              <a:buFontTx/>
              <a:buChar char="-"/>
            </a:pPr>
            <a:r>
              <a:rPr lang="en-US" altLang="en-US" sz="1500" dirty="0"/>
              <a:t>De </a:t>
            </a:r>
            <a:r>
              <a:rPr lang="en-US" altLang="en-US" sz="1500" dirty="0" err="1"/>
              <a:t>kunst</a:t>
            </a:r>
            <a:r>
              <a:rPr lang="en-US" altLang="en-US" sz="1500" dirty="0"/>
              <a:t> is het </a:t>
            </a:r>
            <a:r>
              <a:rPr lang="en-US" altLang="en-US" sz="1500" dirty="0" err="1"/>
              <a:t>vinden</a:t>
            </a:r>
            <a:r>
              <a:rPr lang="en-US" altLang="en-US" sz="1500" dirty="0"/>
              <a:t> van het </a:t>
            </a:r>
            <a:r>
              <a:rPr lang="en-US" altLang="en-US" sz="1500" u="sng" dirty="0" err="1">
                <a:solidFill>
                  <a:srgbClr val="FF0000"/>
                </a:solidFill>
              </a:rPr>
              <a:t>juiste</a:t>
            </a:r>
            <a:r>
              <a:rPr lang="en-US" altLang="en-US" sz="1500" u="sng" dirty="0">
                <a:solidFill>
                  <a:srgbClr val="FF0000"/>
                </a:solidFill>
              </a:rPr>
              <a:t> </a:t>
            </a:r>
            <a:r>
              <a:rPr lang="en-US" altLang="en-US" sz="1500" u="sng" dirty="0" err="1">
                <a:solidFill>
                  <a:srgbClr val="FF0000"/>
                </a:solidFill>
              </a:rPr>
              <a:t>evenwicht</a:t>
            </a:r>
            <a:r>
              <a:rPr lang="en-US" altLang="en-US" sz="1500" dirty="0"/>
              <a:t>:</a:t>
            </a:r>
          </a:p>
          <a:p>
            <a:pPr marL="558800" lvl="1" indent="-342900">
              <a:buFontTx/>
              <a:buChar char="-"/>
            </a:pPr>
            <a:r>
              <a:rPr lang="en-US" altLang="en-US" sz="1400" dirty="0" err="1"/>
              <a:t>bij</a:t>
            </a:r>
            <a:r>
              <a:rPr lang="en-US" altLang="en-US" sz="1400" dirty="0"/>
              <a:t> </a:t>
            </a:r>
            <a:r>
              <a:rPr lang="en-US" altLang="en-US" sz="1400" dirty="0" err="1"/>
              <a:t>teveel</a:t>
            </a:r>
            <a:r>
              <a:rPr lang="en-US" altLang="en-US" sz="1400" dirty="0"/>
              <a:t> </a:t>
            </a:r>
            <a:r>
              <a:rPr lang="en-US" altLang="en-US" sz="1400" dirty="0" err="1"/>
              <a:t>samengevatte</a:t>
            </a:r>
            <a:r>
              <a:rPr lang="en-US" altLang="en-US" sz="1400" dirty="0"/>
              <a:t> </a:t>
            </a:r>
            <a:r>
              <a:rPr lang="en-US" altLang="en-US" sz="1400" dirty="0" err="1"/>
              <a:t>informatie</a:t>
            </a:r>
            <a:r>
              <a:rPr lang="en-US" altLang="en-US" sz="1400" dirty="0"/>
              <a:t> </a:t>
            </a:r>
            <a:r>
              <a:rPr lang="en-US" altLang="en-US" sz="1400" dirty="0" err="1"/>
              <a:t>worden</a:t>
            </a:r>
            <a:r>
              <a:rPr lang="en-US" altLang="en-US" sz="1400" dirty="0"/>
              <a:t> trends op lager </a:t>
            </a:r>
            <a:r>
              <a:rPr lang="en-US" altLang="en-US" sz="1400" dirty="0" err="1"/>
              <a:t>niveau</a:t>
            </a:r>
            <a:r>
              <a:rPr lang="en-US" altLang="en-US" sz="1400" dirty="0"/>
              <a:t> </a:t>
            </a:r>
            <a:r>
              <a:rPr lang="en-US" altLang="en-US" sz="1400" dirty="0" err="1"/>
              <a:t>gemist</a:t>
            </a:r>
            <a:endParaRPr lang="en-US" altLang="en-US" sz="1400" dirty="0"/>
          </a:p>
          <a:p>
            <a:pPr marL="558800" lvl="1" indent="-342900">
              <a:buFontTx/>
              <a:buChar char="-"/>
            </a:pPr>
            <a:r>
              <a:rPr lang="en-US" altLang="en-US" sz="1400" dirty="0" err="1"/>
              <a:t>bij</a:t>
            </a:r>
            <a:r>
              <a:rPr lang="en-US" altLang="en-US" sz="1400" dirty="0"/>
              <a:t> </a:t>
            </a:r>
            <a:r>
              <a:rPr lang="en-US" altLang="en-US" sz="1400" dirty="0" err="1"/>
              <a:t>te</a:t>
            </a:r>
            <a:r>
              <a:rPr lang="en-US" altLang="en-US" sz="1400" dirty="0"/>
              <a:t> </a:t>
            </a:r>
            <a:r>
              <a:rPr lang="en-US" altLang="en-US" sz="1400" dirty="0" err="1"/>
              <a:t>weinig</a:t>
            </a:r>
            <a:r>
              <a:rPr lang="en-US" altLang="en-US" sz="1400" dirty="0"/>
              <a:t> </a:t>
            </a:r>
            <a:r>
              <a:rPr lang="en-US" altLang="en-US" sz="1400" dirty="0" err="1"/>
              <a:t>samengevatte</a:t>
            </a:r>
            <a:r>
              <a:rPr lang="en-US" altLang="en-US" sz="1400" dirty="0"/>
              <a:t> </a:t>
            </a:r>
            <a:r>
              <a:rPr lang="en-US" altLang="en-US" sz="1400" dirty="0" err="1"/>
              <a:t>informatie</a:t>
            </a:r>
            <a:r>
              <a:rPr lang="en-US" altLang="en-US" sz="1400" dirty="0"/>
              <a:t> is </a:t>
            </a:r>
            <a:r>
              <a:rPr lang="en-US" altLang="en-US" sz="1400" dirty="0" err="1"/>
              <a:t>er</a:t>
            </a:r>
            <a:r>
              <a:rPr lang="en-US" altLang="en-US" sz="1400" dirty="0"/>
              <a:t> </a:t>
            </a:r>
            <a:r>
              <a:rPr lang="en-US" altLang="en-US" sz="1400" dirty="0" err="1"/>
              <a:t>vaak</a:t>
            </a:r>
            <a:r>
              <a:rPr lang="en-US" altLang="en-US" sz="1400" dirty="0"/>
              <a:t> </a:t>
            </a:r>
            <a:r>
              <a:rPr lang="en-US" altLang="en-US" sz="1400" dirty="0" err="1"/>
              <a:t>sprake</a:t>
            </a:r>
            <a:r>
              <a:rPr lang="en-US" altLang="en-US" sz="1400" dirty="0"/>
              <a:t> van </a:t>
            </a:r>
            <a:r>
              <a:rPr lang="en-US" altLang="en-US" sz="1400" dirty="0" err="1"/>
              <a:t>een</a:t>
            </a:r>
            <a:r>
              <a:rPr lang="en-US" altLang="en-US" sz="1400" dirty="0"/>
              <a:t> overkill </a:t>
            </a:r>
            <a:r>
              <a:rPr lang="en-US" altLang="en-US" sz="1400" dirty="0" err="1"/>
              <a:t>aan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informatie</a:t>
            </a:r>
            <a:endParaRPr lang="en-US" altLang="en-US" sz="1400" dirty="0"/>
          </a:p>
          <a:p>
            <a:pPr marL="558800" lvl="1" indent="-342900">
              <a:buFontTx/>
              <a:buChar char="-"/>
            </a:pPr>
            <a:endParaRPr lang="en-US" altLang="en-US" sz="1400" dirty="0"/>
          </a:p>
          <a:p>
            <a:pPr marL="342900" indent="-342900">
              <a:buFontTx/>
              <a:buChar char="-"/>
            </a:pPr>
            <a:r>
              <a:rPr lang="en-US" altLang="en-US" sz="1500" dirty="0" err="1"/>
              <a:t>Geen</a:t>
            </a:r>
            <a:r>
              <a:rPr lang="en-US" altLang="en-US" sz="1500" dirty="0"/>
              <a:t> </a:t>
            </a:r>
            <a:r>
              <a:rPr lang="en-US" altLang="en-US" sz="1500" dirty="0" err="1"/>
              <a:t>eenduidig</a:t>
            </a:r>
            <a:r>
              <a:rPr lang="en-US" altLang="en-US" sz="1500" dirty="0"/>
              <a:t> </a:t>
            </a:r>
            <a:r>
              <a:rPr lang="en-US" altLang="en-US" sz="1500" dirty="0" err="1"/>
              <a:t>antwoord</a:t>
            </a:r>
            <a:r>
              <a:rPr lang="en-US" altLang="en-US" sz="1500" dirty="0"/>
              <a:t>: </a:t>
            </a:r>
            <a:r>
              <a:rPr lang="en-US" altLang="en-US" sz="1500" dirty="0" err="1"/>
              <a:t>gebruik</a:t>
            </a:r>
            <a:r>
              <a:rPr lang="en-US" altLang="en-US" sz="1500" dirty="0"/>
              <a:t> </a:t>
            </a:r>
            <a:r>
              <a:rPr lang="en-US" altLang="en-US" sz="1500" u="sng" dirty="0" err="1">
                <a:solidFill>
                  <a:srgbClr val="FF0000"/>
                </a:solidFill>
              </a:rPr>
              <a:t>gezond</a:t>
            </a:r>
            <a:r>
              <a:rPr lang="en-US" altLang="en-US" sz="1500" u="sng" dirty="0">
                <a:solidFill>
                  <a:srgbClr val="FF0000"/>
                </a:solidFill>
              </a:rPr>
              <a:t> </a:t>
            </a:r>
            <a:r>
              <a:rPr lang="en-US" altLang="en-US" sz="1500" u="sng" dirty="0" err="1">
                <a:solidFill>
                  <a:srgbClr val="FF0000"/>
                </a:solidFill>
              </a:rPr>
              <a:t>verstand</a:t>
            </a:r>
            <a:r>
              <a:rPr lang="en-US" altLang="en-US" sz="1500" dirty="0"/>
              <a:t>!</a:t>
            </a:r>
          </a:p>
        </p:txBody>
      </p:sp>
      <p:sp>
        <p:nvSpPr>
          <p:cNvPr id="5939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D826644-A11A-401D-9209-9D0B77E13DD8}" type="slidenum">
              <a:rPr lang="en-GB" altLang="en-US" sz="1050">
                <a:solidFill>
                  <a:schemeClr val="bg1"/>
                </a:solidFill>
              </a:rPr>
              <a:pPr eaLnBrk="1" hangingPunct="1"/>
              <a:t>20</a:t>
            </a:fld>
            <a:endParaRPr lang="en-GB" altLang="en-US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819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2"/>
          <p:cNvSpPr>
            <a:spLocks noGrp="1"/>
          </p:cNvSpPr>
          <p:nvPr>
            <p:ph type="title"/>
          </p:nvPr>
        </p:nvSpPr>
        <p:spPr>
          <a:xfrm>
            <a:off x="1656160" y="1160865"/>
            <a:ext cx="6156722" cy="664369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Mate van detail: hiërarchie </a:t>
            </a:r>
            <a:br>
              <a:rPr lang="en-US" altLang="en-US"/>
            </a:br>
            <a:r>
              <a:rPr lang="en-US" altLang="en-US"/>
              <a:t>(“data hierarchy”)</a:t>
            </a:r>
            <a:endParaRPr lang="nl-NL" altLang="en-US"/>
          </a:p>
        </p:txBody>
      </p:sp>
      <p:sp>
        <p:nvSpPr>
          <p:cNvPr id="56323" name="Content Placeholder 3"/>
          <p:cNvSpPr>
            <a:spLocks noGrp="1"/>
          </p:cNvSpPr>
          <p:nvPr>
            <p:ph idx="1"/>
          </p:nvPr>
        </p:nvSpPr>
        <p:spPr>
          <a:xfrm>
            <a:off x="3869533" y="2511030"/>
            <a:ext cx="4780756" cy="2915840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nl-NL" altLang="en-US" sz="1500" dirty="0"/>
              <a:t>De </a:t>
            </a:r>
            <a:r>
              <a:rPr lang="nl-NL" altLang="en-US" sz="1500" u="sng" dirty="0">
                <a:solidFill>
                  <a:srgbClr val="FF0000"/>
                </a:solidFill>
              </a:rPr>
              <a:t>opbouw van de hiërarchie</a:t>
            </a:r>
            <a:r>
              <a:rPr lang="nl-NL" altLang="en-US" sz="1500" dirty="0"/>
              <a:t> moet in de </a:t>
            </a:r>
            <a:r>
              <a:rPr lang="nl-NL" altLang="en-US" sz="1500" dirty="0" err="1"/>
              <a:t>multidimensionele</a:t>
            </a:r>
            <a:r>
              <a:rPr lang="nl-NL" altLang="en-US" sz="1500" dirty="0"/>
              <a:t> database    worden </a:t>
            </a:r>
            <a:r>
              <a:rPr lang="nl-NL" altLang="en-US" sz="1500" u="sng" dirty="0">
                <a:solidFill>
                  <a:srgbClr val="FF0000"/>
                </a:solidFill>
              </a:rPr>
              <a:t>opgeslagen</a:t>
            </a:r>
            <a:r>
              <a:rPr lang="nl-NL" altLang="en-US" sz="1500" dirty="0"/>
              <a:t> (vooraf vastgelegd)</a:t>
            </a:r>
          </a:p>
          <a:p>
            <a:pPr marL="342900" indent="-342900">
              <a:buFontTx/>
              <a:buChar char="-"/>
            </a:pPr>
            <a:endParaRPr lang="nl-NL" altLang="en-US" sz="1500" dirty="0"/>
          </a:p>
          <a:p>
            <a:pPr marL="342900" indent="-342900">
              <a:buFontTx/>
              <a:buChar char="-"/>
            </a:pPr>
            <a:r>
              <a:rPr lang="nl-NL" altLang="en-US" sz="1500" dirty="0"/>
              <a:t>De </a:t>
            </a:r>
            <a:r>
              <a:rPr lang="nl-NL" altLang="en-US" sz="1500" u="sng" dirty="0">
                <a:solidFill>
                  <a:srgbClr val="FF0000"/>
                </a:solidFill>
              </a:rPr>
              <a:t>fysieke opslag</a:t>
            </a:r>
            <a:r>
              <a:rPr lang="nl-NL" altLang="en-US" sz="1500" dirty="0"/>
              <a:t> van gegevens in de </a:t>
            </a:r>
            <a:r>
              <a:rPr lang="nl-NL" altLang="en-US" sz="1500" dirty="0" err="1"/>
              <a:t>multidimensionele</a:t>
            </a:r>
            <a:r>
              <a:rPr lang="nl-NL" altLang="en-US" sz="1500" dirty="0"/>
              <a:t> database is op het </a:t>
            </a:r>
            <a:r>
              <a:rPr lang="nl-NL" altLang="en-US" sz="1500" u="sng" dirty="0">
                <a:solidFill>
                  <a:srgbClr val="FF0000"/>
                </a:solidFill>
              </a:rPr>
              <a:t>meest gedetailleerde niveau</a:t>
            </a:r>
          </a:p>
        </p:txBody>
      </p:sp>
      <p:sp>
        <p:nvSpPr>
          <p:cNvPr id="5632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9A44475-0F20-4FDB-932E-CFE356F09614}" type="slidenum">
              <a:rPr lang="en-GB" altLang="en-US" sz="1050">
                <a:solidFill>
                  <a:schemeClr val="bg1"/>
                </a:solidFill>
              </a:rPr>
              <a:pPr eaLnBrk="1" hangingPunct="1"/>
              <a:t>21</a:t>
            </a:fld>
            <a:endParaRPr lang="en-GB" altLang="en-US" sz="1050">
              <a:solidFill>
                <a:schemeClr val="bg1"/>
              </a:solidFill>
            </a:endParaRPr>
          </a:p>
        </p:txBody>
      </p:sp>
      <p:pic>
        <p:nvPicPr>
          <p:cNvPr id="5632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321" y="2491982"/>
            <a:ext cx="1674019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al 10"/>
          <p:cNvSpPr/>
          <p:nvPr/>
        </p:nvSpPr>
        <p:spPr>
          <a:xfrm>
            <a:off x="1439471" y="2240760"/>
            <a:ext cx="2430065" cy="3186113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nl-NL" sz="1350"/>
          </a:p>
        </p:txBody>
      </p:sp>
    </p:spTree>
    <p:extLst>
      <p:ext uri="{BB962C8B-B14F-4D97-AF65-F5344CB8AC3E}">
        <p14:creationId xmlns:p14="http://schemas.microsoft.com/office/powerpoint/2010/main" val="3252131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2"/>
          <p:cNvSpPr>
            <a:spLocks noGrp="1"/>
          </p:cNvSpPr>
          <p:nvPr>
            <p:ph type="title"/>
          </p:nvPr>
        </p:nvSpPr>
        <p:spPr>
          <a:xfrm>
            <a:off x="1601395" y="1107286"/>
            <a:ext cx="5085159" cy="664369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Het </a:t>
            </a:r>
            <a:r>
              <a:rPr lang="en-US" altLang="en-US" dirty="0" err="1"/>
              <a:t>niveau</a:t>
            </a:r>
            <a:r>
              <a:rPr lang="en-US" altLang="en-US" dirty="0"/>
              <a:t> in de </a:t>
            </a:r>
            <a:r>
              <a:rPr lang="en-US" altLang="en-US" dirty="0" err="1"/>
              <a:t>organisatie</a:t>
            </a:r>
            <a:r>
              <a:rPr lang="en-US" altLang="en-US" dirty="0"/>
              <a:t> </a:t>
            </a:r>
            <a:r>
              <a:rPr lang="en-US" altLang="en-US" dirty="0" err="1"/>
              <a:t>bepaalt</a:t>
            </a:r>
            <a:r>
              <a:rPr lang="en-US" altLang="en-US" dirty="0"/>
              <a:t> de </a:t>
            </a:r>
            <a:r>
              <a:rPr lang="en-US" altLang="en-US" dirty="0" err="1"/>
              <a:t>informatiebehoefte</a:t>
            </a:r>
            <a:r>
              <a:rPr lang="en-US" altLang="en-US" dirty="0"/>
              <a:t>  </a:t>
            </a:r>
            <a:endParaRPr lang="nl-NL" altLang="en-US" dirty="0"/>
          </a:p>
        </p:txBody>
      </p:sp>
      <p:sp>
        <p:nvSpPr>
          <p:cNvPr id="60419" name="Content Placeholder 3"/>
          <p:cNvSpPr>
            <a:spLocks noGrp="1"/>
          </p:cNvSpPr>
          <p:nvPr>
            <p:ph idx="1"/>
          </p:nvPr>
        </p:nvSpPr>
        <p:spPr>
          <a:xfrm>
            <a:off x="1656163" y="2294340"/>
            <a:ext cx="7140704" cy="3932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500" u="sng" dirty="0">
                <a:solidFill>
                  <a:srgbClr val="FF0000"/>
                </a:solidFill>
              </a:rPr>
              <a:t>Lager </a:t>
            </a:r>
            <a:r>
              <a:rPr lang="en-US" altLang="en-US" sz="1500" u="sng" dirty="0" err="1">
                <a:solidFill>
                  <a:srgbClr val="FF0000"/>
                </a:solidFill>
              </a:rPr>
              <a:t>niveau</a:t>
            </a:r>
            <a:r>
              <a:rPr lang="en-US" altLang="en-US" sz="1500" dirty="0"/>
              <a:t> (</a:t>
            </a:r>
            <a:r>
              <a:rPr lang="en-US" altLang="en-US" sz="1500" dirty="0" err="1"/>
              <a:t>teamleider</a:t>
            </a:r>
            <a:r>
              <a:rPr lang="en-US" altLang="en-US" sz="1500" dirty="0"/>
              <a:t>): </a:t>
            </a:r>
            <a:r>
              <a:rPr lang="en-US" altLang="en-US" sz="1500" dirty="0" err="1"/>
              <a:t>meer</a:t>
            </a:r>
            <a:r>
              <a:rPr lang="en-US" altLang="en-US" sz="1500" dirty="0"/>
              <a:t> </a:t>
            </a:r>
            <a:r>
              <a:rPr lang="en-US" altLang="en-US" sz="1500" dirty="0" err="1"/>
              <a:t>interesse</a:t>
            </a:r>
            <a:r>
              <a:rPr lang="en-US" altLang="en-US" sz="1500" dirty="0"/>
              <a:t> in </a:t>
            </a:r>
            <a:r>
              <a:rPr lang="en-US" altLang="en-US" sz="1500" u="sng" dirty="0">
                <a:solidFill>
                  <a:srgbClr val="FF0000"/>
                </a:solidFill>
              </a:rPr>
              <a:t>absolute </a:t>
            </a:r>
            <a:r>
              <a:rPr lang="en-US" altLang="en-US" sz="1500" u="sng" dirty="0" err="1">
                <a:solidFill>
                  <a:srgbClr val="FF0000"/>
                </a:solidFill>
              </a:rPr>
              <a:t>waarden</a:t>
            </a:r>
            <a:endParaRPr lang="en-US" altLang="en-US" sz="1500" u="sng" dirty="0">
              <a:solidFill>
                <a:srgbClr val="FF0000"/>
              </a:solidFill>
            </a:endParaRPr>
          </a:p>
          <a:p>
            <a:pPr marL="342900" indent="-342900">
              <a:buNone/>
            </a:pPr>
            <a:r>
              <a:rPr lang="en-US" altLang="en-US" sz="1500" dirty="0">
                <a:sym typeface="Wingdings" panose="05000000000000000000" pitchFamily="2" charset="2"/>
              </a:rPr>
              <a:t>      </a:t>
            </a:r>
            <a:r>
              <a:rPr lang="en-US" altLang="en-US" sz="1500" dirty="0" err="1">
                <a:sym typeface="Wingdings" panose="05000000000000000000" pitchFamily="2" charset="2"/>
              </a:rPr>
              <a:t>bijv</a:t>
            </a:r>
            <a:r>
              <a:rPr lang="en-US" altLang="en-US" sz="1500" dirty="0">
                <a:sym typeface="Wingdings" panose="05000000000000000000" pitchFamily="2" charset="2"/>
              </a:rPr>
              <a:t>.: </a:t>
            </a:r>
            <a:r>
              <a:rPr lang="en-US" altLang="en-US" sz="1500" dirty="0" err="1">
                <a:sym typeface="Wingdings" panose="05000000000000000000" pitchFamily="2" charset="2"/>
              </a:rPr>
              <a:t>wat</a:t>
            </a:r>
            <a:r>
              <a:rPr lang="en-US" altLang="en-US" sz="1500" dirty="0">
                <a:sym typeface="Wingdings" panose="05000000000000000000" pitchFamily="2" charset="2"/>
              </a:rPr>
              <a:t> is </a:t>
            </a:r>
            <a:r>
              <a:rPr lang="en-US" altLang="en-US" sz="1500" u="sng" dirty="0" err="1">
                <a:solidFill>
                  <a:srgbClr val="FF0000"/>
                </a:solidFill>
                <a:sym typeface="Wingdings" panose="05000000000000000000" pitchFamily="2" charset="2"/>
              </a:rPr>
              <a:t>aantal</a:t>
            </a:r>
            <a:r>
              <a:rPr lang="en-US" altLang="en-US" sz="1500" u="sng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1500" u="sng" dirty="0" err="1">
                <a:solidFill>
                  <a:srgbClr val="FF0000"/>
                </a:solidFill>
                <a:sym typeface="Wingdings" panose="05000000000000000000" pitchFamily="2" charset="2"/>
              </a:rPr>
              <a:t>belminuten</a:t>
            </a:r>
            <a:r>
              <a:rPr lang="en-US" altLang="en-US" sz="1500" dirty="0">
                <a:sym typeface="Wingdings" panose="05000000000000000000" pitchFamily="2" charset="2"/>
              </a:rPr>
              <a:t> van </a:t>
            </a:r>
          </a:p>
          <a:p>
            <a:pPr marL="342900" indent="-342900">
              <a:buNone/>
            </a:pPr>
            <a:r>
              <a:rPr lang="en-US" altLang="en-US" sz="1500" dirty="0">
                <a:sym typeface="Wingdings" panose="05000000000000000000" pitchFamily="2" charset="2"/>
              </a:rPr>
              <a:t>         </a:t>
            </a:r>
            <a:r>
              <a:rPr lang="en-US" altLang="en-US" sz="1500" dirty="0" err="1">
                <a:sym typeface="Wingdings" panose="05000000000000000000" pitchFamily="2" charset="2"/>
              </a:rPr>
              <a:t>verkoopbinnendienst</a:t>
            </a:r>
            <a:r>
              <a:rPr lang="en-US" altLang="en-US" sz="1500" dirty="0">
                <a:sym typeface="Wingdings" panose="05000000000000000000" pitchFamily="2" charset="2"/>
              </a:rPr>
              <a:t> </a:t>
            </a:r>
            <a:r>
              <a:rPr lang="en-US" altLang="en-US" sz="1500" dirty="0" err="1">
                <a:sym typeface="Wingdings" panose="05000000000000000000" pitchFamily="2" charset="2"/>
              </a:rPr>
              <a:t>medewerker</a:t>
            </a:r>
            <a:r>
              <a:rPr lang="en-US" altLang="en-US" sz="1500" dirty="0">
                <a:sym typeface="Wingdings" panose="05000000000000000000" pitchFamily="2" charset="2"/>
              </a:rPr>
              <a:t> A in week 12 </a:t>
            </a:r>
          </a:p>
          <a:p>
            <a:pPr marL="342900" indent="-342900">
              <a:buNone/>
            </a:pPr>
            <a:r>
              <a:rPr lang="en-US" altLang="en-US" sz="1500" dirty="0">
                <a:sym typeface="Wingdings" panose="05000000000000000000" pitchFamily="2" charset="2"/>
              </a:rPr>
              <a:t>         (</a:t>
            </a:r>
            <a:r>
              <a:rPr lang="en-US" altLang="en-US" sz="1500" dirty="0" err="1">
                <a:sym typeface="Wingdings" panose="05000000000000000000" pitchFamily="2" charset="2"/>
              </a:rPr>
              <a:t>afgezet</a:t>
            </a:r>
            <a:r>
              <a:rPr lang="en-US" altLang="en-US" sz="1500" dirty="0">
                <a:sym typeface="Wingdings" panose="05000000000000000000" pitchFamily="2" charset="2"/>
              </a:rPr>
              <a:t> </a:t>
            </a:r>
            <a:r>
              <a:rPr lang="en-US" altLang="en-US" sz="1500" dirty="0" err="1">
                <a:sym typeface="Wingdings" panose="05000000000000000000" pitchFamily="2" charset="2"/>
              </a:rPr>
              <a:t>tegen</a:t>
            </a:r>
            <a:r>
              <a:rPr lang="en-US" altLang="en-US" sz="1500" dirty="0">
                <a:sym typeface="Wingdings" panose="05000000000000000000" pitchFamily="2" charset="2"/>
              </a:rPr>
              <a:t> </a:t>
            </a:r>
            <a:r>
              <a:rPr lang="en-US" altLang="en-US" sz="1500" dirty="0" err="1">
                <a:sym typeface="Wingdings" panose="05000000000000000000" pitchFamily="2" charset="2"/>
              </a:rPr>
              <a:t>een</a:t>
            </a:r>
            <a:r>
              <a:rPr lang="en-US" altLang="en-US" sz="1500" dirty="0">
                <a:sym typeface="Wingdings" panose="05000000000000000000" pitchFamily="2" charset="2"/>
              </a:rPr>
              <a:t> </a:t>
            </a:r>
            <a:r>
              <a:rPr lang="en-US" altLang="en-US" sz="1500" dirty="0" err="1">
                <a:sym typeface="Wingdings" panose="05000000000000000000" pitchFamily="2" charset="2"/>
              </a:rPr>
              <a:t>bepaalde</a:t>
            </a:r>
            <a:r>
              <a:rPr lang="en-US" altLang="en-US" sz="1500" dirty="0">
                <a:sym typeface="Wingdings" panose="05000000000000000000" pitchFamily="2" charset="2"/>
              </a:rPr>
              <a:t> </a:t>
            </a:r>
            <a:r>
              <a:rPr lang="en-US" altLang="en-US" sz="1500" dirty="0" err="1">
                <a:sym typeface="Wingdings" panose="05000000000000000000" pitchFamily="2" charset="2"/>
              </a:rPr>
              <a:t>normwaarde</a:t>
            </a:r>
            <a:r>
              <a:rPr lang="en-US" altLang="en-US" sz="1500" dirty="0">
                <a:sym typeface="Wingdings" panose="05000000000000000000" pitchFamily="2" charset="2"/>
              </a:rPr>
              <a:t>)?</a:t>
            </a:r>
          </a:p>
          <a:p>
            <a:pPr marL="342900" indent="-342900">
              <a:buNone/>
            </a:pPr>
            <a:endParaRPr lang="en-US" altLang="en-US" sz="15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en-US" sz="1500" u="sng" dirty="0" err="1">
                <a:solidFill>
                  <a:srgbClr val="FF0000"/>
                </a:solidFill>
                <a:sym typeface="Wingdings" panose="05000000000000000000" pitchFamily="2" charset="2"/>
              </a:rPr>
              <a:t>Hoger</a:t>
            </a:r>
            <a:r>
              <a:rPr lang="en-US" altLang="en-US" sz="1500" u="sng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1500" u="sng" dirty="0" err="1">
                <a:solidFill>
                  <a:srgbClr val="FF0000"/>
                </a:solidFill>
                <a:sym typeface="Wingdings" panose="05000000000000000000" pitchFamily="2" charset="2"/>
              </a:rPr>
              <a:t>niveau</a:t>
            </a:r>
            <a:r>
              <a:rPr lang="en-US" altLang="en-US" sz="1500" dirty="0">
                <a:sym typeface="Wingdings" panose="05000000000000000000" pitchFamily="2" charset="2"/>
              </a:rPr>
              <a:t> (</a:t>
            </a:r>
            <a:r>
              <a:rPr lang="en-US" altLang="en-US" sz="1500" dirty="0" err="1">
                <a:sym typeface="Wingdings" panose="05000000000000000000" pitchFamily="2" charset="2"/>
              </a:rPr>
              <a:t>verkoopdirecteur</a:t>
            </a:r>
            <a:r>
              <a:rPr lang="en-US" altLang="en-US" sz="1500" dirty="0">
                <a:sym typeface="Wingdings" panose="05000000000000000000" pitchFamily="2" charset="2"/>
              </a:rPr>
              <a:t>): </a:t>
            </a:r>
            <a:r>
              <a:rPr lang="en-US" altLang="en-US" sz="1500" dirty="0" err="1">
                <a:sym typeface="Wingdings" panose="05000000000000000000" pitchFamily="2" charset="2"/>
              </a:rPr>
              <a:t>meer</a:t>
            </a:r>
            <a:r>
              <a:rPr lang="en-US" altLang="en-US" sz="1500" dirty="0">
                <a:sym typeface="Wingdings" panose="05000000000000000000" pitchFamily="2" charset="2"/>
              </a:rPr>
              <a:t> </a:t>
            </a:r>
            <a:r>
              <a:rPr lang="en-US" altLang="en-US" sz="1500" dirty="0" err="1">
                <a:sym typeface="Wingdings" panose="05000000000000000000" pitchFamily="2" charset="2"/>
              </a:rPr>
              <a:t>interesse</a:t>
            </a:r>
            <a:r>
              <a:rPr lang="en-US" altLang="en-US" sz="1500" dirty="0">
                <a:sym typeface="Wingdings" panose="05000000000000000000" pitchFamily="2" charset="2"/>
              </a:rPr>
              <a:t> in </a:t>
            </a:r>
            <a:r>
              <a:rPr lang="en-US" altLang="en-US" sz="1500" u="sng" dirty="0">
                <a:solidFill>
                  <a:srgbClr val="FF0000"/>
                </a:solidFill>
                <a:sym typeface="Wingdings" panose="05000000000000000000" pitchFamily="2" charset="2"/>
              </a:rPr>
              <a:t>trends</a:t>
            </a:r>
          </a:p>
          <a:p>
            <a:pPr lvl="1"/>
            <a:r>
              <a:rPr lang="en-US" altLang="en-US" sz="1500" dirty="0" err="1">
                <a:sym typeface="Wingdings" panose="05000000000000000000" pitchFamily="2" charset="2"/>
              </a:rPr>
              <a:t>bijv</a:t>
            </a:r>
            <a:r>
              <a:rPr lang="en-US" altLang="en-US" sz="1500" dirty="0">
                <a:sym typeface="Wingdings" panose="05000000000000000000" pitchFamily="2" charset="2"/>
              </a:rPr>
              <a:t>.: is </a:t>
            </a:r>
            <a:r>
              <a:rPr lang="en-US" altLang="en-US" sz="1500" dirty="0" err="1">
                <a:sym typeface="Wingdings" panose="05000000000000000000" pitchFamily="2" charset="2"/>
              </a:rPr>
              <a:t>er</a:t>
            </a:r>
            <a:r>
              <a:rPr lang="en-US" altLang="en-US" sz="1500" dirty="0">
                <a:sym typeface="Wingdings" panose="05000000000000000000" pitchFamily="2" charset="2"/>
              </a:rPr>
              <a:t> </a:t>
            </a:r>
            <a:r>
              <a:rPr lang="en-US" altLang="en-US" sz="1500" dirty="0" err="1">
                <a:sym typeface="Wingdings" panose="05000000000000000000" pitchFamily="2" charset="2"/>
              </a:rPr>
              <a:t>een</a:t>
            </a:r>
            <a:r>
              <a:rPr lang="en-US" altLang="en-US" sz="1500" dirty="0">
                <a:sym typeface="Wingdings" panose="05000000000000000000" pitchFamily="2" charset="2"/>
              </a:rPr>
              <a:t> </a:t>
            </a:r>
            <a:r>
              <a:rPr lang="en-US" altLang="en-US" sz="1500" u="sng" dirty="0" err="1">
                <a:solidFill>
                  <a:srgbClr val="FF0000"/>
                </a:solidFill>
                <a:sym typeface="Wingdings" panose="05000000000000000000" pitchFamily="2" charset="2"/>
              </a:rPr>
              <a:t>stijging</a:t>
            </a:r>
            <a:r>
              <a:rPr lang="en-US" altLang="en-US" sz="1500" u="sng" dirty="0">
                <a:solidFill>
                  <a:srgbClr val="FF0000"/>
                </a:solidFill>
                <a:sym typeface="Wingdings" panose="05000000000000000000" pitchFamily="2" charset="2"/>
              </a:rPr>
              <a:t> of </a:t>
            </a:r>
            <a:r>
              <a:rPr lang="en-US" altLang="en-US" sz="1500" u="sng" dirty="0" err="1">
                <a:solidFill>
                  <a:srgbClr val="FF0000"/>
                </a:solidFill>
                <a:sym typeface="Wingdings" panose="05000000000000000000" pitchFamily="2" charset="2"/>
              </a:rPr>
              <a:t>daling</a:t>
            </a:r>
            <a:r>
              <a:rPr lang="en-US" altLang="en-US" sz="1500" dirty="0">
                <a:sym typeface="Wingdings" panose="05000000000000000000" pitchFamily="2" charset="2"/>
              </a:rPr>
              <a:t> </a:t>
            </a:r>
            <a:r>
              <a:rPr lang="en-US" altLang="en-US" sz="1500" dirty="0" err="1">
                <a:sym typeface="Wingdings" panose="05000000000000000000" pitchFamily="2" charset="2"/>
              </a:rPr>
              <a:t>zichtbaar</a:t>
            </a:r>
            <a:r>
              <a:rPr lang="en-US" altLang="en-US" sz="1500" dirty="0">
                <a:sym typeface="Wingdings" panose="05000000000000000000" pitchFamily="2" charset="2"/>
              </a:rPr>
              <a:t> in het </a:t>
            </a:r>
            <a:r>
              <a:rPr lang="en-US" altLang="en-US" sz="1500" dirty="0" err="1">
                <a:sym typeface="Wingdings" panose="05000000000000000000" pitchFamily="2" charset="2"/>
              </a:rPr>
              <a:t>aantal</a:t>
            </a:r>
            <a:r>
              <a:rPr lang="en-US" altLang="en-US" sz="1500" dirty="0">
                <a:sym typeface="Wingdings" panose="05000000000000000000" pitchFamily="2" charset="2"/>
              </a:rPr>
              <a:t> </a:t>
            </a:r>
            <a:r>
              <a:rPr lang="en-US" altLang="en-US" sz="1500" dirty="0" err="1">
                <a:sym typeface="Wingdings" panose="05000000000000000000" pitchFamily="2" charset="2"/>
              </a:rPr>
              <a:t>belminuten</a:t>
            </a:r>
            <a:r>
              <a:rPr lang="en-US" altLang="en-US" sz="1500" dirty="0">
                <a:sym typeface="Wingdings" panose="05000000000000000000" pitchFamily="2" charset="2"/>
              </a:rPr>
              <a:t> van </a:t>
            </a:r>
            <a:r>
              <a:rPr lang="en-US" altLang="en-US" sz="1500" dirty="0" err="1">
                <a:sym typeface="Wingdings" panose="05000000000000000000" pitchFamily="2" charset="2"/>
              </a:rPr>
              <a:t>verkoopbinnendienst</a:t>
            </a:r>
            <a:r>
              <a:rPr lang="en-US" altLang="en-US" sz="1500" dirty="0">
                <a:sym typeface="Wingdings" panose="05000000000000000000" pitchFamily="2" charset="2"/>
              </a:rPr>
              <a:t> </a:t>
            </a:r>
            <a:r>
              <a:rPr lang="en-US" altLang="en-US" sz="1500" dirty="0" err="1">
                <a:sym typeface="Wingdings" panose="05000000000000000000" pitchFamily="2" charset="2"/>
              </a:rPr>
              <a:t>medewerkers</a:t>
            </a:r>
            <a:r>
              <a:rPr lang="en-US" altLang="en-US" sz="1500" dirty="0">
                <a:sym typeface="Wingdings" panose="05000000000000000000" pitchFamily="2" charset="2"/>
              </a:rPr>
              <a:t> </a:t>
            </a:r>
            <a:r>
              <a:rPr lang="en-US" altLang="en-US" sz="1500" dirty="0" err="1">
                <a:sym typeface="Wingdings" panose="05000000000000000000" pitchFamily="2" charset="2"/>
              </a:rPr>
              <a:t>gedurende</a:t>
            </a:r>
            <a:r>
              <a:rPr lang="en-US" altLang="en-US" sz="1500" dirty="0">
                <a:sym typeface="Wingdings" panose="05000000000000000000" pitchFamily="2" charset="2"/>
              </a:rPr>
              <a:t> de </a:t>
            </a:r>
            <a:r>
              <a:rPr lang="en-US" altLang="en-US" sz="1500" dirty="0" err="1">
                <a:sym typeface="Wingdings" panose="05000000000000000000" pitchFamily="2" charset="2"/>
              </a:rPr>
              <a:t>laatste</a:t>
            </a:r>
            <a:r>
              <a:rPr lang="en-US" altLang="en-US" sz="1500" dirty="0">
                <a:sym typeface="Wingdings" panose="05000000000000000000" pitchFamily="2" charset="2"/>
              </a:rPr>
              <a:t> 26 </a:t>
            </a:r>
            <a:r>
              <a:rPr lang="en-US" altLang="en-US" sz="1500" dirty="0" err="1">
                <a:sym typeface="Wingdings" panose="05000000000000000000" pitchFamily="2" charset="2"/>
              </a:rPr>
              <a:t>weken</a:t>
            </a:r>
            <a:r>
              <a:rPr lang="en-US" altLang="en-US" sz="1500" dirty="0">
                <a:sym typeface="Wingdings" panose="05000000000000000000" pitchFamily="2" charset="2"/>
              </a:rPr>
              <a:t>?</a:t>
            </a:r>
            <a:endParaRPr lang="nl-NL" altLang="en-US" sz="1500" dirty="0"/>
          </a:p>
        </p:txBody>
      </p:sp>
      <p:sp>
        <p:nvSpPr>
          <p:cNvPr id="6042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672D55D-1AA3-4620-824C-3ECF8A69F219}" type="slidenum">
              <a:rPr lang="en-GB" altLang="en-US" sz="1050">
                <a:solidFill>
                  <a:schemeClr val="bg1"/>
                </a:solidFill>
              </a:rPr>
              <a:pPr eaLnBrk="1" hangingPunct="1"/>
              <a:t>22</a:t>
            </a:fld>
            <a:endParaRPr lang="en-GB" altLang="en-US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364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2"/>
          <p:cNvSpPr>
            <a:spLocks noGrp="1"/>
          </p:cNvSpPr>
          <p:nvPr>
            <p:ph type="title"/>
          </p:nvPr>
        </p:nvSpPr>
        <p:spPr>
          <a:xfrm>
            <a:off x="1466807" y="723334"/>
            <a:ext cx="5085159" cy="664369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De </a:t>
            </a:r>
            <a:r>
              <a:rPr lang="en-US" altLang="en-US" dirty="0" err="1"/>
              <a:t>kunst</a:t>
            </a:r>
            <a:r>
              <a:rPr lang="en-US" altLang="en-US" dirty="0"/>
              <a:t> is het </a:t>
            </a:r>
            <a:r>
              <a:rPr lang="en-US" altLang="en-US" dirty="0" err="1"/>
              <a:t>vinden</a:t>
            </a:r>
            <a:r>
              <a:rPr lang="en-US" altLang="en-US" dirty="0"/>
              <a:t> van het </a:t>
            </a:r>
            <a:r>
              <a:rPr lang="en-US" altLang="en-US" dirty="0" err="1"/>
              <a:t>juiste</a:t>
            </a:r>
            <a:r>
              <a:rPr lang="en-US" altLang="en-US" dirty="0"/>
              <a:t> </a:t>
            </a:r>
            <a:r>
              <a:rPr lang="en-US" altLang="en-US" dirty="0" err="1"/>
              <a:t>evenwicht</a:t>
            </a:r>
            <a:r>
              <a:rPr lang="en-US" altLang="en-US" dirty="0"/>
              <a:t>….</a:t>
            </a:r>
            <a:endParaRPr lang="nl-NL" altLang="en-US" dirty="0"/>
          </a:p>
        </p:txBody>
      </p:sp>
      <p:sp>
        <p:nvSpPr>
          <p:cNvPr id="61443" name="Content Placeholder 3"/>
          <p:cNvSpPr>
            <a:spLocks noGrp="1"/>
          </p:cNvSpPr>
          <p:nvPr>
            <p:ph idx="1"/>
          </p:nvPr>
        </p:nvSpPr>
        <p:spPr>
          <a:xfrm>
            <a:off x="1566674" y="1995160"/>
            <a:ext cx="7146006" cy="4030737"/>
          </a:xfrm>
        </p:spPr>
        <p:txBody>
          <a:bodyPr>
            <a:normAutofit/>
          </a:bodyPr>
          <a:lstStyle/>
          <a:p>
            <a:pPr marL="342900" indent="-342900">
              <a:buNone/>
            </a:pPr>
            <a:r>
              <a:rPr lang="en-US" altLang="en-US" sz="1500" dirty="0" err="1"/>
              <a:t>Voorbeeld</a:t>
            </a:r>
            <a:r>
              <a:rPr lang="en-US" altLang="en-US" sz="1500" dirty="0"/>
              <a:t>: </a:t>
            </a:r>
          </a:p>
          <a:p>
            <a:r>
              <a:rPr lang="en-US" altLang="en-US" sz="1500" dirty="0" err="1"/>
              <a:t>Een</a:t>
            </a:r>
            <a:r>
              <a:rPr lang="en-US" altLang="en-US" sz="1500" dirty="0"/>
              <a:t> </a:t>
            </a:r>
            <a:r>
              <a:rPr lang="en-US" altLang="en-US" sz="1500" u="sng" dirty="0" err="1">
                <a:solidFill>
                  <a:srgbClr val="FF0000"/>
                </a:solidFill>
              </a:rPr>
              <a:t>kassa-afrekensysteem</a:t>
            </a:r>
            <a:r>
              <a:rPr lang="en-US" altLang="en-US" sz="1500" dirty="0"/>
              <a:t> </a:t>
            </a:r>
            <a:r>
              <a:rPr lang="en-US" altLang="en-US" sz="1500" dirty="0" err="1"/>
              <a:t>bevat</a:t>
            </a:r>
            <a:r>
              <a:rPr lang="en-US" altLang="en-US" sz="1500" dirty="0"/>
              <a:t> tot op de </a:t>
            </a:r>
            <a:r>
              <a:rPr lang="en-US" altLang="en-US" sz="1500" dirty="0" err="1"/>
              <a:t>minuut</a:t>
            </a:r>
            <a:r>
              <a:rPr lang="en-US" altLang="en-US" sz="1500" dirty="0"/>
              <a:t> </a:t>
            </a:r>
            <a:r>
              <a:rPr lang="en-US" altLang="en-US" sz="1500" dirty="0" err="1"/>
              <a:t>bijgewerkte</a:t>
            </a:r>
            <a:r>
              <a:rPr lang="en-US" altLang="en-US" sz="1500" dirty="0"/>
              <a:t> </a:t>
            </a:r>
            <a:r>
              <a:rPr lang="en-US" altLang="en-US" sz="1500" dirty="0" err="1"/>
              <a:t>gegevens</a:t>
            </a:r>
            <a:r>
              <a:rPr lang="en-US" altLang="en-US" sz="1500" dirty="0"/>
              <a:t> per </a:t>
            </a:r>
            <a:r>
              <a:rPr lang="en-US" altLang="en-US" sz="1500" dirty="0" err="1"/>
              <a:t>klant</a:t>
            </a:r>
            <a:r>
              <a:rPr lang="en-US" altLang="en-US" sz="1500" dirty="0"/>
              <a:t>, </a:t>
            </a:r>
            <a:r>
              <a:rPr lang="en-US" altLang="en-US" sz="1500" dirty="0" err="1"/>
              <a:t>winkel</a:t>
            </a:r>
            <a:r>
              <a:rPr lang="en-US" altLang="en-US" sz="1500" dirty="0"/>
              <a:t> </a:t>
            </a:r>
            <a:r>
              <a:rPr lang="en-US" altLang="en-US" sz="1500" dirty="0" err="1"/>
              <a:t>en</a:t>
            </a:r>
            <a:r>
              <a:rPr lang="en-US" altLang="en-US" sz="1500" dirty="0"/>
              <a:t> product. </a:t>
            </a:r>
            <a:r>
              <a:rPr lang="en-US" altLang="en-US" sz="1500" dirty="0" err="1"/>
              <a:t>Bij</a:t>
            </a:r>
            <a:r>
              <a:rPr lang="en-US" altLang="en-US" sz="1500" dirty="0"/>
              <a:t> 10 </a:t>
            </a:r>
            <a:r>
              <a:rPr lang="en-US" altLang="en-US" sz="1500" dirty="0" err="1"/>
              <a:t>verkopen</a:t>
            </a:r>
            <a:r>
              <a:rPr lang="en-US" altLang="en-US" sz="1500" dirty="0"/>
              <a:t> per </a:t>
            </a:r>
            <a:r>
              <a:rPr lang="en-US" altLang="en-US" sz="1500" dirty="0" err="1"/>
              <a:t>minuut</a:t>
            </a:r>
            <a:r>
              <a:rPr lang="en-US" altLang="en-US" sz="1500" dirty="0"/>
              <a:t>, 10 </a:t>
            </a:r>
            <a:r>
              <a:rPr lang="en-US" altLang="en-US" sz="1500" dirty="0" err="1"/>
              <a:t>uur</a:t>
            </a:r>
            <a:r>
              <a:rPr lang="en-US" altLang="en-US" sz="1500" dirty="0"/>
              <a:t> per dag, 365 </a:t>
            </a:r>
            <a:r>
              <a:rPr lang="en-US" altLang="en-US" sz="1500" dirty="0" err="1"/>
              <a:t>dagen</a:t>
            </a:r>
            <a:r>
              <a:rPr lang="en-US" altLang="en-US" sz="1500" dirty="0"/>
              <a:t> per </a:t>
            </a:r>
            <a:r>
              <a:rPr lang="en-US" altLang="en-US" sz="1500" dirty="0" err="1"/>
              <a:t>jaar</a:t>
            </a:r>
            <a:r>
              <a:rPr lang="en-US" altLang="en-US" sz="1500" dirty="0"/>
              <a:t>, </a:t>
            </a:r>
            <a:r>
              <a:rPr lang="en-US" altLang="en-US" sz="1500" dirty="0" err="1"/>
              <a:t>levert</a:t>
            </a:r>
            <a:r>
              <a:rPr lang="en-US" altLang="en-US" sz="1500" dirty="0"/>
              <a:t> </a:t>
            </a:r>
            <a:r>
              <a:rPr lang="en-US" altLang="en-US" sz="1500" dirty="0" err="1"/>
              <a:t>dat</a:t>
            </a:r>
            <a:r>
              <a:rPr lang="en-US" altLang="en-US" sz="1500" dirty="0"/>
              <a:t> </a:t>
            </a:r>
            <a:r>
              <a:rPr lang="en-US" altLang="en-US" sz="1500" dirty="0" err="1"/>
              <a:t>bijna</a:t>
            </a:r>
            <a:r>
              <a:rPr lang="en-US" altLang="en-US" sz="1500" dirty="0"/>
              <a:t> </a:t>
            </a:r>
            <a:r>
              <a:rPr lang="en-US" altLang="en-US" sz="1500" u="sng" dirty="0">
                <a:solidFill>
                  <a:srgbClr val="FF0000"/>
                </a:solidFill>
              </a:rPr>
              <a:t>2,2 </a:t>
            </a:r>
            <a:r>
              <a:rPr lang="en-US" altLang="en-US" sz="1500" u="sng" dirty="0" err="1">
                <a:solidFill>
                  <a:srgbClr val="FF0000"/>
                </a:solidFill>
              </a:rPr>
              <a:t>miljoen</a:t>
            </a:r>
            <a:r>
              <a:rPr lang="en-US" altLang="en-US" sz="1500" u="sng" dirty="0">
                <a:solidFill>
                  <a:srgbClr val="FF0000"/>
                </a:solidFill>
              </a:rPr>
              <a:t> </a:t>
            </a:r>
            <a:r>
              <a:rPr lang="en-US" altLang="en-US" sz="1500" u="sng" dirty="0" err="1">
                <a:solidFill>
                  <a:srgbClr val="FF0000"/>
                </a:solidFill>
              </a:rPr>
              <a:t>gegevenspunten</a:t>
            </a:r>
            <a:r>
              <a:rPr lang="en-US" altLang="en-US" sz="1500" u="sng" dirty="0">
                <a:solidFill>
                  <a:srgbClr val="FF0000"/>
                </a:solidFill>
              </a:rPr>
              <a:t> per </a:t>
            </a:r>
            <a:r>
              <a:rPr lang="en-US" altLang="en-US" sz="1500" u="sng" dirty="0" err="1">
                <a:solidFill>
                  <a:srgbClr val="FF0000"/>
                </a:solidFill>
              </a:rPr>
              <a:t>jaar</a:t>
            </a:r>
            <a:r>
              <a:rPr lang="en-US" altLang="en-US" sz="1500" dirty="0"/>
              <a:t> op. Hoe vat </a:t>
            </a:r>
            <a:r>
              <a:rPr lang="en-US" altLang="en-US" sz="1500" dirty="0" err="1"/>
              <a:t>ik</a:t>
            </a:r>
            <a:r>
              <a:rPr lang="en-US" altLang="en-US" sz="1500" dirty="0"/>
              <a:t> </a:t>
            </a:r>
            <a:r>
              <a:rPr lang="en-US" altLang="en-US" sz="1500" dirty="0" err="1"/>
              <a:t>dit</a:t>
            </a:r>
            <a:r>
              <a:rPr lang="en-US" altLang="en-US" sz="1500" dirty="0"/>
              <a:t> </a:t>
            </a:r>
            <a:r>
              <a:rPr lang="en-US" altLang="en-US" sz="1500" dirty="0" err="1"/>
              <a:t>samen</a:t>
            </a:r>
            <a:r>
              <a:rPr lang="en-US" altLang="en-US" sz="1500" dirty="0"/>
              <a:t> tot </a:t>
            </a:r>
            <a:r>
              <a:rPr lang="en-US" altLang="en-US" sz="1500" u="sng" dirty="0" err="1">
                <a:solidFill>
                  <a:srgbClr val="FF0000"/>
                </a:solidFill>
              </a:rPr>
              <a:t>relevante</a:t>
            </a:r>
            <a:r>
              <a:rPr lang="en-US" altLang="en-US" sz="1500" u="sng" dirty="0">
                <a:solidFill>
                  <a:srgbClr val="FF0000"/>
                </a:solidFill>
              </a:rPr>
              <a:t> </a:t>
            </a:r>
            <a:r>
              <a:rPr lang="en-US" altLang="en-US" sz="1500" u="sng" dirty="0" err="1">
                <a:solidFill>
                  <a:srgbClr val="FF0000"/>
                </a:solidFill>
              </a:rPr>
              <a:t>informatie</a:t>
            </a:r>
            <a:r>
              <a:rPr lang="en-US" altLang="en-US" sz="1500" dirty="0"/>
              <a:t>? </a:t>
            </a:r>
          </a:p>
          <a:p>
            <a:pPr marL="0" indent="0">
              <a:buNone/>
            </a:pPr>
            <a:endParaRPr lang="en-US" altLang="en-US" sz="1500" dirty="0">
              <a:sym typeface="Wingdings" panose="05000000000000000000" pitchFamily="2" charset="2"/>
            </a:endParaRPr>
          </a:p>
          <a:p>
            <a:r>
              <a:rPr lang="en-US" altLang="en-US" sz="1500" dirty="0" err="1">
                <a:sym typeface="Wingdings" panose="05000000000000000000" pitchFamily="2" charset="2"/>
              </a:rPr>
              <a:t>Als</a:t>
            </a:r>
            <a:r>
              <a:rPr lang="en-US" altLang="en-US" sz="1500" dirty="0">
                <a:sym typeface="Wingdings" panose="05000000000000000000" pitchFamily="2" charset="2"/>
              </a:rPr>
              <a:t> </a:t>
            </a:r>
            <a:r>
              <a:rPr lang="en-US" altLang="en-US" sz="1500" dirty="0" err="1">
                <a:sym typeface="Wingdings" panose="05000000000000000000" pitchFamily="2" charset="2"/>
              </a:rPr>
              <a:t>ik</a:t>
            </a:r>
            <a:r>
              <a:rPr lang="en-US" altLang="en-US" sz="1500" dirty="0">
                <a:sym typeface="Wingdings" panose="05000000000000000000" pitchFamily="2" charset="2"/>
              </a:rPr>
              <a:t> </a:t>
            </a:r>
            <a:r>
              <a:rPr lang="en-US" altLang="en-US" sz="1500" u="sng" dirty="0">
                <a:solidFill>
                  <a:srgbClr val="FF0000"/>
                </a:solidFill>
                <a:sym typeface="Wingdings" panose="05000000000000000000" pitchFamily="2" charset="2"/>
              </a:rPr>
              <a:t>per </a:t>
            </a:r>
            <a:r>
              <a:rPr lang="en-US" altLang="en-US" sz="1500" u="sng" dirty="0" err="1">
                <a:solidFill>
                  <a:srgbClr val="FF0000"/>
                </a:solidFill>
                <a:sym typeface="Wingdings" panose="05000000000000000000" pitchFamily="2" charset="2"/>
              </a:rPr>
              <a:t>maand</a:t>
            </a:r>
            <a:r>
              <a:rPr lang="en-US" altLang="en-US" sz="1500" dirty="0">
                <a:sym typeface="Wingdings" panose="05000000000000000000" pitchFamily="2" charset="2"/>
              </a:rPr>
              <a:t> </a:t>
            </a:r>
            <a:r>
              <a:rPr lang="en-US" altLang="en-US" sz="1500" dirty="0" err="1">
                <a:sym typeface="Wingdings" panose="05000000000000000000" pitchFamily="2" charset="2"/>
              </a:rPr>
              <a:t>samenvat</a:t>
            </a:r>
            <a:r>
              <a:rPr lang="en-US" altLang="en-US" sz="1500" dirty="0">
                <a:sym typeface="Wingdings" panose="05000000000000000000" pitchFamily="2" charset="2"/>
              </a:rPr>
              <a:t>, </a:t>
            </a:r>
            <a:r>
              <a:rPr lang="en-US" altLang="en-US" sz="1500" dirty="0" err="1">
                <a:sym typeface="Wingdings" panose="05000000000000000000" pitchFamily="2" charset="2"/>
              </a:rPr>
              <a:t>zie</a:t>
            </a:r>
            <a:r>
              <a:rPr lang="en-US" altLang="en-US" sz="1500" dirty="0">
                <a:sym typeface="Wingdings" panose="05000000000000000000" pitchFamily="2" charset="2"/>
              </a:rPr>
              <a:t> </a:t>
            </a:r>
            <a:r>
              <a:rPr lang="en-US" altLang="en-US" sz="1500" dirty="0" err="1">
                <a:sym typeface="Wingdings" panose="05000000000000000000" pitchFamily="2" charset="2"/>
              </a:rPr>
              <a:t>ik</a:t>
            </a:r>
            <a:r>
              <a:rPr lang="en-US" altLang="en-US" sz="1500" dirty="0">
                <a:sym typeface="Wingdings" panose="05000000000000000000" pitchFamily="2" charset="2"/>
              </a:rPr>
              <a:t> </a:t>
            </a:r>
            <a:r>
              <a:rPr lang="en-US" altLang="en-US" sz="1500" u="sng" dirty="0" err="1">
                <a:solidFill>
                  <a:srgbClr val="FF0000"/>
                </a:solidFill>
                <a:sym typeface="Wingdings" panose="05000000000000000000" pitchFamily="2" charset="2"/>
              </a:rPr>
              <a:t>geen</a:t>
            </a:r>
            <a:r>
              <a:rPr lang="en-US" altLang="en-US" sz="1500" dirty="0">
                <a:sym typeface="Wingdings" panose="05000000000000000000" pitchFamily="2" charset="2"/>
              </a:rPr>
              <a:t> </a:t>
            </a:r>
            <a:r>
              <a:rPr lang="en-US" altLang="en-US" sz="1500" dirty="0" err="1">
                <a:sym typeface="Wingdings" panose="05000000000000000000" pitchFamily="2" charset="2"/>
              </a:rPr>
              <a:t>wekelijkse</a:t>
            </a:r>
            <a:r>
              <a:rPr lang="en-US" altLang="en-US" sz="1500" dirty="0">
                <a:sym typeface="Wingdings" panose="05000000000000000000" pitchFamily="2" charset="2"/>
              </a:rPr>
              <a:t> of </a:t>
            </a:r>
            <a:r>
              <a:rPr lang="en-US" altLang="en-US" sz="1500" dirty="0" err="1">
                <a:sym typeface="Wingdings" panose="05000000000000000000" pitchFamily="2" charset="2"/>
              </a:rPr>
              <a:t>dagelijkse</a:t>
            </a:r>
            <a:r>
              <a:rPr lang="en-US" altLang="en-US" sz="1500" dirty="0">
                <a:sym typeface="Wingdings" panose="05000000000000000000" pitchFamily="2" charset="2"/>
              </a:rPr>
              <a:t> </a:t>
            </a:r>
            <a:r>
              <a:rPr lang="en-US" altLang="en-US" sz="1500" u="sng" dirty="0">
                <a:solidFill>
                  <a:srgbClr val="FF0000"/>
                </a:solidFill>
                <a:sym typeface="Wingdings" panose="05000000000000000000" pitchFamily="2" charset="2"/>
              </a:rPr>
              <a:t>trends</a:t>
            </a:r>
            <a:r>
              <a:rPr lang="en-US" altLang="en-US" sz="1500" dirty="0">
                <a:sym typeface="Wingdings" panose="05000000000000000000" pitchFamily="2" charset="2"/>
              </a:rPr>
              <a:t> (</a:t>
            </a:r>
            <a:r>
              <a:rPr lang="en-US" altLang="en-US" sz="1500" dirty="0" err="1">
                <a:sym typeface="Wingdings" panose="05000000000000000000" pitchFamily="2" charset="2"/>
              </a:rPr>
              <a:t>te</a:t>
            </a:r>
            <a:r>
              <a:rPr lang="en-US" altLang="en-US" sz="1500" dirty="0">
                <a:sym typeface="Wingdings" panose="05000000000000000000" pitchFamily="2" charset="2"/>
              </a:rPr>
              <a:t> </a:t>
            </a:r>
            <a:r>
              <a:rPr lang="en-US" altLang="en-US" sz="1500" dirty="0" err="1">
                <a:sym typeface="Wingdings" panose="05000000000000000000" pitchFamily="2" charset="2"/>
              </a:rPr>
              <a:t>lage</a:t>
            </a:r>
            <a:r>
              <a:rPr lang="en-US" altLang="en-US" sz="1500" dirty="0">
                <a:sym typeface="Wingdings" panose="05000000000000000000" pitchFamily="2" charset="2"/>
              </a:rPr>
              <a:t> mate van detail)</a:t>
            </a:r>
          </a:p>
          <a:p>
            <a:pPr marL="0" indent="0">
              <a:buNone/>
            </a:pPr>
            <a:endParaRPr lang="en-US" altLang="en-US" sz="1500" dirty="0">
              <a:sym typeface="Wingdings" panose="05000000000000000000" pitchFamily="2" charset="2"/>
            </a:endParaRPr>
          </a:p>
          <a:p>
            <a:r>
              <a:rPr lang="en-US" altLang="en-US" sz="1500" dirty="0" err="1">
                <a:sym typeface="Wingdings" panose="05000000000000000000" pitchFamily="2" charset="2"/>
              </a:rPr>
              <a:t>Als</a:t>
            </a:r>
            <a:r>
              <a:rPr lang="en-US" altLang="en-US" sz="1500" dirty="0">
                <a:sym typeface="Wingdings" panose="05000000000000000000" pitchFamily="2" charset="2"/>
              </a:rPr>
              <a:t> </a:t>
            </a:r>
            <a:r>
              <a:rPr lang="en-US" altLang="en-US" sz="1500" dirty="0" err="1">
                <a:sym typeface="Wingdings" panose="05000000000000000000" pitchFamily="2" charset="2"/>
              </a:rPr>
              <a:t>ik</a:t>
            </a:r>
            <a:r>
              <a:rPr lang="en-US" altLang="en-US" sz="1500" dirty="0">
                <a:sym typeface="Wingdings" panose="05000000000000000000" pitchFamily="2" charset="2"/>
              </a:rPr>
              <a:t> de </a:t>
            </a:r>
            <a:r>
              <a:rPr lang="en-US" altLang="en-US" sz="1500" dirty="0" err="1">
                <a:sym typeface="Wingdings" panose="05000000000000000000" pitchFamily="2" charset="2"/>
              </a:rPr>
              <a:t>gegevens</a:t>
            </a:r>
            <a:r>
              <a:rPr lang="en-US" altLang="en-US" sz="1500" dirty="0">
                <a:sym typeface="Wingdings" panose="05000000000000000000" pitchFamily="2" charset="2"/>
              </a:rPr>
              <a:t> op </a:t>
            </a:r>
            <a:r>
              <a:rPr lang="en-US" altLang="en-US" sz="1500" u="sng" dirty="0" err="1">
                <a:solidFill>
                  <a:srgbClr val="FF0000"/>
                </a:solidFill>
                <a:sym typeface="Wingdings" panose="05000000000000000000" pitchFamily="2" charset="2"/>
              </a:rPr>
              <a:t>minuutniveau</a:t>
            </a:r>
            <a:r>
              <a:rPr lang="en-US" altLang="en-US" sz="1500" dirty="0">
                <a:sym typeface="Wingdings" panose="05000000000000000000" pitchFamily="2" charset="2"/>
              </a:rPr>
              <a:t> </a:t>
            </a:r>
            <a:r>
              <a:rPr lang="en-US" altLang="en-US" sz="1500" dirty="0" err="1">
                <a:sym typeface="Wingdings" panose="05000000000000000000" pitchFamily="2" charset="2"/>
              </a:rPr>
              <a:t>ga</a:t>
            </a:r>
            <a:r>
              <a:rPr lang="en-US" altLang="en-US" sz="1500" dirty="0">
                <a:sym typeface="Wingdings" panose="05000000000000000000" pitchFamily="2" charset="2"/>
              </a:rPr>
              <a:t> </a:t>
            </a:r>
            <a:r>
              <a:rPr lang="en-US" altLang="en-US" sz="1500" dirty="0" err="1">
                <a:sym typeface="Wingdings" panose="05000000000000000000" pitchFamily="2" charset="2"/>
              </a:rPr>
              <a:t>analyseren</a:t>
            </a:r>
            <a:r>
              <a:rPr lang="en-US" altLang="en-US" sz="1500" dirty="0">
                <a:sym typeface="Wingdings" panose="05000000000000000000" pitchFamily="2" charset="2"/>
              </a:rPr>
              <a:t>, </a:t>
            </a:r>
            <a:r>
              <a:rPr lang="en-US" altLang="en-US" sz="1500" dirty="0" err="1">
                <a:sym typeface="Wingdings" panose="05000000000000000000" pitchFamily="2" charset="2"/>
              </a:rPr>
              <a:t>kan</a:t>
            </a:r>
            <a:r>
              <a:rPr lang="en-US" altLang="en-US" sz="1500" dirty="0">
                <a:sym typeface="Wingdings" panose="05000000000000000000" pitchFamily="2" charset="2"/>
              </a:rPr>
              <a:t> </a:t>
            </a:r>
            <a:r>
              <a:rPr lang="en-US" altLang="en-US" sz="1500" dirty="0" err="1">
                <a:sym typeface="Wingdings" panose="05000000000000000000" pitchFamily="2" charset="2"/>
              </a:rPr>
              <a:t>ik</a:t>
            </a:r>
            <a:r>
              <a:rPr lang="en-US" altLang="en-US" sz="1500" dirty="0">
                <a:sym typeface="Wingdings" panose="05000000000000000000" pitchFamily="2" charset="2"/>
              </a:rPr>
              <a:t> </a:t>
            </a:r>
            <a:r>
              <a:rPr lang="en-US" altLang="en-US" sz="1500" u="sng" dirty="0" err="1">
                <a:solidFill>
                  <a:srgbClr val="FF0000"/>
                </a:solidFill>
                <a:sym typeface="Wingdings" panose="05000000000000000000" pitchFamily="2" charset="2"/>
              </a:rPr>
              <a:t>geen</a:t>
            </a:r>
            <a:r>
              <a:rPr lang="en-US" altLang="en-US" sz="1500" dirty="0">
                <a:sym typeface="Wingdings" panose="05000000000000000000" pitchFamily="2" charset="2"/>
              </a:rPr>
              <a:t> </a:t>
            </a:r>
            <a:r>
              <a:rPr lang="en-US" altLang="en-US" sz="1500" dirty="0" err="1">
                <a:sym typeface="Wingdings" panose="05000000000000000000" pitchFamily="2" charset="2"/>
              </a:rPr>
              <a:t>zinvolle</a:t>
            </a:r>
            <a:r>
              <a:rPr lang="en-US" altLang="en-US" sz="1500" dirty="0">
                <a:sym typeface="Wingdings" panose="05000000000000000000" pitchFamily="2" charset="2"/>
              </a:rPr>
              <a:t> </a:t>
            </a:r>
            <a:r>
              <a:rPr lang="en-US" altLang="en-US" sz="1500" u="sng" dirty="0">
                <a:solidFill>
                  <a:srgbClr val="FF0000"/>
                </a:solidFill>
                <a:sym typeface="Wingdings" panose="05000000000000000000" pitchFamily="2" charset="2"/>
              </a:rPr>
              <a:t>trends</a:t>
            </a:r>
            <a:r>
              <a:rPr lang="en-US" altLang="en-US" sz="1500" dirty="0">
                <a:sym typeface="Wingdings" panose="05000000000000000000" pitchFamily="2" charset="2"/>
              </a:rPr>
              <a:t> </a:t>
            </a:r>
            <a:r>
              <a:rPr lang="en-US" altLang="en-US" sz="1500" dirty="0" err="1">
                <a:sym typeface="Wingdings" panose="05000000000000000000" pitchFamily="2" charset="2"/>
              </a:rPr>
              <a:t>ontdekken</a:t>
            </a:r>
            <a:r>
              <a:rPr lang="en-US" altLang="en-US" sz="1500" dirty="0">
                <a:sym typeface="Wingdings" panose="05000000000000000000" pitchFamily="2" charset="2"/>
              </a:rPr>
              <a:t> (</a:t>
            </a:r>
            <a:r>
              <a:rPr lang="en-US" altLang="en-US" sz="1500" dirty="0" err="1">
                <a:sym typeface="Wingdings" panose="05000000000000000000" pitchFamily="2" charset="2"/>
              </a:rPr>
              <a:t>te</a:t>
            </a:r>
            <a:r>
              <a:rPr lang="en-US" altLang="en-US" sz="1500" dirty="0">
                <a:sym typeface="Wingdings" panose="05000000000000000000" pitchFamily="2" charset="2"/>
              </a:rPr>
              <a:t> </a:t>
            </a:r>
            <a:r>
              <a:rPr lang="en-US" altLang="en-US" sz="1500" dirty="0" err="1">
                <a:sym typeface="Wingdings" panose="05000000000000000000" pitchFamily="2" charset="2"/>
              </a:rPr>
              <a:t>hoge</a:t>
            </a:r>
            <a:r>
              <a:rPr lang="en-US" altLang="en-US" sz="1500" dirty="0">
                <a:sym typeface="Wingdings" panose="05000000000000000000" pitchFamily="2" charset="2"/>
              </a:rPr>
              <a:t> mate van detail)</a:t>
            </a:r>
            <a:br>
              <a:rPr lang="en-US" altLang="en-US" sz="1500" dirty="0">
                <a:sym typeface="Wingdings" panose="05000000000000000000" pitchFamily="2" charset="2"/>
              </a:rPr>
            </a:br>
            <a:br>
              <a:rPr lang="en-US" altLang="en-US" sz="1500" dirty="0">
                <a:sym typeface="Wingdings" panose="05000000000000000000" pitchFamily="2" charset="2"/>
              </a:rPr>
            </a:br>
            <a:r>
              <a:rPr lang="en-US" altLang="en-US" sz="1500" dirty="0">
                <a:sym typeface="Wingdings" panose="05000000000000000000" pitchFamily="2" charset="2"/>
              </a:rPr>
              <a:t> </a:t>
            </a:r>
            <a:r>
              <a:rPr lang="en-US" altLang="en-US" sz="1500" dirty="0" err="1">
                <a:sym typeface="Wingdings" panose="05000000000000000000" pitchFamily="2" charset="2"/>
              </a:rPr>
              <a:t>Ondergrens</a:t>
            </a:r>
            <a:r>
              <a:rPr lang="en-US" altLang="en-US" sz="1500" dirty="0">
                <a:sym typeface="Wingdings" panose="05000000000000000000" pitchFamily="2" charset="2"/>
              </a:rPr>
              <a:t> (mate van detail): het </a:t>
            </a:r>
            <a:r>
              <a:rPr lang="en-US" altLang="en-US" sz="1500" dirty="0" err="1">
                <a:sym typeface="Wingdings" panose="05000000000000000000" pitchFamily="2" charset="2"/>
              </a:rPr>
              <a:t>laagste</a:t>
            </a:r>
            <a:r>
              <a:rPr lang="en-US" altLang="en-US" sz="1500" dirty="0">
                <a:sym typeface="Wingdings" panose="05000000000000000000" pitchFamily="2" charset="2"/>
              </a:rPr>
              <a:t> </a:t>
            </a:r>
            <a:r>
              <a:rPr lang="en-US" altLang="en-US" sz="1500" dirty="0" err="1">
                <a:sym typeface="Wingdings" panose="05000000000000000000" pitchFamily="2" charset="2"/>
              </a:rPr>
              <a:t>niveau</a:t>
            </a:r>
            <a:r>
              <a:rPr lang="en-US" altLang="en-US" sz="1500" dirty="0">
                <a:sym typeface="Wingdings" panose="05000000000000000000" pitchFamily="2" charset="2"/>
              </a:rPr>
              <a:t> </a:t>
            </a:r>
            <a:r>
              <a:rPr lang="en-US" altLang="en-US" sz="1500" dirty="0" err="1">
                <a:sym typeface="Wingdings" panose="05000000000000000000" pitchFamily="2" charset="2"/>
              </a:rPr>
              <a:t>waarop</a:t>
            </a:r>
            <a:r>
              <a:rPr lang="en-US" altLang="en-US" sz="1500" dirty="0">
                <a:sym typeface="Wingdings" panose="05000000000000000000" pitchFamily="2" charset="2"/>
              </a:rPr>
              <a:t> </a:t>
            </a:r>
          </a:p>
          <a:p>
            <a:pPr marL="342900" indent="-342900">
              <a:buNone/>
            </a:pPr>
            <a:r>
              <a:rPr lang="en-US" altLang="en-US" sz="1500" dirty="0">
                <a:sym typeface="Wingdings" panose="05000000000000000000" pitchFamily="2" charset="2"/>
              </a:rPr>
              <a:t>         nog </a:t>
            </a:r>
            <a:r>
              <a:rPr lang="en-US" altLang="en-US" sz="1500" dirty="0" err="1">
                <a:sym typeface="Wingdings" panose="05000000000000000000" pitchFamily="2" charset="2"/>
              </a:rPr>
              <a:t>zinvol</a:t>
            </a:r>
            <a:r>
              <a:rPr lang="en-US" altLang="en-US" sz="1500" dirty="0">
                <a:sym typeface="Wingdings" panose="05000000000000000000" pitchFamily="2" charset="2"/>
              </a:rPr>
              <a:t> </a:t>
            </a:r>
            <a:r>
              <a:rPr lang="en-US" altLang="en-US" sz="1500" dirty="0" err="1">
                <a:sym typeface="Wingdings" panose="05000000000000000000" pitchFamily="2" charset="2"/>
              </a:rPr>
              <a:t>een</a:t>
            </a:r>
            <a:r>
              <a:rPr lang="en-US" altLang="en-US" sz="1500" dirty="0">
                <a:sym typeface="Wingdings" panose="05000000000000000000" pitchFamily="2" charset="2"/>
              </a:rPr>
              <a:t> trend </a:t>
            </a:r>
            <a:r>
              <a:rPr lang="en-US" altLang="en-US" sz="1500" dirty="0" err="1">
                <a:sym typeface="Wingdings" panose="05000000000000000000" pitchFamily="2" charset="2"/>
              </a:rPr>
              <a:t>zichtbaar</a:t>
            </a:r>
            <a:r>
              <a:rPr lang="en-US" altLang="en-US" sz="1500" dirty="0">
                <a:sym typeface="Wingdings" panose="05000000000000000000" pitchFamily="2" charset="2"/>
              </a:rPr>
              <a:t> </a:t>
            </a:r>
            <a:r>
              <a:rPr lang="en-US" altLang="en-US" sz="1500" dirty="0" err="1">
                <a:sym typeface="Wingdings" panose="05000000000000000000" pitchFamily="2" charset="2"/>
              </a:rPr>
              <a:t>kan</a:t>
            </a:r>
            <a:r>
              <a:rPr lang="en-US" altLang="en-US" sz="1500" dirty="0">
                <a:sym typeface="Wingdings" panose="05000000000000000000" pitchFamily="2" charset="2"/>
              </a:rPr>
              <a:t> </a:t>
            </a:r>
            <a:r>
              <a:rPr lang="en-US" altLang="en-US" sz="1500" dirty="0" err="1">
                <a:sym typeface="Wingdings" panose="05000000000000000000" pitchFamily="2" charset="2"/>
              </a:rPr>
              <a:t>worden</a:t>
            </a:r>
            <a:r>
              <a:rPr lang="en-US" altLang="en-US" sz="1500" dirty="0">
                <a:sym typeface="Wingdings" panose="05000000000000000000" pitchFamily="2" charset="2"/>
              </a:rPr>
              <a:t> </a:t>
            </a:r>
            <a:r>
              <a:rPr lang="en-US" altLang="en-US" sz="1500" dirty="0" err="1">
                <a:sym typeface="Wingdings" panose="05000000000000000000" pitchFamily="2" charset="2"/>
              </a:rPr>
              <a:t>gemaakt</a:t>
            </a:r>
            <a:br>
              <a:rPr lang="en-US" altLang="en-US" sz="1500" dirty="0">
                <a:sym typeface="Wingdings" panose="05000000000000000000" pitchFamily="2" charset="2"/>
              </a:rPr>
            </a:br>
            <a:endParaRPr lang="nl-NL" altLang="en-US" sz="1500" dirty="0"/>
          </a:p>
        </p:txBody>
      </p:sp>
      <p:sp>
        <p:nvSpPr>
          <p:cNvPr id="6144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ED664D5-4525-477C-95DA-F55594AD7633}" type="slidenum">
              <a:rPr lang="en-GB" altLang="en-US" sz="1050">
                <a:solidFill>
                  <a:schemeClr val="bg1"/>
                </a:solidFill>
              </a:rPr>
              <a:pPr eaLnBrk="1" hangingPunct="1"/>
              <a:t>23</a:t>
            </a:fld>
            <a:endParaRPr lang="en-GB" altLang="en-US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042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2"/>
          <p:cNvSpPr>
            <a:spLocks noGrp="1"/>
          </p:cNvSpPr>
          <p:nvPr>
            <p:ph type="title"/>
          </p:nvPr>
        </p:nvSpPr>
        <p:spPr>
          <a:xfrm>
            <a:off x="29124" y="1083373"/>
            <a:ext cx="5085159" cy="664369"/>
          </a:xfrm>
        </p:spPr>
        <p:txBody>
          <a:bodyPr/>
          <a:lstStyle/>
          <a:p>
            <a:r>
              <a:rPr lang="nl-NL" altLang="en-US" dirty="0"/>
              <a:t>Kenmerken “OLAP”</a:t>
            </a:r>
          </a:p>
        </p:txBody>
      </p:sp>
      <p:sp>
        <p:nvSpPr>
          <p:cNvPr id="63491" name="Content Placeholder 3"/>
          <p:cNvSpPr>
            <a:spLocks noGrp="1"/>
          </p:cNvSpPr>
          <p:nvPr>
            <p:ph idx="1"/>
          </p:nvPr>
        </p:nvSpPr>
        <p:spPr>
          <a:xfrm>
            <a:off x="1319842" y="1956983"/>
            <a:ext cx="6904592" cy="378513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Tx/>
              <a:buChar char="-"/>
            </a:pPr>
            <a:r>
              <a:rPr lang="en-US" altLang="en-US" sz="1500" u="sng" dirty="0" err="1">
                <a:solidFill>
                  <a:srgbClr val="FF0000"/>
                </a:solidFill>
              </a:rPr>
              <a:t>directe</a:t>
            </a:r>
            <a:r>
              <a:rPr lang="en-US" altLang="en-US" sz="1500" u="sng" dirty="0">
                <a:solidFill>
                  <a:srgbClr val="FF0000"/>
                </a:solidFill>
              </a:rPr>
              <a:t> </a:t>
            </a:r>
            <a:r>
              <a:rPr lang="en-US" altLang="en-US" sz="1500" u="sng" dirty="0" err="1">
                <a:solidFill>
                  <a:srgbClr val="FF0000"/>
                </a:solidFill>
              </a:rPr>
              <a:t>toegang</a:t>
            </a:r>
            <a:r>
              <a:rPr lang="en-US" altLang="en-US" sz="1500" dirty="0">
                <a:solidFill>
                  <a:srgbClr val="FF0000"/>
                </a:solidFill>
              </a:rPr>
              <a:t> </a:t>
            </a:r>
            <a:r>
              <a:rPr lang="en-US" altLang="en-US" sz="1500" dirty="0"/>
              <a:t>door </a:t>
            </a:r>
            <a:r>
              <a:rPr lang="en-US" altLang="en-US" sz="1500" dirty="0" err="1"/>
              <a:t>verschillende</a:t>
            </a:r>
            <a:r>
              <a:rPr lang="en-US" altLang="en-US" sz="1500" dirty="0"/>
              <a:t> </a:t>
            </a:r>
            <a:r>
              <a:rPr lang="en-US" altLang="en-US" sz="1500" dirty="0" err="1"/>
              <a:t>gebruikers</a:t>
            </a:r>
            <a:endParaRPr lang="en-US" altLang="en-US" sz="1500" dirty="0"/>
          </a:p>
          <a:p>
            <a:pPr marL="342900" indent="-342900">
              <a:buFontTx/>
              <a:buChar char="-"/>
            </a:pPr>
            <a:r>
              <a:rPr lang="en-US" altLang="en-US" sz="1500" dirty="0" err="1"/>
              <a:t>eenvoudig</a:t>
            </a:r>
            <a:r>
              <a:rPr lang="en-US" altLang="en-US" sz="1500" dirty="0"/>
              <a:t> </a:t>
            </a:r>
            <a:r>
              <a:rPr lang="en-US" altLang="en-US" sz="1500" dirty="0" err="1"/>
              <a:t>mee</a:t>
            </a:r>
            <a:r>
              <a:rPr lang="en-US" altLang="en-US" sz="1500" dirty="0"/>
              <a:t> </a:t>
            </a:r>
            <a:r>
              <a:rPr lang="en-US" altLang="en-US" sz="1500" dirty="0" err="1"/>
              <a:t>te</a:t>
            </a:r>
            <a:r>
              <a:rPr lang="en-US" altLang="en-US" sz="1500" dirty="0"/>
              <a:t> </a:t>
            </a:r>
            <a:r>
              <a:rPr lang="en-US" altLang="en-US" sz="1500" dirty="0" err="1"/>
              <a:t>werken</a:t>
            </a:r>
            <a:r>
              <a:rPr lang="en-US" altLang="en-US" sz="1500" dirty="0"/>
              <a:t> </a:t>
            </a:r>
          </a:p>
          <a:p>
            <a:pPr marL="342900" indent="-342900">
              <a:buFontTx/>
              <a:buChar char="-"/>
            </a:pPr>
            <a:r>
              <a:rPr lang="en-US" altLang="en-US" sz="1500" dirty="0" err="1"/>
              <a:t>zeer</a:t>
            </a:r>
            <a:r>
              <a:rPr lang="en-US" altLang="en-US" sz="1500" dirty="0"/>
              <a:t> </a:t>
            </a:r>
            <a:r>
              <a:rPr lang="en-US" altLang="en-US" sz="1500" dirty="0" err="1"/>
              <a:t>snelle</a:t>
            </a:r>
            <a:r>
              <a:rPr lang="en-US" altLang="en-US" sz="1500" dirty="0"/>
              <a:t> </a:t>
            </a:r>
            <a:r>
              <a:rPr lang="en-US" altLang="en-US" sz="1500" dirty="0" err="1"/>
              <a:t>verwerking</a:t>
            </a:r>
            <a:endParaRPr lang="en-US" altLang="en-US" sz="1500" dirty="0"/>
          </a:p>
          <a:p>
            <a:pPr marL="342900" indent="-342900">
              <a:buFontTx/>
              <a:buChar char="-"/>
            </a:pPr>
            <a:r>
              <a:rPr lang="en-US" altLang="en-US" sz="1500" u="sng" dirty="0" err="1">
                <a:solidFill>
                  <a:srgbClr val="FF0000"/>
                </a:solidFill>
              </a:rPr>
              <a:t>eindeloos</a:t>
            </a:r>
            <a:r>
              <a:rPr lang="en-US" altLang="en-US" sz="1500" u="sng" dirty="0">
                <a:solidFill>
                  <a:srgbClr val="FF0000"/>
                </a:solidFill>
              </a:rPr>
              <a:t> </a:t>
            </a:r>
            <a:r>
              <a:rPr lang="en-US" altLang="en-US" sz="1500" u="sng" dirty="0" err="1">
                <a:solidFill>
                  <a:srgbClr val="FF0000"/>
                </a:solidFill>
              </a:rPr>
              <a:t>vragen</a:t>
            </a:r>
            <a:r>
              <a:rPr lang="en-US" altLang="en-US" sz="1500" u="sng" dirty="0">
                <a:solidFill>
                  <a:srgbClr val="FF0000"/>
                </a:solidFill>
              </a:rPr>
              <a:t> </a:t>
            </a:r>
            <a:r>
              <a:rPr lang="en-US" altLang="en-US" sz="1500" u="sng" dirty="0" err="1">
                <a:solidFill>
                  <a:srgbClr val="FF0000"/>
                </a:solidFill>
              </a:rPr>
              <a:t>kunnen</a:t>
            </a:r>
            <a:r>
              <a:rPr lang="en-US" altLang="en-US" sz="1500" u="sng" dirty="0">
                <a:solidFill>
                  <a:srgbClr val="FF0000"/>
                </a:solidFill>
              </a:rPr>
              <a:t> </a:t>
            </a:r>
            <a:r>
              <a:rPr lang="en-US" altLang="en-US" sz="1500" u="sng" dirty="0" err="1">
                <a:solidFill>
                  <a:srgbClr val="FF0000"/>
                </a:solidFill>
              </a:rPr>
              <a:t>stellen</a:t>
            </a:r>
            <a:r>
              <a:rPr lang="en-US" altLang="en-US" sz="1500" dirty="0"/>
              <a:t> </a:t>
            </a:r>
            <a:r>
              <a:rPr lang="en-US" altLang="en-US" sz="1500" dirty="0" err="1"/>
              <a:t>en</a:t>
            </a:r>
            <a:r>
              <a:rPr lang="en-US" altLang="en-US" sz="1500" dirty="0"/>
              <a:t> </a:t>
            </a:r>
            <a:r>
              <a:rPr lang="en-US" altLang="en-US" sz="1500" dirty="0" err="1"/>
              <a:t>beantwoord</a:t>
            </a:r>
            <a:r>
              <a:rPr lang="en-US" altLang="en-US" sz="1500" dirty="0"/>
              <a:t> </a:t>
            </a:r>
            <a:r>
              <a:rPr lang="en-US" altLang="en-US" sz="1500" dirty="0" err="1"/>
              <a:t>krijgen</a:t>
            </a:r>
            <a:endParaRPr lang="en-US" altLang="en-US" sz="1500" dirty="0"/>
          </a:p>
          <a:p>
            <a:pPr marL="342900" indent="-342900">
              <a:buFontTx/>
              <a:buChar char="-"/>
            </a:pPr>
            <a:r>
              <a:rPr lang="en-US" altLang="en-US" sz="1500" dirty="0" err="1"/>
              <a:t>opslagstructuur</a:t>
            </a:r>
            <a:r>
              <a:rPr lang="en-US" altLang="en-US" sz="1500" dirty="0"/>
              <a:t> </a:t>
            </a:r>
            <a:r>
              <a:rPr lang="en-US" altLang="en-US" sz="1500" dirty="0" err="1"/>
              <a:t>gebaseerd</a:t>
            </a:r>
            <a:r>
              <a:rPr lang="en-US" altLang="en-US" sz="1500" dirty="0"/>
              <a:t> op </a:t>
            </a:r>
            <a:r>
              <a:rPr lang="en-US" altLang="en-US" sz="1500" dirty="0" err="1"/>
              <a:t>dimensioneel</a:t>
            </a:r>
            <a:r>
              <a:rPr lang="en-US" altLang="en-US" sz="1500" dirty="0"/>
              <a:t> model</a:t>
            </a:r>
          </a:p>
          <a:p>
            <a:pPr marL="342900" indent="-342900">
              <a:buFontTx/>
              <a:buChar char="-"/>
            </a:pPr>
            <a:r>
              <a:rPr lang="en-US" altLang="en-US" sz="1500" dirty="0"/>
              <a:t>“</a:t>
            </a:r>
            <a:r>
              <a:rPr lang="en-US" altLang="en-US" sz="1500" dirty="0" err="1"/>
              <a:t>kubussen-denken</a:t>
            </a:r>
            <a:r>
              <a:rPr lang="en-US" altLang="en-US" sz="1500" dirty="0"/>
              <a:t>”</a:t>
            </a:r>
          </a:p>
          <a:p>
            <a:pPr marL="342900" indent="-342900">
              <a:buFontTx/>
              <a:buChar char="-"/>
            </a:pPr>
            <a:r>
              <a:rPr lang="en-US" altLang="en-US" sz="1500" dirty="0"/>
              <a:t>in </a:t>
            </a:r>
            <a:r>
              <a:rPr lang="en-US" altLang="en-US" sz="1500" dirty="0" err="1"/>
              <a:t>een</a:t>
            </a:r>
            <a:r>
              <a:rPr lang="en-US" altLang="en-US" sz="1500" dirty="0"/>
              <a:t> </a:t>
            </a:r>
            <a:r>
              <a:rPr lang="en-US" altLang="en-US" sz="1500" dirty="0" err="1"/>
              <a:t>kubus</a:t>
            </a:r>
            <a:r>
              <a:rPr lang="en-US" altLang="en-US" sz="1500" dirty="0"/>
              <a:t> </a:t>
            </a:r>
            <a:r>
              <a:rPr lang="en-US" altLang="en-US" sz="1500" dirty="0" err="1"/>
              <a:t>kan</a:t>
            </a:r>
            <a:r>
              <a:rPr lang="en-US" altLang="en-US" sz="1500" dirty="0"/>
              <a:t> </a:t>
            </a:r>
            <a:r>
              <a:rPr lang="en-US" altLang="en-US" sz="1500" dirty="0" err="1"/>
              <a:t>een</a:t>
            </a:r>
            <a:r>
              <a:rPr lang="en-US" altLang="en-US" sz="1500" dirty="0"/>
              <a:t> </a:t>
            </a:r>
            <a:r>
              <a:rPr lang="en-US" altLang="en-US" sz="1500" u="sng" dirty="0" err="1">
                <a:solidFill>
                  <a:srgbClr val="FF0000"/>
                </a:solidFill>
              </a:rPr>
              <a:t>meeteenheid</a:t>
            </a:r>
            <a:r>
              <a:rPr lang="en-US" altLang="en-US" sz="1500" u="sng" dirty="0">
                <a:solidFill>
                  <a:srgbClr val="FF0000"/>
                </a:solidFill>
              </a:rPr>
              <a:t> </a:t>
            </a:r>
            <a:r>
              <a:rPr lang="en-US" altLang="en-US" sz="1500" u="sng" dirty="0" err="1">
                <a:solidFill>
                  <a:srgbClr val="FF0000"/>
                </a:solidFill>
              </a:rPr>
              <a:t>gekoppeld</a:t>
            </a:r>
            <a:r>
              <a:rPr lang="en-US" altLang="en-US" sz="1500" dirty="0"/>
              <a:t> </a:t>
            </a:r>
            <a:r>
              <a:rPr lang="en-US" altLang="en-US" sz="1500" dirty="0" err="1"/>
              <a:t>worden</a:t>
            </a:r>
            <a:r>
              <a:rPr lang="en-US" altLang="en-US" sz="1500" dirty="0"/>
              <a:t> </a:t>
            </a:r>
            <a:r>
              <a:rPr lang="en-US" altLang="en-US" sz="1500" dirty="0" err="1"/>
              <a:t>aan</a:t>
            </a:r>
            <a:r>
              <a:rPr lang="en-US" altLang="en-US" sz="1500" dirty="0"/>
              <a:t> </a:t>
            </a:r>
            <a:r>
              <a:rPr lang="en-US" altLang="en-US" sz="1500" dirty="0" err="1"/>
              <a:t>een</a:t>
            </a:r>
            <a:r>
              <a:rPr lang="en-US" altLang="en-US" sz="1500" dirty="0"/>
              <a:t> </a:t>
            </a:r>
            <a:r>
              <a:rPr lang="en-US" altLang="en-US" sz="1500" u="sng" dirty="0" err="1">
                <a:solidFill>
                  <a:srgbClr val="FF0000"/>
                </a:solidFill>
              </a:rPr>
              <a:t>veelheid</a:t>
            </a:r>
            <a:r>
              <a:rPr lang="en-US" altLang="en-US" sz="1500" u="sng" dirty="0">
                <a:solidFill>
                  <a:srgbClr val="FF0000"/>
                </a:solidFill>
              </a:rPr>
              <a:t> van (</a:t>
            </a:r>
            <a:r>
              <a:rPr lang="en-US" altLang="en-US" sz="1500" u="sng" dirty="0" err="1">
                <a:solidFill>
                  <a:srgbClr val="FF0000"/>
                </a:solidFill>
              </a:rPr>
              <a:t>tientallen</a:t>
            </a:r>
            <a:r>
              <a:rPr lang="en-US" altLang="en-US" sz="1500" u="sng" dirty="0">
                <a:solidFill>
                  <a:srgbClr val="FF0000"/>
                </a:solidFill>
              </a:rPr>
              <a:t>) </a:t>
            </a:r>
            <a:r>
              <a:rPr lang="en-US" altLang="en-US" sz="1500" u="sng" dirty="0" err="1">
                <a:solidFill>
                  <a:srgbClr val="FF0000"/>
                </a:solidFill>
              </a:rPr>
              <a:t>dimensies</a:t>
            </a:r>
            <a:endParaRPr lang="en-US" altLang="en-US" sz="1500" u="sng" dirty="0">
              <a:solidFill>
                <a:srgbClr val="FF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en-US" sz="1500" dirty="0" err="1"/>
              <a:t>mogelijk</a:t>
            </a:r>
            <a:r>
              <a:rPr lang="en-US" altLang="en-US" sz="1500" dirty="0"/>
              <a:t> om </a:t>
            </a:r>
            <a:r>
              <a:rPr lang="en-US" altLang="en-US" sz="1500" dirty="0" err="1"/>
              <a:t>dimensies</a:t>
            </a:r>
            <a:r>
              <a:rPr lang="en-US" altLang="en-US" sz="1500" dirty="0"/>
              <a:t> om </a:t>
            </a:r>
            <a:r>
              <a:rPr lang="en-US" altLang="en-US" sz="1500" dirty="0" err="1"/>
              <a:t>assen</a:t>
            </a:r>
            <a:r>
              <a:rPr lang="en-US" altLang="en-US" sz="1500" dirty="0"/>
              <a:t> </a:t>
            </a:r>
            <a:r>
              <a:rPr lang="en-US" altLang="en-US" sz="1500" dirty="0" err="1"/>
              <a:t>te</a:t>
            </a:r>
            <a:r>
              <a:rPr lang="en-US" altLang="en-US" sz="1500" dirty="0"/>
              <a:t> </a:t>
            </a:r>
            <a:r>
              <a:rPr lang="en-US" altLang="en-US" sz="1500" dirty="0" err="1"/>
              <a:t>draaien</a:t>
            </a:r>
            <a:r>
              <a:rPr lang="en-US" altLang="en-US" sz="1500" dirty="0"/>
              <a:t> </a:t>
            </a:r>
            <a:r>
              <a:rPr lang="en-US" altLang="en-US" sz="1500" dirty="0" err="1"/>
              <a:t>en</a:t>
            </a:r>
            <a:r>
              <a:rPr lang="en-US" altLang="en-US" sz="1500" dirty="0"/>
              <a:t> de data </a:t>
            </a:r>
            <a:r>
              <a:rPr lang="en-US" altLang="en-US" sz="1500" dirty="0" err="1"/>
              <a:t>voortdurend</a:t>
            </a:r>
            <a:r>
              <a:rPr lang="en-US" altLang="en-US" sz="1500" dirty="0"/>
              <a:t> </a:t>
            </a:r>
            <a:r>
              <a:rPr lang="en-US" altLang="en-US" sz="1500" dirty="0" err="1"/>
              <a:t>anders</a:t>
            </a:r>
            <a:r>
              <a:rPr lang="en-US" altLang="en-US" sz="1500" dirty="0"/>
              <a:t> </a:t>
            </a:r>
            <a:r>
              <a:rPr lang="en-US" altLang="en-US" sz="1500" dirty="0" err="1"/>
              <a:t>te</a:t>
            </a:r>
            <a:r>
              <a:rPr lang="en-US" altLang="en-US" sz="1500" dirty="0"/>
              <a:t> </a:t>
            </a:r>
            <a:r>
              <a:rPr lang="en-US" altLang="en-US" sz="1500" dirty="0" err="1"/>
              <a:t>presenteren</a:t>
            </a:r>
            <a:endParaRPr lang="en-US" altLang="en-US" sz="1500" dirty="0"/>
          </a:p>
          <a:p>
            <a:pPr marL="342900" indent="-342900">
              <a:buFontTx/>
              <a:buChar char="-"/>
            </a:pPr>
            <a:r>
              <a:rPr lang="en-US" altLang="en-US" sz="1500" dirty="0" err="1"/>
              <a:t>binnen</a:t>
            </a:r>
            <a:r>
              <a:rPr lang="en-US" altLang="en-US" sz="1500" dirty="0"/>
              <a:t> de </a:t>
            </a:r>
            <a:r>
              <a:rPr lang="en-US" altLang="en-US" sz="1500" dirty="0" err="1"/>
              <a:t>grenzen</a:t>
            </a:r>
            <a:r>
              <a:rPr lang="en-US" altLang="en-US" sz="1500" dirty="0"/>
              <a:t> van de </a:t>
            </a:r>
            <a:r>
              <a:rPr lang="en-US" altLang="en-US" sz="1500" dirty="0" err="1"/>
              <a:t>kubus</a:t>
            </a:r>
            <a:r>
              <a:rPr lang="en-US" altLang="en-US" sz="1500" dirty="0"/>
              <a:t> op </a:t>
            </a:r>
            <a:r>
              <a:rPr lang="en-US" altLang="en-US" sz="1500" u="sng" dirty="0">
                <a:solidFill>
                  <a:srgbClr val="FF0000"/>
                </a:solidFill>
              </a:rPr>
              <a:t>elk </a:t>
            </a:r>
            <a:r>
              <a:rPr lang="en-US" altLang="en-US" sz="1500" u="sng" dirty="0" err="1">
                <a:solidFill>
                  <a:srgbClr val="FF0000"/>
                </a:solidFill>
              </a:rPr>
              <a:t>gewenst</a:t>
            </a:r>
            <a:r>
              <a:rPr lang="en-US" altLang="en-US" sz="1500" u="sng" dirty="0">
                <a:solidFill>
                  <a:srgbClr val="FF0000"/>
                </a:solidFill>
              </a:rPr>
              <a:t> </a:t>
            </a:r>
            <a:r>
              <a:rPr lang="en-US" altLang="en-US" sz="1500" u="sng" dirty="0" err="1">
                <a:solidFill>
                  <a:srgbClr val="FF0000"/>
                </a:solidFill>
              </a:rPr>
              <a:t>detailniveau</a:t>
            </a:r>
            <a:r>
              <a:rPr lang="en-US" altLang="en-US" sz="1500" dirty="0"/>
              <a:t> </a:t>
            </a:r>
            <a:r>
              <a:rPr lang="en-US" altLang="en-US" sz="1500" dirty="0" err="1"/>
              <a:t>doorsnijdingen</a:t>
            </a:r>
            <a:r>
              <a:rPr lang="en-US" altLang="en-US" sz="1500" dirty="0"/>
              <a:t> </a:t>
            </a:r>
            <a:r>
              <a:rPr lang="en-US" altLang="en-US" sz="1500" dirty="0" err="1"/>
              <a:t>maken</a:t>
            </a:r>
            <a:r>
              <a:rPr lang="en-US" altLang="en-US" sz="1500" dirty="0"/>
              <a:t> </a:t>
            </a:r>
            <a:r>
              <a:rPr lang="en-US" altLang="en-US" sz="1500" dirty="0">
                <a:solidFill>
                  <a:srgbClr val="FF0000"/>
                </a:solidFill>
              </a:rPr>
              <a:t>(</a:t>
            </a:r>
            <a:r>
              <a:rPr lang="en-US" altLang="en-US" sz="1500" u="sng" dirty="0">
                <a:solidFill>
                  <a:srgbClr val="FF0000"/>
                </a:solidFill>
              </a:rPr>
              <a:t>“</a:t>
            </a:r>
            <a:r>
              <a:rPr lang="en-US" altLang="en-US" sz="1500" u="sng" dirty="0" err="1">
                <a:solidFill>
                  <a:srgbClr val="FF0000"/>
                </a:solidFill>
              </a:rPr>
              <a:t>intuïtief</a:t>
            </a:r>
            <a:r>
              <a:rPr lang="en-US" altLang="en-US" sz="1500" u="sng" dirty="0">
                <a:solidFill>
                  <a:srgbClr val="FF0000"/>
                </a:solidFill>
              </a:rPr>
              <a:t> </a:t>
            </a:r>
            <a:r>
              <a:rPr lang="en-US" altLang="en-US" sz="1500" u="sng" dirty="0" err="1">
                <a:solidFill>
                  <a:srgbClr val="FF0000"/>
                </a:solidFill>
              </a:rPr>
              <a:t>analyseren</a:t>
            </a:r>
            <a:r>
              <a:rPr lang="en-US" altLang="en-US" sz="1500" u="sng" dirty="0">
                <a:solidFill>
                  <a:srgbClr val="FF0000"/>
                </a:solidFill>
              </a:rPr>
              <a:t>”</a:t>
            </a:r>
            <a:r>
              <a:rPr lang="en-US" altLang="en-US" sz="1500" dirty="0"/>
              <a:t>)</a:t>
            </a:r>
          </a:p>
          <a:p>
            <a:pPr marL="342900" indent="-342900">
              <a:buFontTx/>
              <a:buChar char="-"/>
            </a:pPr>
            <a:r>
              <a:rPr lang="en-US" altLang="en-US" sz="1500" dirty="0"/>
              <a:t>de </a:t>
            </a:r>
            <a:r>
              <a:rPr lang="en-US" altLang="en-US" sz="1500" u="sng" dirty="0" err="1">
                <a:solidFill>
                  <a:srgbClr val="FF0000"/>
                </a:solidFill>
              </a:rPr>
              <a:t>gebruiker</a:t>
            </a:r>
            <a:r>
              <a:rPr lang="en-US" altLang="en-US" sz="1500" dirty="0"/>
              <a:t> </a:t>
            </a:r>
            <a:r>
              <a:rPr lang="en-US" altLang="en-US" sz="1500" dirty="0" err="1"/>
              <a:t>kan</a:t>
            </a:r>
            <a:r>
              <a:rPr lang="en-US" altLang="en-US" sz="1500" dirty="0"/>
              <a:t> op </a:t>
            </a:r>
            <a:r>
              <a:rPr lang="en-US" altLang="en-US" sz="1500" dirty="0" err="1"/>
              <a:t>ieder</a:t>
            </a:r>
            <a:r>
              <a:rPr lang="en-US" altLang="en-US" sz="1500" dirty="0"/>
              <a:t> </a:t>
            </a:r>
            <a:r>
              <a:rPr lang="en-US" altLang="en-US" sz="1500" dirty="0" err="1"/>
              <a:t>gewenst</a:t>
            </a:r>
            <a:r>
              <a:rPr lang="en-US" altLang="en-US" sz="1500" dirty="0"/>
              <a:t> moment </a:t>
            </a:r>
            <a:r>
              <a:rPr lang="en-US" altLang="en-US" sz="1500" u="sng" dirty="0" err="1">
                <a:solidFill>
                  <a:srgbClr val="FF0000"/>
                </a:solidFill>
              </a:rPr>
              <a:t>zelf</a:t>
            </a:r>
            <a:r>
              <a:rPr lang="en-US" altLang="en-US" sz="1500" u="sng" dirty="0">
                <a:solidFill>
                  <a:srgbClr val="FF0000"/>
                </a:solidFill>
              </a:rPr>
              <a:t> </a:t>
            </a:r>
            <a:r>
              <a:rPr lang="en-US" altLang="en-US" sz="1500" u="sng" dirty="0" err="1">
                <a:solidFill>
                  <a:srgbClr val="FF0000"/>
                </a:solidFill>
              </a:rPr>
              <a:t>een</a:t>
            </a:r>
            <a:r>
              <a:rPr lang="en-US" altLang="en-US" sz="1500" dirty="0">
                <a:solidFill>
                  <a:srgbClr val="FF0000"/>
                </a:solidFill>
              </a:rPr>
              <a:t> </a:t>
            </a:r>
            <a:r>
              <a:rPr lang="en-US" altLang="en-US" sz="1500" u="sng" dirty="0">
                <a:solidFill>
                  <a:srgbClr val="FF0000"/>
                </a:solidFill>
              </a:rPr>
              <a:t>rapportage</a:t>
            </a:r>
            <a:r>
              <a:rPr lang="en-US" altLang="en-US" sz="1500" dirty="0"/>
              <a:t> </a:t>
            </a:r>
            <a:r>
              <a:rPr lang="en-US" altLang="en-US" sz="1500" dirty="0" err="1"/>
              <a:t>samenstellen</a:t>
            </a:r>
            <a:r>
              <a:rPr lang="en-US" altLang="en-US" sz="1500" dirty="0"/>
              <a:t>, </a:t>
            </a:r>
            <a:r>
              <a:rPr lang="en-US" altLang="en-US" sz="1500" dirty="0" err="1"/>
              <a:t>afgestemd</a:t>
            </a:r>
            <a:r>
              <a:rPr lang="en-US" altLang="en-US" sz="1500" dirty="0"/>
              <a:t> op </a:t>
            </a:r>
            <a:r>
              <a:rPr lang="en-US" altLang="en-US" sz="1500" dirty="0" err="1"/>
              <a:t>zijn</a:t>
            </a:r>
            <a:r>
              <a:rPr lang="en-US" altLang="en-US" sz="1500" dirty="0"/>
              <a:t> </a:t>
            </a:r>
            <a:r>
              <a:rPr lang="en-US" altLang="en-US" sz="1500" dirty="0" err="1"/>
              <a:t>behoeften</a:t>
            </a:r>
            <a:endParaRPr lang="en-US" altLang="en-US" sz="1500" dirty="0"/>
          </a:p>
          <a:p>
            <a:pPr marL="342900" indent="-342900">
              <a:buNone/>
            </a:pPr>
            <a:br>
              <a:rPr lang="en-US" altLang="en-US" sz="1500" dirty="0"/>
            </a:br>
            <a:br>
              <a:rPr lang="en-US" altLang="en-US" sz="1500" dirty="0"/>
            </a:br>
            <a:endParaRPr lang="en-US" altLang="en-US" sz="1500" dirty="0"/>
          </a:p>
          <a:p>
            <a:pPr marL="342900" indent="-342900">
              <a:buFontTx/>
              <a:buAutoNum type="arabicPeriod"/>
            </a:pPr>
            <a:endParaRPr lang="en-US" altLang="en-US" sz="1500" dirty="0"/>
          </a:p>
        </p:txBody>
      </p:sp>
      <p:sp>
        <p:nvSpPr>
          <p:cNvPr id="6349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15C8239-9A65-47B4-A785-6BDAEC31B09A}" type="slidenum">
              <a:rPr lang="en-GB" altLang="en-US" sz="1050">
                <a:solidFill>
                  <a:schemeClr val="bg1"/>
                </a:solidFill>
              </a:rPr>
              <a:pPr eaLnBrk="1" hangingPunct="1"/>
              <a:t>24</a:t>
            </a:fld>
            <a:endParaRPr lang="en-GB" altLang="en-US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696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Agenda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Inleiding</a:t>
            </a:r>
          </a:p>
          <a:p>
            <a:r>
              <a:rPr lang="nl-NL" dirty="0"/>
              <a:t>Kubus</a:t>
            </a:r>
          </a:p>
          <a:p>
            <a:r>
              <a:rPr lang="nl-NL" dirty="0">
                <a:solidFill>
                  <a:srgbClr val="FF0000"/>
                </a:solidFill>
              </a:rPr>
              <a:t>Datamining en </a:t>
            </a:r>
            <a:r>
              <a:rPr lang="nl-NL" dirty="0" err="1">
                <a:solidFill>
                  <a:srgbClr val="FF0000"/>
                </a:solidFill>
              </a:rPr>
              <a:t>analytics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8607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Datamining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8650" y="2226473"/>
            <a:ext cx="7886700" cy="1816433"/>
          </a:xfrm>
        </p:spPr>
        <p:txBody>
          <a:bodyPr/>
          <a:lstStyle/>
          <a:p>
            <a:r>
              <a:rPr lang="nl-NL" b="1" dirty="0"/>
              <a:t>Datamining</a:t>
            </a:r>
            <a:r>
              <a:rPr lang="nl-NL" dirty="0"/>
              <a:t> is het gericht zoeken naar (statistische) verbanden in gegevensverzamelingen met als doel profielen op te stellen voor wetenschappelijk of commercieel gebruik.</a:t>
            </a:r>
          </a:p>
          <a:p>
            <a:r>
              <a:rPr lang="nl-NL" dirty="0"/>
              <a:t>Met Datamining kan je verbanden aantonen en voorspellingen doen</a:t>
            </a:r>
          </a:p>
          <a:p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1172497" y="3914375"/>
            <a:ext cx="5950974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nl-NL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N.B. In de afgelopen honderd jaar is in de westerse wereld zowel het aantal ooievaars als het aantal geboortes afgenomen. Hebben ooievaars </a:t>
            </a:r>
            <a:r>
              <a:rPr lang="nl-NL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dus</a:t>
            </a:r>
            <a:r>
              <a:rPr lang="nl-NL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iets met geboortes te maken?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8379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" altLang="nl-NL"/>
              <a:t>Datamining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Datamining tracht op een geautomatiseerde manier (verborgen) patronen en relaties te ontdekken in grote hoeveelheden gegevens. Datamining is gebaseerd op statistiek, machine </a:t>
            </a:r>
            <a:r>
              <a:rPr lang="nl-NL" dirty="0" err="1"/>
              <a:t>learning</a:t>
            </a:r>
            <a:r>
              <a:rPr lang="nl-NL" dirty="0"/>
              <a:t>, patroonherkenning en  geavanceerde computerberekeningen.</a:t>
            </a:r>
          </a:p>
          <a:p>
            <a:pPr>
              <a:defRPr/>
            </a:pPr>
            <a:endParaRPr lang="nl-NL" dirty="0"/>
          </a:p>
          <a:p>
            <a:pPr>
              <a:defRPr/>
            </a:pPr>
            <a:r>
              <a:rPr lang="nl-NL" dirty="0"/>
              <a:t>Bij winkels kan het gaan om het voorspellen van verkopen. De politie kan het gebruiken voor het bepalen van patronen (locaties en gedrag) in criminaliteit.</a:t>
            </a:r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nl-NL" sz="1500" u="sng" dirty="0">
                <a:hlinkClick r:id="rId3"/>
              </a:rPr>
              <a:t>http://www.youtube.com/watch?v=AlDkrVAGDuY</a:t>
            </a:r>
            <a:endParaRPr lang="nl" sz="1500" dirty="0"/>
          </a:p>
          <a:p>
            <a:pPr>
              <a:defRPr/>
            </a:pPr>
            <a:endParaRPr lang="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2360614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/>
              <a:t>Datamining toepassing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altLang="nl-NL"/>
              <a:t>Elke supermarkt kent de aankopen van individuele klanten (mits ze een klantenkaart hebben)</a:t>
            </a:r>
          </a:p>
          <a:p>
            <a:endParaRPr lang="nl-NL" altLang="nl-NL"/>
          </a:p>
          <a:p>
            <a:r>
              <a:rPr lang="nl-NL" altLang="nl-NL"/>
              <a:t>De supermarkt zou kunnen nagaan (door datamining) of er samenhang is tussen producten die klanten in één bezoek kopen</a:t>
            </a:r>
          </a:p>
          <a:p>
            <a:endParaRPr lang="nl-NL" altLang="nl-NL"/>
          </a:p>
          <a:p>
            <a:r>
              <a:rPr lang="nl-NL" altLang="nl-NL"/>
              <a:t>Zo zou ontdekt kunnen worden welke producten vaker dan toevallig in één mandje liggen</a:t>
            </a:r>
          </a:p>
          <a:p>
            <a:endParaRPr lang="nl-NL" altLang="nl-NL"/>
          </a:p>
          <a:p>
            <a:r>
              <a:rPr lang="nl-NL" altLang="nl-NL"/>
              <a:t>Die producten zouden dan ook in de supermarkt dicht bij elkaar aangeboden kunnen worden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15680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 soorten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beschrijvende datamining</a:t>
            </a:r>
          </a:p>
          <a:p>
            <a:pPr lvl="1"/>
            <a:r>
              <a:rPr lang="nl-NL" dirty="0"/>
              <a:t>het opsporen van verbanden en patronen in gegevens</a:t>
            </a:r>
          </a:p>
          <a:p>
            <a:pPr lvl="1"/>
            <a:r>
              <a:rPr lang="nl-NL" dirty="0"/>
              <a:t>de mens moet de resultaten interpreteren en de oorzakelijkheid bepalen</a:t>
            </a:r>
          </a:p>
          <a:p>
            <a:pPr lvl="1"/>
            <a:r>
              <a:rPr lang="nl-NL" dirty="0"/>
              <a:t>Klanten die dit kochten, kochten ook …</a:t>
            </a:r>
          </a:p>
          <a:p>
            <a:pPr lvl="0"/>
            <a:r>
              <a:rPr lang="nl-NL" dirty="0"/>
              <a:t>voorspellende datamining</a:t>
            </a:r>
          </a:p>
          <a:p>
            <a:pPr lvl="1"/>
            <a:r>
              <a:rPr lang="nl-NL" dirty="0"/>
              <a:t>voorspellen wat uitkomsten zijn</a:t>
            </a:r>
          </a:p>
          <a:p>
            <a:pPr lvl="1"/>
            <a:r>
              <a:rPr lang="nl-NL" dirty="0"/>
              <a:t>Aanvullen ontbrekende gegevens</a:t>
            </a:r>
          </a:p>
          <a:p>
            <a:pPr lvl="1"/>
            <a:r>
              <a:rPr lang="nl-NL" dirty="0"/>
              <a:t>Fraude detectie</a:t>
            </a:r>
          </a:p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4017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0909B-530B-4EA3-9CA3-FC601C06B9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3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8C1E06-7839-4F89-9F23-D75AF4036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63" y="414751"/>
            <a:ext cx="3329559" cy="24971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0D6F52-6179-4FC3-96F2-3FAB2F732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911" y="1633854"/>
            <a:ext cx="3778191" cy="2833643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0D30479-B814-4572-B08C-69E948CFA4F8}"/>
              </a:ext>
            </a:extLst>
          </p:cNvPr>
          <p:cNvSpPr/>
          <p:nvPr/>
        </p:nvSpPr>
        <p:spPr>
          <a:xfrm>
            <a:off x="6453051" y="2319640"/>
            <a:ext cx="1696904" cy="1907177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959D0A-ACCF-4E89-A9AC-B85B1CB66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706" y="3365865"/>
            <a:ext cx="3461854" cy="259639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B03BDD6-0B5D-46E4-861B-B42CAE437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024" y="330655"/>
            <a:ext cx="4156755" cy="1103540"/>
          </a:xfrm>
        </p:spPr>
        <p:txBody>
          <a:bodyPr/>
          <a:lstStyle/>
          <a:p>
            <a:r>
              <a:rPr lang="nl-NL" dirty="0"/>
              <a:t>On Line </a:t>
            </a:r>
            <a:r>
              <a:rPr lang="nl-NL" dirty="0" err="1"/>
              <a:t>Analytical</a:t>
            </a:r>
            <a:r>
              <a:rPr lang="nl-NL" dirty="0"/>
              <a:t> Processing(OLAP)</a:t>
            </a:r>
          </a:p>
        </p:txBody>
      </p:sp>
    </p:spTree>
    <p:extLst>
      <p:ext uri="{BB962C8B-B14F-4D97-AF65-F5344CB8AC3E}">
        <p14:creationId xmlns:p14="http://schemas.microsoft.com/office/powerpoint/2010/main" val="100054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8" t="8244" r="3088" b="8595"/>
          <a:stretch>
            <a:fillRect/>
          </a:stretch>
        </p:blipFill>
        <p:spPr bwMode="auto">
          <a:xfrm>
            <a:off x="-117001" y="950976"/>
            <a:ext cx="9365206" cy="51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13180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" t="8588" r="3481" b="8685"/>
          <a:stretch>
            <a:fillRect/>
          </a:stretch>
        </p:blipFill>
        <p:spPr bwMode="auto">
          <a:xfrm>
            <a:off x="1165" y="757738"/>
            <a:ext cx="9148212" cy="5070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jdelijke aanduiding voor dia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2423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Analytics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/>
              <a:t>Analytics</a:t>
            </a:r>
            <a:r>
              <a:rPr lang="nl-NL" dirty="0"/>
              <a:t> is het ontdekken en communiceren van betekenisvolle patronen in gegevensverzamelingen.</a:t>
            </a:r>
          </a:p>
          <a:p>
            <a:r>
              <a:rPr lang="nl-NL" dirty="0"/>
              <a:t>Analytics is een werkwijze die een onderdeel moet zijn van de bedrijfscultuur. Analyse is slechts een deel van deze werkwijze.</a:t>
            </a:r>
          </a:p>
          <a:p>
            <a:r>
              <a:rPr lang="nl-NL" b="1" dirty="0"/>
              <a:t>Business Analytics</a:t>
            </a:r>
            <a:r>
              <a:rPr lang="nl-NL" dirty="0"/>
              <a:t> zijn vaardigheden, technologieën, applicaties en werkwijzen voor constant en iteratief onderzoek naar de prestatie uit het verleden van de organisatie om inzicht te creëren en te plannen. 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6380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Soorten </a:t>
            </a:r>
            <a:r>
              <a:rPr lang="nl-NL" dirty="0" err="1"/>
              <a:t>analytics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err="1"/>
              <a:t>descriptive</a:t>
            </a:r>
            <a:r>
              <a:rPr lang="nl-NL" dirty="0"/>
              <a:t> </a:t>
            </a:r>
            <a:r>
              <a:rPr lang="nl-NL" dirty="0" err="1"/>
              <a:t>analytics</a:t>
            </a:r>
            <a:r>
              <a:rPr lang="nl-NL" dirty="0"/>
              <a:t>  (beschrijven)</a:t>
            </a:r>
          </a:p>
          <a:p>
            <a:pPr lvl="0"/>
            <a:r>
              <a:rPr lang="nl-NL" dirty="0" err="1"/>
              <a:t>predictive</a:t>
            </a:r>
            <a:r>
              <a:rPr lang="nl-NL" dirty="0"/>
              <a:t> </a:t>
            </a:r>
            <a:r>
              <a:rPr lang="nl-NL" dirty="0" err="1"/>
              <a:t>analytics</a:t>
            </a:r>
            <a:r>
              <a:rPr lang="nl-NL" dirty="0"/>
              <a:t>  (voorspellen)</a:t>
            </a:r>
          </a:p>
          <a:p>
            <a:pPr lvl="0"/>
            <a:r>
              <a:rPr lang="nl-NL" dirty="0" err="1"/>
              <a:t>prescriptive</a:t>
            </a:r>
            <a:r>
              <a:rPr lang="nl-NL" dirty="0"/>
              <a:t> </a:t>
            </a:r>
            <a:r>
              <a:rPr lang="nl-NL" dirty="0" err="1"/>
              <a:t>analytics</a:t>
            </a:r>
            <a:r>
              <a:rPr lang="nl-NL" dirty="0"/>
              <a:t> (acties)</a:t>
            </a:r>
          </a:p>
          <a:p>
            <a:pPr lvl="0"/>
            <a:r>
              <a:rPr lang="nl-NL" dirty="0" err="1"/>
              <a:t>decisive</a:t>
            </a:r>
            <a:r>
              <a:rPr lang="nl-NL" dirty="0"/>
              <a:t> </a:t>
            </a:r>
            <a:r>
              <a:rPr lang="nl-NL" dirty="0" err="1"/>
              <a:t>analytics</a:t>
            </a:r>
            <a:r>
              <a:rPr lang="nl-NL" dirty="0"/>
              <a:t> (beslissingen)</a:t>
            </a:r>
          </a:p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33</a:t>
            </a:fld>
            <a:endParaRPr lang="nl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8534AE-A1F2-463F-B0A6-6EB9923C3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502" y="2572207"/>
            <a:ext cx="3966870" cy="297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55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3" name="Title 2"/>
          <p:cNvSpPr>
            <a:spLocks noGrp="1"/>
          </p:cNvSpPr>
          <p:nvPr>
            <p:ph type="title"/>
          </p:nvPr>
        </p:nvSpPr>
        <p:spPr>
          <a:xfrm>
            <a:off x="1871666" y="1693074"/>
            <a:ext cx="5262563" cy="664369"/>
          </a:xfrm>
        </p:spPr>
        <p:txBody>
          <a:bodyPr/>
          <a:lstStyle/>
          <a:p>
            <a:r>
              <a:rPr lang="en-US" altLang="en-US"/>
              <a:t>Insight in data…..</a:t>
            </a:r>
            <a:endParaRPr lang="nl-NL" altLang="en-US"/>
          </a:p>
        </p:txBody>
      </p:sp>
      <p:sp>
        <p:nvSpPr>
          <p:cNvPr id="737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43CD535-9457-42B5-A733-135B392368D7}" type="slidenum">
              <a:rPr lang="en-GB" altLang="en-US" sz="1050">
                <a:solidFill>
                  <a:schemeClr val="bg1"/>
                </a:solidFill>
              </a:rPr>
              <a:pPr eaLnBrk="1" hangingPunct="1"/>
              <a:t>34</a:t>
            </a:fld>
            <a:endParaRPr lang="en-GB" altLang="en-US" sz="1050">
              <a:solidFill>
                <a:schemeClr val="bg1"/>
              </a:solidFill>
            </a:endParaRPr>
          </a:p>
        </p:txBody>
      </p:sp>
      <p:pic>
        <p:nvPicPr>
          <p:cNvPr id="737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31" y="2153845"/>
            <a:ext cx="2700338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241" y="2208610"/>
            <a:ext cx="1737122" cy="262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DE2272-0434-4711-891E-A70A3535DDF4}"/>
              </a:ext>
            </a:extLst>
          </p:cNvPr>
          <p:cNvSpPr txBox="1"/>
          <p:nvPr/>
        </p:nvSpPr>
        <p:spPr>
          <a:xfrm>
            <a:off x="2778034" y="5077097"/>
            <a:ext cx="3549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/>
              <a:t>Pauze tot 9:48</a:t>
            </a:r>
          </a:p>
        </p:txBody>
      </p:sp>
    </p:spTree>
    <p:extLst>
      <p:ext uri="{BB962C8B-B14F-4D97-AF65-F5344CB8AC3E}">
        <p14:creationId xmlns:p14="http://schemas.microsoft.com/office/powerpoint/2010/main" val="16105801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Huiswerk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/>
              <a:t>Lezen hoofdstuk 7 uit Leerboek Business Intelligence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73991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36</a:t>
            </a:fld>
            <a:endParaRPr lang="nl-NL"/>
          </a:p>
        </p:txBody>
      </p:sp>
      <p:pic>
        <p:nvPicPr>
          <p:cNvPr id="1026" name="Picture 2" descr="http://maia-intelligence.com/wp-content/uploads/2013/02/how-to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069" y="871003"/>
            <a:ext cx="5410199" cy="509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48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Eisen aan OLAP database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Een OLAP database moet een conceptueel en intuïtief gegevensmodel opleveren.</a:t>
            </a:r>
          </a:p>
          <a:p>
            <a:pPr lvl="0"/>
            <a:r>
              <a:rPr lang="nl-NL" dirty="0"/>
              <a:t>Een OLAP database moet een hele goede performance hebben, ook bij grote datasets.</a:t>
            </a:r>
          </a:p>
          <a:p>
            <a:pPr lvl="0"/>
            <a:r>
              <a:rPr lang="nl-NL" dirty="0"/>
              <a:t>Een OLAP database moet (relatief) gemakkelijk voor analyse doeleinden nuttige berekeningen kunnen uitvoeren.</a:t>
            </a:r>
          </a:p>
          <a:p>
            <a:endParaRPr lang="nl-NL" sz="1000" dirty="0"/>
          </a:p>
        </p:txBody>
      </p:sp>
      <p:sp>
        <p:nvSpPr>
          <p:cNvPr id="5" name="Tekstvak 4"/>
          <p:cNvSpPr txBox="1"/>
          <p:nvPr/>
        </p:nvSpPr>
        <p:spPr>
          <a:xfrm>
            <a:off x="862785" y="4595968"/>
            <a:ext cx="7521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OLAP = </a:t>
            </a:r>
            <a:r>
              <a:rPr lang="nl-NL" sz="1400" dirty="0" err="1"/>
              <a:t>OnLine</a:t>
            </a:r>
            <a:r>
              <a:rPr lang="nl-NL" sz="1400" dirty="0"/>
              <a:t> </a:t>
            </a:r>
            <a:r>
              <a:rPr lang="nl-NL" sz="1400" dirty="0" err="1"/>
              <a:t>Analytical</a:t>
            </a:r>
            <a:r>
              <a:rPr lang="nl-NL" sz="1400" dirty="0"/>
              <a:t> Processing</a:t>
            </a:r>
          </a:p>
          <a:p>
            <a:r>
              <a:rPr lang="nl-NL" sz="1400" dirty="0"/>
              <a:t>OLAP database = database speciaal ingericht om OLAP te ondersteunen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3890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Conceptueel en intuïtief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Een </a:t>
            </a:r>
            <a:r>
              <a:rPr lang="nl-NL" b="1" dirty="0"/>
              <a:t>semantisch model</a:t>
            </a:r>
            <a:r>
              <a:rPr lang="nl-NL" dirty="0"/>
              <a:t> vertaalt een technische database implementatie in een voor eindgebruikers leesbaar en begrijpelijk model dat bruikbaar is zonder over (veel) technische kennis te beschikken.</a:t>
            </a:r>
          </a:p>
          <a:p>
            <a:r>
              <a:rPr lang="nl-NL" dirty="0"/>
              <a:t>Een semantisch model bevat alleen de voor de gebruikers relevante kolommen en entiteiten</a:t>
            </a:r>
          </a:p>
          <a:p>
            <a:pPr lvl="1"/>
            <a:r>
              <a:rPr lang="nl-NL" dirty="0"/>
              <a:t>Geen technische kolommen als SCD kolommen, technische sleutels, </a:t>
            </a:r>
            <a:r>
              <a:rPr lang="nl-NL" dirty="0" err="1"/>
              <a:t>auditing</a:t>
            </a:r>
            <a:r>
              <a:rPr lang="nl-NL" dirty="0"/>
              <a:t> kolommen, …</a:t>
            </a:r>
          </a:p>
          <a:p>
            <a:r>
              <a:rPr lang="nl-NL" dirty="0"/>
              <a:t>Headers op rapporten moeten duidelijk zijn, moeten in de taal van het bedrijf geschreven zijn en moeten eenduidig zijn over alle rapporten heen.</a:t>
            </a:r>
          </a:p>
          <a:p>
            <a:pPr lvl="1"/>
            <a:r>
              <a:rPr lang="nl-NL" dirty="0"/>
              <a:t>Headers ontstaan door vanuit het semantisch model kolommen naar het rapport te slepen. Namen in het model moeten dus goede headers zijn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8497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Meerwaarde semantisch model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De meerwaarde wordt in grote mate bepaald door:</a:t>
            </a:r>
          </a:p>
          <a:p>
            <a:pPr lvl="1"/>
            <a:r>
              <a:rPr lang="nl-NL" dirty="0"/>
              <a:t>Het technische niveau van diegenen die rapporten gaan bouwen en die analyses gaan doen</a:t>
            </a:r>
          </a:p>
          <a:p>
            <a:pPr lvl="1"/>
            <a:r>
              <a:rPr lang="nl-NL" dirty="0"/>
              <a:t>Hoe goed sluit de gebruikte </a:t>
            </a:r>
            <a:r>
              <a:rPr lang="nl-NL" dirty="0" err="1"/>
              <a:t>datamart</a:t>
            </a:r>
            <a:r>
              <a:rPr lang="nl-NL" dirty="0"/>
              <a:t> aan bij het gebruik</a:t>
            </a:r>
          </a:p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8871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Performance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2 soorten performance:</a:t>
            </a:r>
          </a:p>
          <a:p>
            <a:pPr lvl="1"/>
            <a:r>
              <a:rPr lang="nl-NL" dirty="0"/>
              <a:t>de tijd die het duurt om de juiste query te schrijven</a:t>
            </a:r>
          </a:p>
          <a:p>
            <a:pPr lvl="1"/>
            <a:r>
              <a:rPr lang="nl-NL" dirty="0"/>
              <a:t>de tijd die het duurt om de query uit te voeren</a:t>
            </a:r>
          </a:p>
          <a:p>
            <a:r>
              <a:rPr lang="nl-NL" dirty="0"/>
              <a:t>Een (goed) model levert een </a:t>
            </a:r>
            <a:r>
              <a:rPr lang="nl-NL" dirty="0" err="1"/>
              <a:t>drag</a:t>
            </a:r>
            <a:r>
              <a:rPr lang="nl-NL" dirty="0"/>
              <a:t>-</a:t>
            </a:r>
            <a:r>
              <a:rPr lang="nl-NL" dirty="0" err="1"/>
              <a:t>and</a:t>
            </a:r>
            <a:r>
              <a:rPr lang="nl-NL" dirty="0"/>
              <a:t>-drop omgeving: makkelijk en snel ontwikkelen</a:t>
            </a:r>
          </a:p>
          <a:p>
            <a:r>
              <a:rPr lang="nl-NL" dirty="0"/>
              <a:t>In memory modellen zoals </a:t>
            </a:r>
            <a:r>
              <a:rPr lang="nl-NL" dirty="0" err="1"/>
              <a:t>QlikView</a:t>
            </a:r>
            <a:r>
              <a:rPr lang="nl-NL" dirty="0"/>
              <a:t> en </a:t>
            </a:r>
            <a:r>
              <a:rPr lang="nl-NL" dirty="0" err="1"/>
              <a:t>PowerPivot</a:t>
            </a:r>
            <a:r>
              <a:rPr lang="nl-NL" dirty="0"/>
              <a:t> geven goede query performance</a:t>
            </a:r>
          </a:p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1864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Agenda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Inleiding</a:t>
            </a:r>
          </a:p>
          <a:p>
            <a:r>
              <a:rPr lang="nl-NL" dirty="0">
                <a:solidFill>
                  <a:srgbClr val="FF0000"/>
                </a:solidFill>
              </a:rPr>
              <a:t>Kubus</a:t>
            </a:r>
          </a:p>
          <a:p>
            <a:r>
              <a:rPr lang="nl-NL" dirty="0"/>
              <a:t>Datamining en </a:t>
            </a:r>
            <a:r>
              <a:rPr lang="nl-NL" dirty="0" err="1"/>
              <a:t>analytics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1535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" altLang="nl-NL"/>
              <a:t>Toepassing DWH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nl" dirty="0"/>
              <a:t>Een datawarehouse is in essentie natuurlijk een passieve toepassing: gegevensopslag. Het nut ervan (BI) moet komen van de toepassing van het datawarehouse door:</a:t>
            </a:r>
          </a:p>
          <a:p>
            <a:pPr>
              <a:lnSpc>
                <a:spcPct val="150000"/>
              </a:lnSpc>
              <a:defRPr/>
            </a:pPr>
            <a:r>
              <a:rPr lang="nl" sz="1500" b="1" dirty="0"/>
              <a:t>Rapportgeneratoren</a:t>
            </a:r>
            <a:r>
              <a:rPr lang="nl" sz="1500" dirty="0"/>
              <a:t> voor eenvoudige, goed gestructureerde vragen.</a:t>
            </a:r>
          </a:p>
          <a:p>
            <a:pPr>
              <a:lnSpc>
                <a:spcPct val="150000"/>
              </a:lnSpc>
              <a:defRPr/>
            </a:pPr>
            <a:r>
              <a:rPr lang="nl" sz="1500" b="1" dirty="0"/>
              <a:t>OLAP (</a:t>
            </a:r>
            <a:r>
              <a:rPr lang="nl" sz="1500" b="1" dirty="0" err="1"/>
              <a:t>On-Line</a:t>
            </a:r>
            <a:r>
              <a:rPr lang="nl" sz="1500" b="1" dirty="0"/>
              <a:t> </a:t>
            </a:r>
            <a:r>
              <a:rPr lang="nl" sz="1500" b="1" dirty="0" err="1"/>
              <a:t>Analytical</a:t>
            </a:r>
            <a:r>
              <a:rPr lang="nl" sz="1500" b="1" dirty="0"/>
              <a:t> Processing) </a:t>
            </a:r>
            <a:r>
              <a:rPr lang="nl" sz="1500" dirty="0"/>
              <a:t>vooral voor samenvatting of detaillering van gegevens en met vergelijkende analyses vanuit verschillende businessperspectieven.</a:t>
            </a:r>
          </a:p>
          <a:p>
            <a:pPr>
              <a:lnSpc>
                <a:spcPct val="150000"/>
              </a:lnSpc>
              <a:defRPr/>
            </a:pPr>
            <a:r>
              <a:rPr lang="nl" sz="1500" b="1" dirty="0"/>
              <a:t>Datamining </a:t>
            </a:r>
            <a:r>
              <a:rPr lang="nl" sz="1500" dirty="0"/>
              <a:t>is bedoeld voor de ontdekking van causale verbanden en/of voorspellingen van de toekomst.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6714040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Avans">
  <a:themeElements>
    <a:clrScheme name="Default Design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7002B"/>
      </a:accent1>
      <a:accent2>
        <a:srgbClr val="C0C0C0"/>
      </a:accent2>
      <a:accent3>
        <a:srgbClr val="FFFFFF"/>
      </a:accent3>
      <a:accent4>
        <a:srgbClr val="000000"/>
      </a:accent4>
      <a:accent5>
        <a:srgbClr val="E0AAAC"/>
      </a:accent5>
      <a:accent6>
        <a:srgbClr val="AEAEAE"/>
      </a:accent6>
      <a:hlink>
        <a:srgbClr val="522641"/>
      </a:hlink>
      <a:folHlink>
        <a:srgbClr val="0066CC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808080"/>
        </a:dk1>
        <a:lt1>
          <a:srgbClr val="FFFFFF"/>
        </a:lt1>
        <a:dk2>
          <a:srgbClr val="C7002B"/>
        </a:dk2>
        <a:lt2>
          <a:srgbClr val="FFFFFF"/>
        </a:lt2>
        <a:accent1>
          <a:srgbClr val="FFFFFF"/>
        </a:accent1>
        <a:accent2>
          <a:srgbClr val="C0C0C0"/>
        </a:accent2>
        <a:accent3>
          <a:srgbClr val="E0AAAC"/>
        </a:accent3>
        <a:accent4>
          <a:srgbClr val="DADADA"/>
        </a:accent4>
        <a:accent5>
          <a:srgbClr val="FFFFFF"/>
        </a:accent5>
        <a:accent6>
          <a:srgbClr val="AEAEAE"/>
        </a:accent6>
        <a:hlink>
          <a:srgbClr val="522641"/>
        </a:hlink>
        <a:folHlink>
          <a:srgbClr val="00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C7002B"/>
        </a:lt1>
        <a:dk2>
          <a:srgbClr val="FFFFFF"/>
        </a:dk2>
        <a:lt2>
          <a:srgbClr val="808080"/>
        </a:lt2>
        <a:accent1>
          <a:srgbClr val="FFFFFF"/>
        </a:accent1>
        <a:accent2>
          <a:srgbClr val="C0C0C0"/>
        </a:accent2>
        <a:accent3>
          <a:srgbClr val="E0AAAC"/>
        </a:accent3>
        <a:accent4>
          <a:srgbClr val="000000"/>
        </a:accent4>
        <a:accent5>
          <a:srgbClr val="FFFFFF"/>
        </a:accent5>
        <a:accent6>
          <a:srgbClr val="AEAEAE"/>
        </a:accent6>
        <a:hlink>
          <a:srgbClr val="522641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7002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0AAAC"/>
        </a:accent5>
        <a:accent6>
          <a:srgbClr val="AEAEAE"/>
        </a:accent6>
        <a:hlink>
          <a:srgbClr val="522641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0808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AEAEAE"/>
        </a:accent6>
        <a:hlink>
          <a:srgbClr val="522641"/>
        </a:hlink>
        <a:folHlink>
          <a:srgbClr val="A0A0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vans" id="{601014EC-C4C8-475C-8384-57809D2538BC}" vid="{958FBA00-4A5D-413D-B388-54D461839AF8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eriode xmlns="313b64da-a3a8-4e32-89ec-c04eaf795922">2.2</Periode>
    <Soort xmlns="313b64da-a3a8-4e32-89ec-c04eaf795922">Sheets / instructies</Soort>
    <Reviewer xmlns="313b64da-a3a8-4e32-89ec-c04eaf795922">
      <UserInfo>
        <DisplayName/>
        <AccountId xsi:nil="true"/>
        <AccountType/>
      </UserInfo>
    </Reviewer>
    <Doelgroepen xmlns="313b64da-a3a8-4e32-89ec-c04eaf795922" xsi:nil="true"/>
    <_Flow_SignoffStatus xmlns="313b64da-a3a8-4e32-89ec-c04eaf795922" xsi:nil="true"/>
    <Modulecode_x0020__x002f__x0020_Osiris_x0020_code xmlns="313b64da-a3a8-4e32-89ec-c04eaf795922">IA0005</Modulecode_x0020__x002f__x0020_Osiris_x0020_cod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A43259F6BFFD4BAABBF33CE8CA1FAB" ma:contentTypeVersion="18" ma:contentTypeDescription="Create a new document." ma:contentTypeScope="" ma:versionID="f6f48584a3dd9cd41643c0b15e87d14a">
  <xsd:schema xmlns:xsd="http://www.w3.org/2001/XMLSchema" xmlns:xs="http://www.w3.org/2001/XMLSchema" xmlns:p="http://schemas.microsoft.com/office/2006/metadata/properties" xmlns:ns2="313b64da-a3a8-4e32-89ec-c04eaf795922" xmlns:ns3="3c8ae35b-8072-49eb-9d0a-8219765011a9" targetNamespace="http://schemas.microsoft.com/office/2006/metadata/properties" ma:root="true" ma:fieldsID="817cb1ce9a4bf0619709b82769f54f57" ns2:_="" ns3:_="">
    <xsd:import namespace="313b64da-a3a8-4e32-89ec-c04eaf795922"/>
    <xsd:import namespace="3c8ae35b-8072-49eb-9d0a-8219765011a9"/>
    <xsd:element name="properties">
      <xsd:complexType>
        <xsd:sequence>
          <xsd:element name="documentManagement">
            <xsd:complexType>
              <xsd:all>
                <xsd:element ref="ns2:Periode" minOccurs="0"/>
                <xsd:element ref="ns2:Modulecode_x0020__x002f__x0020_Osiris_x0020_code" minOccurs="0"/>
                <xsd:element ref="ns2:_Flow_SignoffStatus" minOccurs="0"/>
                <xsd:element ref="ns2:Doelgroepen" minOccurs="0"/>
                <xsd:element ref="ns2:MediaServiceMetadata" minOccurs="0"/>
                <xsd:element ref="ns2:MediaServiceFastMetadata" minOccurs="0"/>
                <xsd:element ref="ns2:Soort" minOccurs="0"/>
                <xsd:element ref="ns2:Reviewer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3b64da-a3a8-4e32-89ec-c04eaf795922" elementFormDefault="qualified">
    <xsd:import namespace="http://schemas.microsoft.com/office/2006/documentManagement/types"/>
    <xsd:import namespace="http://schemas.microsoft.com/office/infopath/2007/PartnerControls"/>
    <xsd:element name="Periode" ma:index="2" nillable="true" ma:displayName="Periode" ma:format="RadioButtons" ma:internalName="Periode">
      <xsd:simpleType>
        <xsd:restriction base="dms:Choice">
          <xsd:enumeration value="1.1"/>
          <xsd:enumeration value="1.2"/>
          <xsd:enumeration value="1.3"/>
          <xsd:enumeration value="1.4"/>
          <xsd:enumeration value="2.1"/>
          <xsd:enumeration value="2.2"/>
          <xsd:enumeration value="2.3"/>
          <xsd:enumeration value="2.4"/>
          <xsd:enumeration value="3.1/3.2 Stage"/>
          <xsd:enumeration value="3.3/3.4 Onderwijs jaar 3"/>
          <xsd:enumeration value="4.1/4.2 Minor"/>
          <xsd:enumeration value="4.3/4.4 Afstuderen"/>
        </xsd:restriction>
      </xsd:simpleType>
    </xsd:element>
    <xsd:element name="Modulecode_x0020__x002f__x0020_Osiris_x0020_code" ma:index="3" nillable="true" ma:displayName="Modulecode / Osiris code" ma:internalName="Modulecode_x0020__x002f__x0020_Osiris_x0020_code">
      <xsd:simpleType>
        <xsd:restriction base="dms:Text">
          <xsd:maxLength value="255"/>
        </xsd:restriction>
      </xsd:simpleType>
    </xsd:element>
    <xsd:element name="_Flow_SignoffStatus" ma:index="4" nillable="true" ma:displayName="Sign-off status" ma:internalName="_x0024_Resources_x003a_core_x002c_Signoff_Status_x003b_">
      <xsd:simpleType>
        <xsd:restriction base="dms:Text"/>
      </xsd:simpleType>
    </xsd:element>
    <xsd:element name="Doelgroepen" ma:index="5" nillable="true" ma:displayName="Doelgroepen" ma:internalName="Doelgroepen">
      <xsd:simpleType>
        <xsd:restriction base="dms:Unknown"/>
      </xsd:simple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Soort" ma:index="14" nillable="true" ma:displayName="Soort" ma:format="Dropdown" ma:internalName="Soort">
      <xsd:simpleType>
        <xsd:union memberTypes="dms:Text">
          <xsd:simpleType>
            <xsd:restriction base="dms:Choice">
              <xsd:enumeration value="Sheets / instructies"/>
              <xsd:enumeration value="Toetsmatrijs"/>
              <xsd:enumeration value="Oefenmateriaal"/>
              <xsd:enumeration value="Naslag / bron"/>
              <xsd:enumeration value="Modulewijzer"/>
            </xsd:restriction>
          </xsd:simpleType>
        </xsd:union>
      </xsd:simpleType>
    </xsd:element>
    <xsd:element name="Reviewer" ma:index="15" nillable="true" ma:displayName="Reviewer" ma:list="UserInfo" ma:SharePointGroup="0" ma:internalName="Review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2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8ae35b-8072-49eb-9d0a-8219765011a9" elementFormDefault="qualified">
    <xsd:import namespace="http://schemas.microsoft.com/office/2006/documentManagement/types"/>
    <xsd:import namespace="http://schemas.microsoft.com/office/infopath/2007/PartnerControls"/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92CDDD-FD02-46A3-A517-87ABB21609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80DA49-173D-4EBB-9522-3D088EF46E70}">
  <ds:schemaRefs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3c8ae35b-8072-49eb-9d0a-8219765011a9"/>
    <ds:schemaRef ds:uri="http://purl.org/dc/terms/"/>
    <ds:schemaRef ds:uri="http://schemas.openxmlformats.org/package/2006/metadata/core-properties"/>
    <ds:schemaRef ds:uri="313b64da-a3a8-4e32-89ec-c04eaf795922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703BF9D-E464-49A5-92FC-40DC9C6071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3b64da-a3a8-4e32-89ec-c04eaf795922"/>
    <ds:schemaRef ds:uri="3c8ae35b-8072-49eb-9d0a-8219765011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Avans</Template>
  <TotalTime>0</TotalTime>
  <Words>1674</Words>
  <Application>Microsoft Office PowerPoint</Application>
  <PresentationFormat>Apresentação na tela (4:3)</PresentationFormat>
  <Paragraphs>259</Paragraphs>
  <Slides>36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37" baseType="lpstr">
      <vt:lpstr>Avans</vt:lpstr>
      <vt:lpstr>Business Intelligence (BI)  </vt:lpstr>
      <vt:lpstr>Agenda</vt:lpstr>
      <vt:lpstr>On Line Analytical Processing(OLAP)</vt:lpstr>
      <vt:lpstr>Eisen aan OLAP database </vt:lpstr>
      <vt:lpstr>Conceptueel en intuïtief</vt:lpstr>
      <vt:lpstr>Meerwaarde semantisch model</vt:lpstr>
      <vt:lpstr>Performance</vt:lpstr>
      <vt:lpstr>Agenda</vt:lpstr>
      <vt:lpstr>Toepassing DWH</vt:lpstr>
      <vt:lpstr>Kubus</vt:lpstr>
      <vt:lpstr>Waarom zijn kubussen snel?</vt:lpstr>
      <vt:lpstr>Model of database?</vt:lpstr>
      <vt:lpstr>Waarom kubussen?</vt:lpstr>
      <vt:lpstr>Voorbeeld Excel op semantisch model</vt:lpstr>
      <vt:lpstr>OLAP</vt:lpstr>
      <vt:lpstr>OLAP: Dicing/Slicing</vt:lpstr>
      <vt:lpstr>OLAP: Dicing/Slicing</vt:lpstr>
      <vt:lpstr>OLAP: Drillen</vt:lpstr>
      <vt:lpstr>Mate van detail: hiërarchie  (“data hierarchy”)</vt:lpstr>
      <vt:lpstr>Welke mate van detail is wenselijk?</vt:lpstr>
      <vt:lpstr>Mate van detail: hiërarchie  (“data hierarchy”)</vt:lpstr>
      <vt:lpstr>Het niveau in de organisatie bepaalt de informatiebehoefte  </vt:lpstr>
      <vt:lpstr>De kunst is het vinden van het juiste evenwicht….</vt:lpstr>
      <vt:lpstr>Kenmerken “OLAP”</vt:lpstr>
      <vt:lpstr>Agenda</vt:lpstr>
      <vt:lpstr>Datamining</vt:lpstr>
      <vt:lpstr>Datamining</vt:lpstr>
      <vt:lpstr>Datamining toepassing</vt:lpstr>
      <vt:lpstr>2 soorten</vt:lpstr>
      <vt:lpstr>Apresentação do PowerPoint</vt:lpstr>
      <vt:lpstr>Apresentação do PowerPoint</vt:lpstr>
      <vt:lpstr>Analytics</vt:lpstr>
      <vt:lpstr>Soorten analytics</vt:lpstr>
      <vt:lpstr>Insight in data…..</vt:lpstr>
      <vt:lpstr>Huiswerk</vt:lpstr>
      <vt:lpstr>Apresentação do PowerPoint</vt:lpstr>
    </vt:vector>
  </TitlesOfParts>
  <Company>Avans Hogeschool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Giel Vossen</dc:creator>
  <cp:lastModifiedBy>Giel Vossen</cp:lastModifiedBy>
  <cp:revision>34</cp:revision>
  <dcterms:created xsi:type="dcterms:W3CDTF">2014-09-04T10:42:52Z</dcterms:created>
  <dcterms:modified xsi:type="dcterms:W3CDTF">2022-02-16T21:30:22Z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0x010100E8A43259F6BFFD4BAABBF33CE8CA1FAB</vt:lpwstr>
  </property>
  <property fmtid="{D5CDD505-2E9C-101B-9397-08002B2CF9AE}" pid="3" name="Documenttype">
    <vt:lpwstr>Procedure / werkinstructie</vt:lpwstr>
  </property>
  <property fmtid="{D5CDD505-2E9C-101B-9397-08002B2CF9AE}" pid="4" name="Proces">
    <vt:lpwstr>Onderwijs</vt:lpwstr>
  </property>
</Properties>
</file>