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F7DD-973A-411D-844D-AF8D584F9894}" v="70" dt="2023-05-10T18:48:1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657DF7DD-973A-411D-844D-AF8D584F9894}"/>
    <pc:docChg chg="addSld modSld">
      <pc:chgData name="Kevin Arias" userId="70c4a890eb0090b7" providerId="Windows Live" clId="Web-{657DF7DD-973A-411D-844D-AF8D584F9894}" dt="2023-05-10T18:48:11.949" v="69" actId="20577"/>
      <pc:docMkLst>
        <pc:docMk/>
      </pc:docMkLst>
      <pc:sldChg chg="modSp">
        <pc:chgData name="Kevin Arias" userId="70c4a890eb0090b7" providerId="Windows Live" clId="Web-{657DF7DD-973A-411D-844D-AF8D584F9894}" dt="2023-05-10T18:44:50.927" v="24" actId="20577"/>
        <pc:sldMkLst>
          <pc:docMk/>
          <pc:sldMk cId="109857222" sldId="256"/>
        </pc:sldMkLst>
        <pc:spChg chg="mod">
          <ac:chgData name="Kevin Arias" userId="70c4a890eb0090b7" providerId="Windows Live" clId="Web-{657DF7DD-973A-411D-844D-AF8D584F9894}" dt="2023-05-10T18:44:50.927" v="2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Kevin Arias" userId="70c4a890eb0090b7" providerId="Windows Live" clId="Web-{657DF7DD-973A-411D-844D-AF8D584F9894}" dt="2023-05-10T18:44:48.692" v="23" actId="20577"/>
        <pc:sldMkLst>
          <pc:docMk/>
          <pc:sldMk cId="4042794348" sldId="257"/>
        </pc:sldMkLst>
        <pc:spChg chg="mod">
          <ac:chgData name="Kevin Arias" userId="70c4a890eb0090b7" providerId="Windows Live" clId="Web-{657DF7DD-973A-411D-844D-AF8D584F9894}" dt="2023-05-10T18:44:48.692" v="23" actId="20577"/>
          <ac:spMkLst>
            <pc:docMk/>
            <pc:sldMk cId="4042794348" sldId="257"/>
            <ac:spMk id="2" creationId="{4D0F4069-7FAB-A76C-A190-01EF0665B091}"/>
          </ac:spMkLst>
        </pc:spChg>
        <pc:spChg chg="del">
          <ac:chgData name="Kevin Arias" userId="70c4a890eb0090b7" providerId="Windows Live" clId="Web-{657DF7DD-973A-411D-844D-AF8D584F9894}" dt="2023-05-10T18:44:06.050" v="12"/>
          <ac:spMkLst>
            <pc:docMk/>
            <pc:sldMk cId="4042794348" sldId="257"/>
            <ac:spMk id="3" creationId="{43D61CC2-318F-D6D8-CF84-D54D251B1995}"/>
          </ac:spMkLst>
        </pc:spChg>
        <pc:spChg chg="add">
          <ac:chgData name="Kevin Arias" userId="70c4a890eb0090b7" providerId="Windows Live" clId="Web-{657DF7DD-973A-411D-844D-AF8D584F9894}" dt="2023-05-10T18:44:11.753" v="15"/>
          <ac:spMkLst>
            <pc:docMk/>
            <pc:sldMk cId="4042794348" sldId="257"/>
            <ac:spMk id="9" creationId="{32E62931-8EB4-42BB-BAAB-D8757BE66D8E}"/>
          </ac:spMkLst>
        </pc:spChg>
        <pc:picChg chg="add mod ord">
          <ac:chgData name="Kevin Arias" userId="70c4a890eb0090b7" providerId="Windows Live" clId="Web-{657DF7DD-973A-411D-844D-AF8D584F9894}" dt="2023-05-10T18:44:11.753" v="15"/>
          <ac:picMkLst>
            <pc:docMk/>
            <pc:sldMk cId="4042794348" sldId="257"/>
            <ac:picMk id="4" creationId="{5C707186-2CFC-5DE9-1160-A64334134165}"/>
          </ac:picMkLst>
        </pc:picChg>
      </pc:sldChg>
      <pc:sldChg chg="addSp delSp modSp new mod setBg">
        <pc:chgData name="Kevin Arias" userId="70c4a890eb0090b7" providerId="Windows Live" clId="Web-{657DF7DD-973A-411D-844D-AF8D584F9894}" dt="2023-05-10T18:46:10.382" v="39" actId="20577"/>
        <pc:sldMkLst>
          <pc:docMk/>
          <pc:sldMk cId="809180589" sldId="258"/>
        </pc:sldMkLst>
        <pc:spChg chg="mod">
          <ac:chgData name="Kevin Arias" userId="70c4a890eb0090b7" providerId="Windows Live" clId="Web-{657DF7DD-973A-411D-844D-AF8D584F9894}" dt="2023-05-10T18:46:10.382" v="39" actId="20577"/>
          <ac:spMkLst>
            <pc:docMk/>
            <pc:sldMk cId="809180589" sldId="258"/>
            <ac:spMk id="2" creationId="{D145DE98-FE09-03B0-825B-69D2F65598FA}"/>
          </ac:spMkLst>
        </pc:spChg>
        <pc:spChg chg="del">
          <ac:chgData name="Kevin Arias" userId="70c4a890eb0090b7" providerId="Windows Live" clId="Web-{657DF7DD-973A-411D-844D-AF8D584F9894}" dt="2023-05-10T18:45:18.037" v="31"/>
          <ac:spMkLst>
            <pc:docMk/>
            <pc:sldMk cId="809180589" sldId="258"/>
            <ac:spMk id="3" creationId="{308478FD-8E4F-C11F-93C2-28A53A996BFD}"/>
          </ac:spMkLst>
        </pc:spChg>
        <pc:spChg chg="add">
          <ac:chgData name="Kevin Arias" userId="70c4a890eb0090b7" providerId="Windows Live" clId="Web-{657DF7DD-973A-411D-844D-AF8D584F9894}" dt="2023-05-10T18:45:24.834" v="32"/>
          <ac:spMkLst>
            <pc:docMk/>
            <pc:sldMk cId="809180589" sldId="258"/>
            <ac:spMk id="9" creationId="{031EA4A4-5D79-4817-B146-24029A2F3CC7}"/>
          </ac:spMkLst>
        </pc:spChg>
        <pc:spChg chg="add">
          <ac:chgData name="Kevin Arias" userId="70c4a890eb0090b7" providerId="Windows Live" clId="Web-{657DF7DD-973A-411D-844D-AF8D584F9894}" dt="2023-05-10T18:45:24.834" v="32"/>
          <ac:spMkLst>
            <pc:docMk/>
            <pc:sldMk cId="809180589" sldId="258"/>
            <ac:spMk id="11" creationId="{AF2F604E-43BE-4DC3-B983-E071523364F8}"/>
          </ac:spMkLst>
        </pc:spChg>
        <pc:spChg chg="add">
          <ac:chgData name="Kevin Arias" userId="70c4a890eb0090b7" providerId="Windows Live" clId="Web-{657DF7DD-973A-411D-844D-AF8D584F9894}" dt="2023-05-10T18:45:24.834" v="32"/>
          <ac:spMkLst>
            <pc:docMk/>
            <pc:sldMk cId="809180589" sldId="258"/>
            <ac:spMk id="13" creationId="{08C9B587-E65E-4B52-B37C-ABEBB6E87928}"/>
          </ac:spMkLst>
        </pc:spChg>
        <pc:picChg chg="add mod ord">
          <ac:chgData name="Kevin Arias" userId="70c4a890eb0090b7" providerId="Windows Live" clId="Web-{657DF7DD-973A-411D-844D-AF8D584F9894}" dt="2023-05-10T18:45:24.834" v="32"/>
          <ac:picMkLst>
            <pc:docMk/>
            <pc:sldMk cId="809180589" sldId="258"/>
            <ac:picMk id="4" creationId="{7CB42039-E23F-097D-1B19-73CEC2E142CE}"/>
          </ac:picMkLst>
        </pc:picChg>
      </pc:sldChg>
      <pc:sldChg chg="addSp delSp modSp new mod setBg">
        <pc:chgData name="Kevin Arias" userId="70c4a890eb0090b7" providerId="Windows Live" clId="Web-{657DF7DD-973A-411D-844D-AF8D584F9894}" dt="2023-05-10T18:48:11.949" v="69" actId="20577"/>
        <pc:sldMkLst>
          <pc:docMk/>
          <pc:sldMk cId="199896082" sldId="259"/>
        </pc:sldMkLst>
        <pc:spChg chg="mod">
          <ac:chgData name="Kevin Arias" userId="70c4a890eb0090b7" providerId="Windows Live" clId="Web-{657DF7DD-973A-411D-844D-AF8D584F9894}" dt="2023-05-10T18:48:11.949" v="69" actId="20577"/>
          <ac:spMkLst>
            <pc:docMk/>
            <pc:sldMk cId="199896082" sldId="259"/>
            <ac:spMk id="2" creationId="{5AC371F0-662C-6135-3221-B400B9AEE478}"/>
          </ac:spMkLst>
        </pc:spChg>
        <pc:spChg chg="del">
          <ac:chgData name="Kevin Arias" userId="70c4a890eb0090b7" providerId="Windows Live" clId="Web-{657DF7DD-973A-411D-844D-AF8D584F9894}" dt="2023-05-10T18:47:19.979" v="45"/>
          <ac:spMkLst>
            <pc:docMk/>
            <pc:sldMk cId="199896082" sldId="259"/>
            <ac:spMk id="3" creationId="{4C7358EB-05BC-5E0A-238F-3C41F4CA0958}"/>
          </ac:spMkLst>
        </pc:spChg>
        <pc:spChg chg="add">
          <ac:chgData name="Kevin Arias" userId="70c4a890eb0090b7" providerId="Windows Live" clId="Web-{657DF7DD-973A-411D-844D-AF8D584F9894}" dt="2023-05-10T18:47:23.182" v="46"/>
          <ac:spMkLst>
            <pc:docMk/>
            <pc:sldMk cId="199896082" sldId="259"/>
            <ac:spMk id="9" creationId="{031EA4A4-5D79-4817-B146-24029A2F3CC7}"/>
          </ac:spMkLst>
        </pc:spChg>
        <pc:spChg chg="add">
          <ac:chgData name="Kevin Arias" userId="70c4a890eb0090b7" providerId="Windows Live" clId="Web-{657DF7DD-973A-411D-844D-AF8D584F9894}" dt="2023-05-10T18:47:23.182" v="46"/>
          <ac:spMkLst>
            <pc:docMk/>
            <pc:sldMk cId="199896082" sldId="259"/>
            <ac:spMk id="11" creationId="{AF2F604E-43BE-4DC3-B983-E071523364F8}"/>
          </ac:spMkLst>
        </pc:spChg>
        <pc:spChg chg="add">
          <ac:chgData name="Kevin Arias" userId="70c4a890eb0090b7" providerId="Windows Live" clId="Web-{657DF7DD-973A-411D-844D-AF8D584F9894}" dt="2023-05-10T18:47:23.182" v="46"/>
          <ac:spMkLst>
            <pc:docMk/>
            <pc:sldMk cId="199896082" sldId="259"/>
            <ac:spMk id="13" creationId="{08C9B587-E65E-4B52-B37C-ABEBB6E87928}"/>
          </ac:spMkLst>
        </pc:spChg>
        <pc:picChg chg="add mod ord">
          <ac:chgData name="Kevin Arias" userId="70c4a890eb0090b7" providerId="Windows Live" clId="Web-{657DF7DD-973A-411D-844D-AF8D584F9894}" dt="2023-05-10T18:47:23.182" v="46"/>
          <ac:picMkLst>
            <pc:docMk/>
            <pc:sldMk cId="199896082" sldId="259"/>
            <ac:picMk id="4" creationId="{0A2517FF-8C1F-75FA-1E9E-F1D46C8147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Cool Stones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F4069-7FAB-A76C-A190-01EF0665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Number 1</a:t>
            </a:r>
            <a:br>
              <a:rPr lang="en-US" sz="5200" dirty="0"/>
            </a:br>
            <a:r>
              <a:rPr lang="en-US" sz="5200" dirty="0">
                <a:cs typeface="Calibri Light"/>
              </a:rPr>
              <a:t>Rosetta Stone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707186-2CFC-5DE9-1160-A6433413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1" r="1" b="1060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5DE98-FE09-03B0-825B-69D2F655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Number 2</a:t>
            </a:r>
            <a:br>
              <a:rPr lang="en-US" sz="4800" dirty="0"/>
            </a:br>
            <a:r>
              <a:rPr lang="en-US" sz="4800" dirty="0">
                <a:cs typeface="Calibri Light"/>
              </a:rPr>
              <a:t>The Rock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B42039-E23F-097D-1B19-73CEC2E14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50" r="1760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918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1F0-662C-6135-3221-B400B9AE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Number 3</a:t>
            </a:r>
            <a:br>
              <a:rPr lang="en-US" sz="4800" dirty="0"/>
            </a:br>
            <a:r>
              <a:rPr lang="en-US" sz="4800" dirty="0">
                <a:cs typeface="Calibri Light"/>
              </a:rPr>
              <a:t>Mount Everest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(Big Stone)</a:t>
            </a:r>
          </a:p>
        </p:txBody>
      </p:sp>
      <p:pic>
        <p:nvPicPr>
          <p:cNvPr id="4" name="Picture 4" descr="A picture containing snow, outdoor, mountain, sky&#10;&#10;Description automatically generated">
            <a:extLst>
              <a:ext uri="{FF2B5EF4-FFF2-40B4-BE49-F238E27FC236}">
                <a16:creationId xmlns:a16="http://schemas.microsoft.com/office/drawing/2014/main" id="{0A2517FF-8C1F-75FA-1E9E-F1D46C81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8" r="2093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89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Cool Stones</vt:lpstr>
      <vt:lpstr>Number 1 Rosetta Stone</vt:lpstr>
      <vt:lpstr>Number 2 The Rock</vt:lpstr>
      <vt:lpstr>Number 3 Mount Everest (Big Stone)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2023-05-10T18:39:14Z</dcterms:created>
  <dcterms:modified xsi:type="dcterms:W3CDTF">2023-05-10T18:48:12Z</dcterms:modified>
</cp:coreProperties>
</file>