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763A1-79E4-4E3A-83AD-6D475A34A904}" v="26" dt="2023-05-11T14:18:44.831"/>
    <p1510:client id="{AFF9F178-0AF5-4EBB-A801-89470A1FFBCA}" v="14" dt="2023-05-11T14:20:47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Arias" userId="70c4a890eb0090b7" providerId="Windows Live" clId="Web-{604763A1-79E4-4E3A-83AD-6D475A34A904}"/>
    <pc:docChg chg="addSld modSld addMainMaster delMainMaster">
      <pc:chgData name="Kevin Arias" userId="70c4a890eb0090b7" providerId="Windows Live" clId="Web-{604763A1-79E4-4E3A-83AD-6D475A34A904}" dt="2023-05-11T14:18:41.878" v="23" actId="20577"/>
      <pc:docMkLst>
        <pc:docMk/>
      </pc:docMkLst>
      <pc:sldChg chg="addSp modSp mod setBg modClrScheme chgLayout">
        <pc:chgData name="Kevin Arias" userId="70c4a890eb0090b7" providerId="Windows Live" clId="Web-{604763A1-79E4-4E3A-83AD-6D475A34A904}" dt="2023-05-11T14:18:30.924" v="20" actId="20577"/>
        <pc:sldMkLst>
          <pc:docMk/>
          <pc:sldMk cId="109857222" sldId="256"/>
        </pc:sldMkLst>
        <pc:spChg chg="mod">
          <ac:chgData name="Kevin Arias" userId="70c4a890eb0090b7" providerId="Windows Live" clId="Web-{604763A1-79E4-4E3A-83AD-6D475A34A904}" dt="2023-05-11T14:17:53.783" v="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evin Arias" userId="70c4a890eb0090b7" providerId="Windows Live" clId="Web-{604763A1-79E4-4E3A-83AD-6D475A34A904}" dt="2023-05-11T14:18:30.924" v="20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Kevin Arias" userId="70c4a890eb0090b7" providerId="Windows Live" clId="Web-{604763A1-79E4-4E3A-83AD-6D475A34A904}" dt="2023-05-11T14:17:44.736" v="1"/>
          <ac:spMkLst>
            <pc:docMk/>
            <pc:sldMk cId="109857222" sldId="256"/>
            <ac:spMk id="9" creationId="{51F77B6A-7F53-4B28-B73D-C8CC899AB221}"/>
          </ac:spMkLst>
        </pc:spChg>
        <pc:spChg chg="add">
          <ac:chgData name="Kevin Arias" userId="70c4a890eb0090b7" providerId="Windows Live" clId="Web-{604763A1-79E4-4E3A-83AD-6D475A34A904}" dt="2023-05-11T14:17:44.736" v="1"/>
          <ac:spMkLst>
            <pc:docMk/>
            <pc:sldMk cId="109857222" sldId="256"/>
            <ac:spMk id="15" creationId="{F6E412EF-CF39-4C25-85B0-DB30B1B0A8C4}"/>
          </ac:spMkLst>
        </pc:spChg>
        <pc:spChg chg="add">
          <ac:chgData name="Kevin Arias" userId="70c4a890eb0090b7" providerId="Windows Live" clId="Web-{604763A1-79E4-4E3A-83AD-6D475A34A904}" dt="2023-05-11T14:17:44.736" v="1"/>
          <ac:spMkLst>
            <pc:docMk/>
            <pc:sldMk cId="109857222" sldId="256"/>
            <ac:spMk id="17" creationId="{E8DA6235-17F2-4C9E-88C6-C5D38D8D3C03}"/>
          </ac:spMkLst>
        </pc:spChg>
        <pc:spChg chg="add">
          <ac:chgData name="Kevin Arias" userId="70c4a890eb0090b7" providerId="Windows Live" clId="Web-{604763A1-79E4-4E3A-83AD-6D475A34A904}" dt="2023-05-11T14:17:44.736" v="1"/>
          <ac:spMkLst>
            <pc:docMk/>
            <pc:sldMk cId="109857222" sldId="256"/>
            <ac:spMk id="19" creationId="{B55DEF71-1741-4489-8E77-46FC5BAA66E2}"/>
          </ac:spMkLst>
        </pc:spChg>
        <pc:spChg chg="add">
          <ac:chgData name="Kevin Arias" userId="70c4a890eb0090b7" providerId="Windows Live" clId="Web-{604763A1-79E4-4E3A-83AD-6D475A34A904}" dt="2023-05-11T14:17:44.736" v="1"/>
          <ac:spMkLst>
            <pc:docMk/>
            <pc:sldMk cId="109857222" sldId="256"/>
            <ac:spMk id="21" creationId="{82347B6D-A7CC-48EB-861F-917D0D61E3EA}"/>
          </ac:spMkLst>
        </pc:spChg>
        <pc:spChg chg="add">
          <ac:chgData name="Kevin Arias" userId="70c4a890eb0090b7" providerId="Windows Live" clId="Web-{604763A1-79E4-4E3A-83AD-6D475A34A904}" dt="2023-05-11T14:17:44.736" v="1"/>
          <ac:spMkLst>
            <pc:docMk/>
            <pc:sldMk cId="109857222" sldId="256"/>
            <ac:spMk id="23" creationId="{A7A0A46D-CC9B-4E32-870A-7BC2DF940144}"/>
          </ac:spMkLst>
        </pc:spChg>
        <pc:spChg chg="add">
          <ac:chgData name="Kevin Arias" userId="70c4a890eb0090b7" providerId="Windows Live" clId="Web-{604763A1-79E4-4E3A-83AD-6D475A34A904}" dt="2023-05-11T14:17:44.736" v="1"/>
          <ac:spMkLst>
            <pc:docMk/>
            <pc:sldMk cId="109857222" sldId="256"/>
            <ac:spMk id="25" creationId="{9178722E-1BD0-427E-BAAE-4F206DAB5818}"/>
          </ac:spMkLst>
        </pc:spChg>
        <pc:grpChg chg="add">
          <ac:chgData name="Kevin Arias" userId="70c4a890eb0090b7" providerId="Windows Live" clId="Web-{604763A1-79E4-4E3A-83AD-6D475A34A904}" dt="2023-05-11T14:17:44.736" v="1"/>
          <ac:grpSpMkLst>
            <pc:docMk/>
            <pc:sldMk cId="109857222" sldId="256"/>
            <ac:grpSpMk id="11" creationId="{2515629F-0D83-4A44-A125-CD50FC660AB4}"/>
          </ac:grpSpMkLst>
        </pc:grpChg>
        <pc:grpChg chg="add">
          <ac:chgData name="Kevin Arias" userId="70c4a890eb0090b7" providerId="Windows Live" clId="Web-{604763A1-79E4-4E3A-83AD-6D475A34A904}" dt="2023-05-11T14:17:44.736" v="1"/>
          <ac:grpSpMkLst>
            <pc:docMk/>
            <pc:sldMk cId="109857222" sldId="256"/>
            <ac:grpSpMk id="27" creationId="{7D8E00FA-5561-4253-B903-92B49719E760}"/>
          </ac:grpSpMkLst>
        </pc:grpChg>
        <pc:grpChg chg="add">
          <ac:chgData name="Kevin Arias" userId="70c4a890eb0090b7" providerId="Windows Live" clId="Web-{604763A1-79E4-4E3A-83AD-6D475A34A904}" dt="2023-05-11T14:17:44.736" v="1"/>
          <ac:grpSpMkLst>
            <pc:docMk/>
            <pc:sldMk cId="109857222" sldId="256"/>
            <ac:grpSpMk id="31" creationId="{5E6BB5FD-DB7B-4BE3-BA45-1EF042115ED5}"/>
          </ac:grpSpMkLst>
        </pc:grpChg>
        <pc:picChg chg="add mod">
          <ac:chgData name="Kevin Arias" userId="70c4a890eb0090b7" providerId="Windows Live" clId="Web-{604763A1-79E4-4E3A-83AD-6D475A34A904}" dt="2023-05-11T14:17:44.736" v="1"/>
          <ac:picMkLst>
            <pc:docMk/>
            <pc:sldMk cId="109857222" sldId="256"/>
            <ac:picMk id="4" creationId="{A54F37E1-13CF-B998-EEED-9918DC5EAE02}"/>
          </ac:picMkLst>
        </pc:picChg>
      </pc:sldChg>
      <pc:sldChg chg="modSp new">
        <pc:chgData name="Kevin Arias" userId="70c4a890eb0090b7" providerId="Windows Live" clId="Web-{604763A1-79E4-4E3A-83AD-6D475A34A904}" dt="2023-05-11T14:18:41.878" v="23" actId="20577"/>
        <pc:sldMkLst>
          <pc:docMk/>
          <pc:sldMk cId="1813742356" sldId="257"/>
        </pc:sldMkLst>
        <pc:spChg chg="mod">
          <ac:chgData name="Kevin Arias" userId="70c4a890eb0090b7" providerId="Windows Live" clId="Web-{604763A1-79E4-4E3A-83AD-6D475A34A904}" dt="2023-05-11T14:18:41.878" v="23" actId="20577"/>
          <ac:spMkLst>
            <pc:docMk/>
            <pc:sldMk cId="1813742356" sldId="257"/>
            <ac:spMk id="2" creationId="{867B7F68-FFAE-17FD-D295-06EDEBD48FAD}"/>
          </ac:spMkLst>
        </pc:spChg>
      </pc:sldChg>
      <pc:sldMasterChg chg="del delSldLayout">
        <pc:chgData name="Kevin Arias" userId="70c4a890eb0090b7" providerId="Windows Live" clId="Web-{604763A1-79E4-4E3A-83AD-6D475A34A904}" dt="2023-05-11T14:17:44.736" v="1"/>
        <pc:sldMasterMkLst>
          <pc:docMk/>
          <pc:sldMasterMk cId="2460954070" sldId="2147483660"/>
        </pc:sldMasterMkLst>
        <pc:sldLayoutChg chg="del">
          <pc:chgData name="Kevin Arias" userId="70c4a890eb0090b7" providerId="Windows Live" clId="Web-{604763A1-79E4-4E3A-83AD-6D475A34A904}" dt="2023-05-11T14:17:44.736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evin Arias" userId="70c4a890eb0090b7" providerId="Windows Live" clId="Web-{604763A1-79E4-4E3A-83AD-6D475A34A904}" dt="2023-05-11T14:17:44.736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evin Arias" userId="70c4a890eb0090b7" providerId="Windows Live" clId="Web-{604763A1-79E4-4E3A-83AD-6D475A34A904}" dt="2023-05-11T14:17:44.736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evin Arias" userId="70c4a890eb0090b7" providerId="Windows Live" clId="Web-{604763A1-79E4-4E3A-83AD-6D475A34A904}" dt="2023-05-11T14:17:44.736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evin Arias" userId="70c4a890eb0090b7" providerId="Windows Live" clId="Web-{604763A1-79E4-4E3A-83AD-6D475A34A904}" dt="2023-05-11T14:17:44.736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evin Arias" userId="70c4a890eb0090b7" providerId="Windows Live" clId="Web-{604763A1-79E4-4E3A-83AD-6D475A34A904}" dt="2023-05-11T14:17:44.736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evin Arias" userId="70c4a890eb0090b7" providerId="Windows Live" clId="Web-{604763A1-79E4-4E3A-83AD-6D475A34A904}" dt="2023-05-11T14:17:44.736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evin Arias" userId="70c4a890eb0090b7" providerId="Windows Live" clId="Web-{604763A1-79E4-4E3A-83AD-6D475A34A904}" dt="2023-05-11T14:17:44.736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evin Arias" userId="70c4a890eb0090b7" providerId="Windows Live" clId="Web-{604763A1-79E4-4E3A-83AD-6D475A34A904}" dt="2023-05-11T14:17:44.736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evin Arias" userId="70c4a890eb0090b7" providerId="Windows Live" clId="Web-{604763A1-79E4-4E3A-83AD-6D475A34A904}" dt="2023-05-11T14:17:44.736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evin Arias" userId="70c4a890eb0090b7" providerId="Windows Live" clId="Web-{604763A1-79E4-4E3A-83AD-6D475A34A904}" dt="2023-05-11T14:17:44.736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Kevin Arias" userId="70c4a890eb0090b7" providerId="Windows Live" clId="Web-{604763A1-79E4-4E3A-83AD-6D475A34A904}" dt="2023-05-11T14:17:44.736" v="1"/>
        <pc:sldMasterMkLst>
          <pc:docMk/>
          <pc:sldMasterMk cId="2568811422" sldId="2147483698"/>
        </pc:sldMasterMkLst>
        <pc:sldLayoutChg chg="add">
          <pc:chgData name="Kevin Arias" userId="70c4a890eb0090b7" providerId="Windows Live" clId="Web-{604763A1-79E4-4E3A-83AD-6D475A34A904}" dt="2023-05-11T14:17:44.736" v="1"/>
          <pc:sldLayoutMkLst>
            <pc:docMk/>
            <pc:sldMasterMk cId="2568811422" sldId="2147483698"/>
            <pc:sldLayoutMk cId="372429377" sldId="2147483693"/>
          </pc:sldLayoutMkLst>
        </pc:sldLayoutChg>
      </pc:sldMasterChg>
    </pc:docChg>
  </pc:docChgLst>
  <pc:docChgLst>
    <pc:chgData name="Kevin Arias" userId="70c4a890eb0090b7" providerId="Windows Live" clId="Web-{AFF9F178-0AF5-4EBB-A801-89470A1FFBCA}"/>
    <pc:docChg chg="modSld">
      <pc:chgData name="Kevin Arias" userId="70c4a890eb0090b7" providerId="Windows Live" clId="Web-{AFF9F178-0AF5-4EBB-A801-89470A1FFBCA}" dt="2023-05-11T14:20:43.917" v="12" actId="20577"/>
      <pc:docMkLst>
        <pc:docMk/>
      </pc:docMkLst>
      <pc:sldChg chg="addSp modSp mod setBg addAnim">
        <pc:chgData name="Kevin Arias" userId="70c4a890eb0090b7" providerId="Windows Live" clId="Web-{AFF9F178-0AF5-4EBB-A801-89470A1FFBCA}" dt="2023-05-11T14:20:43.917" v="12" actId="20577"/>
        <pc:sldMkLst>
          <pc:docMk/>
          <pc:sldMk cId="1813742356" sldId="257"/>
        </pc:sldMkLst>
        <pc:spChg chg="mod">
          <ac:chgData name="Kevin Arias" userId="70c4a890eb0090b7" providerId="Windows Live" clId="Web-{AFF9F178-0AF5-4EBB-A801-89470A1FFBCA}" dt="2023-05-11T14:20:32.260" v="1"/>
          <ac:spMkLst>
            <pc:docMk/>
            <pc:sldMk cId="1813742356" sldId="257"/>
            <ac:spMk id="2" creationId="{867B7F68-FFAE-17FD-D295-06EDEBD48FAD}"/>
          </ac:spMkLst>
        </pc:spChg>
        <pc:spChg chg="mod">
          <ac:chgData name="Kevin Arias" userId="70c4a890eb0090b7" providerId="Windows Live" clId="Web-{AFF9F178-0AF5-4EBB-A801-89470A1FFBCA}" dt="2023-05-11T14:20:43.917" v="12" actId="20577"/>
          <ac:spMkLst>
            <pc:docMk/>
            <pc:sldMk cId="1813742356" sldId="257"/>
            <ac:spMk id="3" creationId="{F0DD860E-083C-D46E-245B-7F3DBDA4E666}"/>
          </ac:spMkLst>
        </pc:spChg>
        <pc:spChg chg="add">
          <ac:chgData name="Kevin Arias" userId="70c4a890eb0090b7" providerId="Windows Live" clId="Web-{AFF9F178-0AF5-4EBB-A801-89470A1FFBCA}" dt="2023-05-11T14:20:32.260" v="1"/>
          <ac:spMkLst>
            <pc:docMk/>
            <pc:sldMk cId="1813742356" sldId="257"/>
            <ac:spMk id="9" creationId="{3A397E3E-B90C-4D82-BAAA-36F7AC6A4565}"/>
          </ac:spMkLst>
        </pc:spChg>
        <pc:spChg chg="add">
          <ac:chgData name="Kevin Arias" userId="70c4a890eb0090b7" providerId="Windows Live" clId="Web-{AFF9F178-0AF5-4EBB-A801-89470A1FFBCA}" dt="2023-05-11T14:20:32.260" v="1"/>
          <ac:spMkLst>
            <pc:docMk/>
            <pc:sldMk cId="1813742356" sldId="257"/>
            <ac:spMk id="15" creationId="{8DE96824-E506-4448-8704-5EC7BF7BC51B}"/>
          </ac:spMkLst>
        </pc:spChg>
        <pc:grpChg chg="add">
          <ac:chgData name="Kevin Arias" userId="70c4a890eb0090b7" providerId="Windows Live" clId="Web-{AFF9F178-0AF5-4EBB-A801-89470A1FFBCA}" dt="2023-05-11T14:20:32.260" v="1"/>
          <ac:grpSpMkLst>
            <pc:docMk/>
            <pc:sldMk cId="1813742356" sldId="257"/>
            <ac:grpSpMk id="11" creationId="{33F35CE5-6CA7-4309-88BC-D7436FD3AB56}"/>
          </ac:grpSpMkLst>
        </pc:grpChg>
        <pc:picChg chg="add mod ord">
          <ac:chgData name="Kevin Arias" userId="70c4a890eb0090b7" providerId="Windows Live" clId="Web-{AFF9F178-0AF5-4EBB-A801-89470A1FFBCA}" dt="2023-05-11T14:20:32.260" v="1"/>
          <ac:picMkLst>
            <pc:docMk/>
            <pc:sldMk cId="1813742356" sldId="257"/>
            <ac:picMk id="4" creationId="{9A0BFD79-B225-5194-DACD-BDC4773533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5/11/2023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881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ea typeface="Source Sans Pro SemiBold"/>
              </a:rPr>
              <a:t>Got milk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6578" y="4373955"/>
            <a:ext cx="4203323" cy="11432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ea typeface="Source Sans Pro"/>
              </a:rPr>
              <a:t>Drink it!!!</a:t>
            </a:r>
            <a:r>
              <a:rPr lang="en-US" dirty="0">
                <a:ea typeface="+mn-lt"/>
                <a:cs typeface="+mn-lt"/>
              </a:rPr>
              <a:t> Drink it!!! Drink it!!!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4F37E1-13CF-B998-EEED-9918DC5E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22" y="1785012"/>
            <a:ext cx="4172845" cy="3129633"/>
          </a:xfrm>
          <a:prstGeom prst="rect">
            <a:avLst/>
          </a:prstGeom>
          <a:ln w="28575">
            <a:noFill/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28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indoor, wall&#10;&#10;Description automatically generated">
            <a:extLst>
              <a:ext uri="{FF2B5EF4-FFF2-40B4-BE49-F238E27FC236}">
                <a16:creationId xmlns:a16="http://schemas.microsoft.com/office/drawing/2014/main" id="{9A0BFD79-B225-5194-DACD-BDC477353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 w="28575"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3F35CE5-6CA7-4309-88BC-D7436FD3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682" y="503112"/>
            <a:ext cx="4860256" cy="4589316"/>
            <a:chOff x="1481312" y="743744"/>
            <a:chExt cx="4860256" cy="458931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0317A6-3E5E-46BE-88E4-8BA01446A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099" y="407733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B7F68-FFAE-17FD-D295-06EDEBD48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639" y="558643"/>
            <a:ext cx="4579668" cy="3028072"/>
          </a:xfrm>
        </p:spPr>
        <p:txBody>
          <a:bodyPr>
            <a:normAutofit/>
          </a:bodyPr>
          <a:lstStyle/>
          <a:p>
            <a:r>
              <a:rPr lang="en-US" dirty="0">
                <a:ea typeface="Source Sans Pro SemiBold"/>
              </a:rPr>
              <a:t>water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860E-083C-D46E-245B-7F3DBDA4E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639" y="3678790"/>
            <a:ext cx="4579668" cy="11667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Source Sans Pro"/>
              </a:rPr>
              <a:t>Good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FunkyShapesDarkVTI</vt:lpstr>
      <vt:lpstr>Got milk</vt:lpstr>
      <vt:lpstr>water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</cp:revision>
  <dcterms:created xsi:type="dcterms:W3CDTF">2023-05-11T14:15:14Z</dcterms:created>
  <dcterms:modified xsi:type="dcterms:W3CDTF">2023-05-11T14:20:49Z</dcterms:modified>
</cp:coreProperties>
</file>