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32A70-3C91-4E1E-B48D-BDE1462A5718}" v="45" dt="2023-05-11T14:28:2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rias" userId="70c4a890eb0090b7" providerId="Windows Live" clId="Web-{08F32A70-3C91-4E1E-B48D-BDE1462A5718}"/>
    <pc:docChg chg="addSld modSld addMainMaster delMainMaster">
      <pc:chgData name="Kevin Arias" userId="70c4a890eb0090b7" providerId="Windows Live" clId="Web-{08F32A70-3C91-4E1E-B48D-BDE1462A5718}" dt="2023-05-11T14:28:22.689" v="40" actId="1076"/>
      <pc:docMkLst>
        <pc:docMk/>
      </pc:docMkLst>
      <pc:sldChg chg="addSp delSp modSp mod setBg modClrScheme delDesignElem chgLayout">
        <pc:chgData name="Kevin Arias" userId="70c4a890eb0090b7" providerId="Windows Live" clId="Web-{08F32A70-3C91-4E1E-B48D-BDE1462A5718}" dt="2023-05-11T14:28:01.782" v="37"/>
        <pc:sldMkLst>
          <pc:docMk/>
          <pc:sldMk cId="109857222" sldId="256"/>
        </pc:sldMkLst>
        <pc:spChg chg="mod ord">
          <ac:chgData name="Kevin Arias" userId="70c4a890eb0090b7" providerId="Windows Live" clId="Web-{08F32A70-3C91-4E1E-B48D-BDE1462A5718}" dt="2023-05-11T14:28:01.782" v="3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vin Arias" userId="70c4a890eb0090b7" providerId="Windows Live" clId="Web-{08F32A70-3C91-4E1E-B48D-BDE1462A5718}" dt="2023-05-11T14:28:01.782" v="3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evin Arias" userId="70c4a890eb0090b7" providerId="Windows Live" clId="Web-{08F32A70-3C91-4E1E-B48D-BDE1462A5718}" dt="2023-05-11T14:28:01.782" v="37"/>
          <ac:spMkLst>
            <pc:docMk/>
            <pc:sldMk cId="109857222" sldId="256"/>
            <ac:spMk id="9" creationId="{4D4677D2-D5AC-4CF9-9EED-2B89D0A1C212}"/>
          </ac:spMkLst>
        </pc:spChg>
        <pc:spChg chg="add del">
          <ac:chgData name="Kevin Arias" userId="70c4a890eb0090b7" providerId="Windows Live" clId="Web-{08F32A70-3C91-4E1E-B48D-BDE1462A5718}" dt="2023-05-11T14:28:01.782" v="37"/>
          <ac:spMkLst>
            <pc:docMk/>
            <pc:sldMk cId="109857222" sldId="256"/>
            <ac:spMk id="11" creationId="{C6D54F7E-825A-4BBA-815F-35CCA8B97786}"/>
          </ac:spMkLst>
        </pc:spChg>
        <pc:picChg chg="add mod ord">
          <ac:chgData name="Kevin Arias" userId="70c4a890eb0090b7" providerId="Windows Live" clId="Web-{08F32A70-3C91-4E1E-B48D-BDE1462A5718}" dt="2023-05-11T14:25:26.870" v="10"/>
          <ac:picMkLst>
            <pc:docMk/>
            <pc:sldMk cId="109857222" sldId="256"/>
            <ac:picMk id="4" creationId="{0905816D-DF79-AEA3-BB92-D1D70DF6BE53}"/>
          </ac:picMkLst>
        </pc:picChg>
      </pc:sldChg>
      <pc:sldChg chg="addSp delSp modSp new mod setBg modClrScheme addAnim delDesignElem chgLayout">
        <pc:chgData name="Kevin Arias" userId="70c4a890eb0090b7" providerId="Windows Live" clId="Web-{08F32A70-3C91-4E1E-B48D-BDE1462A5718}" dt="2023-05-11T14:28:01.782" v="37"/>
        <pc:sldMkLst>
          <pc:docMk/>
          <pc:sldMk cId="2986183175" sldId="257"/>
        </pc:sldMkLst>
        <pc:spChg chg="mod ord">
          <ac:chgData name="Kevin Arias" userId="70c4a890eb0090b7" providerId="Windows Live" clId="Web-{08F32A70-3C91-4E1E-B48D-BDE1462A5718}" dt="2023-05-11T14:28:01.782" v="37"/>
          <ac:spMkLst>
            <pc:docMk/>
            <pc:sldMk cId="2986183175" sldId="257"/>
            <ac:spMk id="2" creationId="{B5618139-1E4D-C38E-373D-AEC1F96F342C}"/>
          </ac:spMkLst>
        </pc:spChg>
        <pc:spChg chg="mod ord">
          <ac:chgData name="Kevin Arias" userId="70c4a890eb0090b7" providerId="Windows Live" clId="Web-{08F32A70-3C91-4E1E-B48D-BDE1462A5718}" dt="2023-05-11T14:28:01.782" v="37"/>
          <ac:spMkLst>
            <pc:docMk/>
            <pc:sldMk cId="2986183175" sldId="257"/>
            <ac:spMk id="3" creationId="{0A90EC9A-F00E-3A0D-6DD1-F38E54EF8D17}"/>
          </ac:spMkLst>
        </pc:spChg>
        <pc:spChg chg="add del">
          <ac:chgData name="Kevin Arias" userId="70c4a890eb0090b7" providerId="Windows Live" clId="Web-{08F32A70-3C91-4E1E-B48D-BDE1462A5718}" dt="2023-05-11T14:28:01.782" v="37"/>
          <ac:spMkLst>
            <pc:docMk/>
            <pc:sldMk cId="2986183175" sldId="257"/>
            <ac:spMk id="9" creationId="{F13C74B1-5B17-4795-BED0-7140497B445A}"/>
          </ac:spMkLst>
        </pc:spChg>
        <pc:spChg chg="add del">
          <ac:chgData name="Kevin Arias" userId="70c4a890eb0090b7" providerId="Windows Live" clId="Web-{08F32A70-3C91-4E1E-B48D-BDE1462A5718}" dt="2023-05-11T14:28:01.782" v="37"/>
          <ac:spMkLst>
            <pc:docMk/>
            <pc:sldMk cId="2986183175" sldId="257"/>
            <ac:spMk id="11" creationId="{D4974D33-8DC5-464E-8C6D-BE58F0669C17}"/>
          </ac:spMkLst>
        </pc:spChg>
        <pc:picChg chg="add mod">
          <ac:chgData name="Kevin Arias" userId="70c4a890eb0090b7" providerId="Windows Live" clId="Web-{08F32A70-3C91-4E1E-B48D-BDE1462A5718}" dt="2023-05-11T14:26:55.608" v="29"/>
          <ac:picMkLst>
            <pc:docMk/>
            <pc:sldMk cId="2986183175" sldId="257"/>
            <ac:picMk id="4" creationId="{97EED011-91A4-FB55-38F2-D2AF6D255F2F}"/>
          </ac:picMkLst>
        </pc:picChg>
      </pc:sldChg>
      <pc:sldChg chg="delSp modSp new mod modClrScheme chgLayout">
        <pc:chgData name="Kevin Arias" userId="70c4a890eb0090b7" providerId="Windows Live" clId="Web-{08F32A70-3C91-4E1E-B48D-BDE1462A5718}" dt="2023-05-11T14:28:22.689" v="40" actId="1076"/>
        <pc:sldMkLst>
          <pc:docMk/>
          <pc:sldMk cId="2917231450" sldId="258"/>
        </pc:sldMkLst>
        <pc:spChg chg="mod ord">
          <ac:chgData name="Kevin Arias" userId="70c4a890eb0090b7" providerId="Windows Live" clId="Web-{08F32A70-3C91-4E1E-B48D-BDE1462A5718}" dt="2023-05-11T14:28:22.689" v="40" actId="1076"/>
          <ac:spMkLst>
            <pc:docMk/>
            <pc:sldMk cId="2917231450" sldId="258"/>
            <ac:spMk id="2" creationId="{814796FE-193B-2B96-0628-53C5166ACAED}"/>
          </ac:spMkLst>
        </pc:spChg>
        <pc:spChg chg="del">
          <ac:chgData name="Kevin Arias" userId="70c4a890eb0090b7" providerId="Windows Live" clId="Web-{08F32A70-3C91-4E1E-B48D-BDE1462A5718}" dt="2023-05-11T14:27:44.563" v="35"/>
          <ac:spMkLst>
            <pc:docMk/>
            <pc:sldMk cId="2917231450" sldId="258"/>
            <ac:spMk id="3" creationId="{7EA8B24A-3566-4FB4-9910-885C155EAF62}"/>
          </ac:spMkLst>
        </pc:spChg>
      </pc:sldChg>
      <pc:sldMasterChg chg="del delSldLayout">
        <pc:chgData name="Kevin Arias" userId="70c4a890eb0090b7" providerId="Windows Live" clId="Web-{08F32A70-3C91-4E1E-B48D-BDE1462A5718}" dt="2023-05-11T14:28:01.782" v="37"/>
        <pc:sldMasterMkLst>
          <pc:docMk/>
          <pc:sldMasterMk cId="2460954070" sldId="2147483660"/>
        </pc:sldMasterMkLst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vin Arias" userId="70c4a890eb0090b7" providerId="Windows Live" clId="Web-{08F32A70-3C91-4E1E-B48D-BDE1462A5718}" dt="2023-05-11T14:28:01.782" v="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Kevin Arias" userId="70c4a890eb0090b7" providerId="Windows Live" clId="Web-{08F32A70-3C91-4E1E-B48D-BDE1462A5718}" dt="2023-05-11T14:28:01.782" v="37"/>
        <pc:sldMasterMkLst>
          <pc:docMk/>
          <pc:sldMasterMk cId="2361181787" sldId="2147483672"/>
        </pc:sldMasterMkLst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1409759189" sldId="2147483673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146652001" sldId="2147483674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2752619562" sldId="2147483675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3659056641" sldId="2147483676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4264154539" sldId="2147483677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1687105990" sldId="2147483678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502448481" sldId="2147483679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1359578460" sldId="2147483680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249879525" sldId="2147483681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2381443367" sldId="2147483682"/>
          </pc:sldLayoutMkLst>
        </pc:sldLayoutChg>
        <pc:sldLayoutChg chg="add mod replId">
          <pc:chgData name="Kevin Arias" userId="70c4a890eb0090b7" providerId="Windows Live" clId="Web-{08F32A70-3C91-4E1E-B48D-BDE1462A5718}" dt="2023-05-11T14:28:01.782" v="37"/>
          <pc:sldLayoutMkLst>
            <pc:docMk/>
            <pc:sldMasterMk cId="2361181787" sldId="2147483672"/>
            <pc:sldLayoutMk cId="3531005990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5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4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0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0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81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0905816D-DF79-AEA3-BB92-D1D70DF6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Morale builders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8139-1E4D-C38E-373D-AEC1F96F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Happiness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EC9A-F00E-3A0D-6DD1-F38E54EF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Just be happy</a:t>
            </a:r>
            <a:endParaRPr lang="en-US" sz="2200"/>
          </a:p>
        </p:txBody>
      </p:sp>
      <p:pic>
        <p:nvPicPr>
          <p:cNvPr id="4" name="Picture 4" descr="A picture containing person, person, indoor, staring&#10;&#10;Description automatically generated">
            <a:extLst>
              <a:ext uri="{FF2B5EF4-FFF2-40B4-BE49-F238E27FC236}">
                <a16:creationId xmlns:a16="http://schemas.microsoft.com/office/drawing/2014/main" id="{97EED011-91A4-FB55-38F2-D2AF6D255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61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96FE-193B-2B96-0628-53C5166A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01" y="1824731"/>
            <a:ext cx="11202473" cy="3203732"/>
          </a:xfrm>
        </p:spPr>
        <p:txBody>
          <a:bodyPr>
            <a:normAutofit/>
          </a:bodyPr>
          <a:lstStyle/>
          <a:p>
            <a:r>
              <a:rPr lang="en-US" sz="9600" dirty="0">
                <a:cs typeface="Calibri Light"/>
              </a:rPr>
              <a:t>fin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1723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Morale builders</vt:lpstr>
      <vt:lpstr>Happiness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2023-05-11T14:21:03Z</dcterms:created>
  <dcterms:modified xsi:type="dcterms:W3CDTF">2023-05-11T14:28:25Z</dcterms:modified>
</cp:coreProperties>
</file>