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46E54-6C6B-48C0-967D-9532245B3485}" v="12" dt="2023-05-11T14:32:3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rias" userId="70c4a890eb0090b7" providerId="Windows Live" clId="Web-{52C46E54-6C6B-48C0-967D-9532245B3485}"/>
    <pc:docChg chg="addSld modSld addMainMaster delMainMaster">
      <pc:chgData name="Kevin Arias" userId="70c4a890eb0090b7" providerId="Windows Live" clId="Web-{52C46E54-6C6B-48C0-967D-9532245B3485}" dt="2023-05-11T14:32:42.491" v="11"/>
      <pc:docMkLst>
        <pc:docMk/>
      </pc:docMkLst>
      <pc:sldChg chg="addSp modSp mod setBg modClrScheme addAnim chgLayout">
        <pc:chgData name="Kevin Arias" userId="70c4a890eb0090b7" providerId="Windows Live" clId="Web-{52C46E54-6C6B-48C0-967D-9532245B3485}" dt="2023-05-11T14:31:43.317" v="5"/>
        <pc:sldMkLst>
          <pc:docMk/>
          <pc:sldMk cId="109857222" sldId="256"/>
        </pc:sldMkLst>
        <pc:spChg chg="mod">
          <ac:chgData name="Kevin Arias" userId="70c4a890eb0090b7" providerId="Windows Live" clId="Web-{52C46E54-6C6B-48C0-967D-9532245B3485}" dt="2023-05-11T14:31:43.317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vin Arias" userId="70c4a890eb0090b7" providerId="Windows Live" clId="Web-{52C46E54-6C6B-48C0-967D-9532245B3485}" dt="2023-05-11T14:31:43.317" v="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evin Arias" userId="70c4a890eb0090b7" providerId="Windows Live" clId="Web-{52C46E54-6C6B-48C0-967D-9532245B3485}" dt="2023-05-11T14:31:43.317" v="4"/>
          <ac:spMkLst>
            <pc:docMk/>
            <pc:sldMk cId="109857222" sldId="256"/>
            <ac:spMk id="9" creationId="{1119FFB1-81E3-46F7-8199-CC5041467AFE}"/>
          </ac:spMkLst>
        </pc:spChg>
        <pc:spChg chg="add">
          <ac:chgData name="Kevin Arias" userId="70c4a890eb0090b7" providerId="Windows Live" clId="Web-{52C46E54-6C6B-48C0-967D-9532245B3485}" dt="2023-05-11T14:31:43.317" v="4"/>
          <ac:spMkLst>
            <pc:docMk/>
            <pc:sldMk cId="109857222" sldId="256"/>
            <ac:spMk id="11" creationId="{77EA54A6-1E2E-4955-B2AE-CD6C42930DA1}"/>
          </ac:spMkLst>
        </pc:spChg>
        <pc:spChg chg="add">
          <ac:chgData name="Kevin Arias" userId="70c4a890eb0090b7" providerId="Windows Live" clId="Web-{52C46E54-6C6B-48C0-967D-9532245B3485}" dt="2023-05-11T14:31:43.317" v="4"/>
          <ac:spMkLst>
            <pc:docMk/>
            <pc:sldMk cId="109857222" sldId="256"/>
            <ac:spMk id="13" creationId="{8EC56B0B-7098-4D64-9DBD-F243995A7604}"/>
          </ac:spMkLst>
        </pc:spChg>
        <pc:grpChg chg="add">
          <ac:chgData name="Kevin Arias" userId="70c4a890eb0090b7" providerId="Windows Live" clId="Web-{52C46E54-6C6B-48C0-967D-9532245B3485}" dt="2023-05-11T14:31:43.317" v="4"/>
          <ac:grpSpMkLst>
            <pc:docMk/>
            <pc:sldMk cId="109857222" sldId="256"/>
            <ac:grpSpMk id="15" creationId="{28709E2B-5612-4EF3-8505-0270723FD329}"/>
          </ac:grpSpMkLst>
        </pc:grpChg>
        <pc:picChg chg="add">
          <ac:chgData name="Kevin Arias" userId="70c4a890eb0090b7" providerId="Windows Live" clId="Web-{52C46E54-6C6B-48C0-967D-9532245B3485}" dt="2023-05-11T14:31:43.317" v="4"/>
          <ac:picMkLst>
            <pc:docMk/>
            <pc:sldMk cId="109857222" sldId="256"/>
            <ac:picMk id="4" creationId="{C1F54242-FEA4-196A-92D4-DA2F1119E962}"/>
          </ac:picMkLst>
        </pc:picChg>
      </pc:sldChg>
      <pc:sldChg chg="addSp delSp modSp new mod setBg">
        <pc:chgData name="Kevin Arias" userId="70c4a890eb0090b7" providerId="Windows Live" clId="Web-{52C46E54-6C6B-48C0-967D-9532245B3485}" dt="2023-05-11T14:32:42.491" v="11"/>
        <pc:sldMkLst>
          <pc:docMk/>
          <pc:sldMk cId="1165024276" sldId="257"/>
        </pc:sldMkLst>
        <pc:spChg chg="mod ord">
          <ac:chgData name="Kevin Arias" userId="70c4a890eb0090b7" providerId="Windows Live" clId="Web-{52C46E54-6C6B-48C0-967D-9532245B3485}" dt="2023-05-11T14:32:42.491" v="11"/>
          <ac:spMkLst>
            <pc:docMk/>
            <pc:sldMk cId="1165024276" sldId="257"/>
            <ac:spMk id="2" creationId="{0FF802A7-53E4-DE55-3AD4-64962A204A7D}"/>
          </ac:spMkLst>
        </pc:spChg>
        <pc:spChg chg="del">
          <ac:chgData name="Kevin Arias" userId="70c4a890eb0090b7" providerId="Windows Live" clId="Web-{52C46E54-6C6B-48C0-967D-9532245B3485}" dt="2023-05-11T14:32:38.913" v="10"/>
          <ac:spMkLst>
            <pc:docMk/>
            <pc:sldMk cId="1165024276" sldId="257"/>
            <ac:spMk id="3" creationId="{E52F6693-CB1B-4CFF-129E-0FB55654B7DE}"/>
          </ac:spMkLst>
        </pc:spChg>
        <pc:spChg chg="add">
          <ac:chgData name="Kevin Arias" userId="70c4a890eb0090b7" providerId="Windows Live" clId="Web-{52C46E54-6C6B-48C0-967D-9532245B3485}" dt="2023-05-11T14:32:42.491" v="11"/>
          <ac:spMkLst>
            <pc:docMk/>
            <pc:sldMk cId="1165024276" sldId="257"/>
            <ac:spMk id="8" creationId="{0D84A604-E58B-D6DA-80EB-644DF5D6F8CD}"/>
          </ac:spMkLst>
        </pc:spChg>
        <pc:spChg chg="add">
          <ac:chgData name="Kevin Arias" userId="70c4a890eb0090b7" providerId="Windows Live" clId="Web-{52C46E54-6C6B-48C0-967D-9532245B3485}" dt="2023-05-11T14:32:42.491" v="11"/>
          <ac:spMkLst>
            <pc:docMk/>
            <pc:sldMk cId="1165024276" sldId="257"/>
            <ac:spMk id="11" creationId="{FB869131-809F-4714-9B05-385CAF009A1F}"/>
          </ac:spMkLst>
        </pc:spChg>
        <pc:spChg chg="add">
          <ac:chgData name="Kevin Arias" userId="70c4a890eb0090b7" providerId="Windows Live" clId="Web-{52C46E54-6C6B-48C0-967D-9532245B3485}" dt="2023-05-11T14:32:42.491" v="11"/>
          <ac:spMkLst>
            <pc:docMk/>
            <pc:sldMk cId="1165024276" sldId="257"/>
            <ac:spMk id="13" creationId="{04BA3935-5258-425A-B52A-BBF28BCE0E0F}"/>
          </ac:spMkLst>
        </pc:spChg>
        <pc:spChg chg="add">
          <ac:chgData name="Kevin Arias" userId="70c4a890eb0090b7" providerId="Windows Live" clId="Web-{52C46E54-6C6B-48C0-967D-9532245B3485}" dt="2023-05-11T14:32:42.491" v="11"/>
          <ac:spMkLst>
            <pc:docMk/>
            <pc:sldMk cId="1165024276" sldId="257"/>
            <ac:spMk id="15" creationId="{CDD1AA99-03AE-49F6-9116-9CA2BBCA0433}"/>
          </ac:spMkLst>
        </pc:spChg>
        <pc:spChg chg="add">
          <ac:chgData name="Kevin Arias" userId="70c4a890eb0090b7" providerId="Windows Live" clId="Web-{52C46E54-6C6B-48C0-967D-9532245B3485}" dt="2023-05-11T14:32:42.491" v="11"/>
          <ac:spMkLst>
            <pc:docMk/>
            <pc:sldMk cId="1165024276" sldId="257"/>
            <ac:spMk id="17" creationId="{CEEA22ED-BC21-4C7E-844F-8AB35456E064}"/>
          </ac:spMkLst>
        </pc:spChg>
        <pc:grpChg chg="add">
          <ac:chgData name="Kevin Arias" userId="70c4a890eb0090b7" providerId="Windows Live" clId="Web-{52C46E54-6C6B-48C0-967D-9532245B3485}" dt="2023-05-11T14:32:42.491" v="11"/>
          <ac:grpSpMkLst>
            <pc:docMk/>
            <pc:sldMk cId="1165024276" sldId="257"/>
            <ac:grpSpMk id="19" creationId="{001DBD1F-8E52-43C2-A83A-4800C73D3C70}"/>
          </ac:grpSpMkLst>
        </pc:grpChg>
        <pc:picChg chg="add mod ord">
          <ac:chgData name="Kevin Arias" userId="70c4a890eb0090b7" providerId="Windows Live" clId="Web-{52C46E54-6C6B-48C0-967D-9532245B3485}" dt="2023-05-11T14:32:42.491" v="11"/>
          <ac:picMkLst>
            <pc:docMk/>
            <pc:sldMk cId="1165024276" sldId="257"/>
            <ac:picMk id="4" creationId="{FC7C0028-DAF2-9A66-668A-3977F4AB3036}"/>
          </ac:picMkLst>
        </pc:picChg>
      </pc:sldChg>
      <pc:sldMasterChg chg="del delSldLayout">
        <pc:chgData name="Kevin Arias" userId="70c4a890eb0090b7" providerId="Windows Live" clId="Web-{52C46E54-6C6B-48C0-967D-9532245B3485}" dt="2023-05-11T14:31:43.317" v="4"/>
        <pc:sldMasterMkLst>
          <pc:docMk/>
          <pc:sldMasterMk cId="2460954070" sldId="2147483660"/>
        </pc:sldMasterMkLst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vin Arias" userId="70c4a890eb0090b7" providerId="Windows Live" clId="Web-{52C46E54-6C6B-48C0-967D-9532245B3485}" dt="2023-05-11T14:31:43.317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Kevin Arias" userId="70c4a890eb0090b7" providerId="Windows Live" clId="Web-{52C46E54-6C6B-48C0-967D-9532245B3485}" dt="2023-05-11T14:31:43.317" v="4"/>
        <pc:sldMasterMkLst>
          <pc:docMk/>
          <pc:sldMasterMk cId="1743484260" sldId="2147483672"/>
        </pc:sldMasterMkLst>
        <pc:sldLayoutChg chg="ad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2619906038" sldId="2147483673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3840405475" sldId="2147483674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648899635" sldId="2147483675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2936611668" sldId="2147483676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311660671" sldId="2147483677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791729771" sldId="2147483678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3850596814" sldId="2147483679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1326955586" sldId="2147483680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3271254482" sldId="2147483681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1284073566" sldId="2147483682"/>
          </pc:sldLayoutMkLst>
        </pc:sldLayoutChg>
        <pc:sldLayoutChg chg="add replId">
          <pc:chgData name="Kevin Arias" userId="70c4a890eb0090b7" providerId="Windows Live" clId="Web-{52C46E54-6C6B-48C0-967D-9532245B3485}" dt="2023-05-11T14:31:43.317" v="4"/>
          <pc:sldLayoutMkLst>
            <pc:docMk/>
            <pc:sldMasterMk cId="1743484260" sldId="2147483672"/>
            <pc:sldLayoutMk cId="4198551448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0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5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9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1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48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Hot drink and blanket with a winter scene outside the window">
            <a:extLst>
              <a:ext uri="{FF2B5EF4-FFF2-40B4-BE49-F238E27FC236}">
                <a16:creationId xmlns:a16="http://schemas.microsoft.com/office/drawing/2014/main" id="{C1F54242-FEA4-196A-92D4-DA2F1119E9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16850" r="3" b="3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Its flu season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4206">
            <a:off x="491077" y="396217"/>
            <a:ext cx="6746664" cy="5325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34206">
            <a:off x="1312942" y="-198825"/>
            <a:ext cx="5107326" cy="6486819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7C0028-DAF2-9A66-668A-3977F4AB3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7647" r="-2" b="-2"/>
          <a:stretch/>
        </p:blipFill>
        <p:spPr>
          <a:xfrm rot="86286">
            <a:off x="449514" y="282459"/>
            <a:ext cx="6836474" cy="5541168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F802A7-53E4-DE55-3AD4-64962A20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897383"/>
          </a:xfrm>
        </p:spPr>
        <p:txBody>
          <a:bodyPr anchor="b">
            <a:normAutofit/>
          </a:bodyPr>
          <a:lstStyle/>
          <a:p>
            <a:r>
              <a:rPr lang="en-US" dirty="0"/>
              <a:t>Get shot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EA22ED-BC21-4C7E-844F-8AB35456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7" y="473144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84A604-E58B-D6DA-80EB-644DF5D6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961280"/>
            <a:ext cx="3448050" cy="3226050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1DBD1F-8E52-43C2-A83A-4800C73D3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031631-88BB-4771-A661-4465025C7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46EA35F-157C-4C42-AD22-A71CECD01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3A8545A-5ED6-4596-8451-859896FA1F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B5F092-293F-440B-AFCC-4F26EB988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02427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C59793"/>
      </a:accent1>
      <a:accent2>
        <a:srgbClr val="BA9C7F"/>
      </a:accent2>
      <a:accent3>
        <a:srgbClr val="A8A57F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StreetscapeVTI</vt:lpstr>
      <vt:lpstr>Its flu season</vt:lpstr>
      <vt:lpstr>Get 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2023-05-11T14:30:28Z</dcterms:created>
  <dcterms:modified xsi:type="dcterms:W3CDTF">2023-05-11T14:32:49Z</dcterms:modified>
</cp:coreProperties>
</file>