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4B347-C5B4-47FC-916D-159D5170C742}" v="51" dt="2023-05-11T13:50:08.475"/>
    <p1510:client id="{FCFB1390-EA82-403B-B413-1239BE7C9D39}" v="12" dt="2023-05-11T13:52:53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rias" userId="70c4a890eb0090b7" providerId="Windows Live" clId="Web-{FCFB1390-EA82-403B-B413-1239BE7C9D39}"/>
    <pc:docChg chg="modSld">
      <pc:chgData name="Kevin Arias" userId="70c4a890eb0090b7" providerId="Windows Live" clId="Web-{FCFB1390-EA82-403B-B413-1239BE7C9D39}" dt="2023-05-11T13:52:52.045" v="10" actId="20577"/>
      <pc:docMkLst>
        <pc:docMk/>
      </pc:docMkLst>
      <pc:sldChg chg="addSp modSp mod setBg addAnim">
        <pc:chgData name="Kevin Arias" userId="70c4a890eb0090b7" providerId="Windows Live" clId="Web-{FCFB1390-EA82-403B-B413-1239BE7C9D39}" dt="2023-05-11T13:52:52.045" v="10" actId="20577"/>
        <pc:sldMkLst>
          <pc:docMk/>
          <pc:sldMk cId="109857222" sldId="256"/>
        </pc:sldMkLst>
        <pc:spChg chg="mod">
          <ac:chgData name="Kevin Arias" userId="70c4a890eb0090b7" providerId="Windows Live" clId="Web-{FCFB1390-EA82-403B-B413-1239BE7C9D39}" dt="2023-05-11T13:52:52.045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vin Arias" userId="70c4a890eb0090b7" providerId="Windows Live" clId="Web-{FCFB1390-EA82-403B-B413-1239BE7C9D39}" dt="2023-05-11T13:51:20.980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evin Arias" userId="70c4a890eb0090b7" providerId="Windows Live" clId="Web-{FCFB1390-EA82-403B-B413-1239BE7C9D39}" dt="2023-05-11T13:51:20.980" v="1"/>
          <ac:spMkLst>
            <pc:docMk/>
            <pc:sldMk cId="109857222" sldId="256"/>
            <ac:spMk id="9" creationId="{031EA4A4-5D79-4817-B146-24029A2F3CC7}"/>
          </ac:spMkLst>
        </pc:spChg>
        <pc:spChg chg="add">
          <ac:chgData name="Kevin Arias" userId="70c4a890eb0090b7" providerId="Windows Live" clId="Web-{FCFB1390-EA82-403B-B413-1239BE7C9D39}" dt="2023-05-11T13:51:20.980" v="1"/>
          <ac:spMkLst>
            <pc:docMk/>
            <pc:sldMk cId="109857222" sldId="256"/>
            <ac:spMk id="11" creationId="{AF2F604E-43BE-4DC3-B983-E071523364F8}"/>
          </ac:spMkLst>
        </pc:spChg>
        <pc:spChg chg="add">
          <ac:chgData name="Kevin Arias" userId="70c4a890eb0090b7" providerId="Windows Live" clId="Web-{FCFB1390-EA82-403B-B413-1239BE7C9D39}" dt="2023-05-11T13:51:20.980" v="1"/>
          <ac:spMkLst>
            <pc:docMk/>
            <pc:sldMk cId="109857222" sldId="256"/>
            <ac:spMk id="13" creationId="{08C9B587-E65E-4B52-B37C-ABEBB6E87928}"/>
          </ac:spMkLst>
        </pc:spChg>
        <pc:picChg chg="add mod">
          <ac:chgData name="Kevin Arias" userId="70c4a890eb0090b7" providerId="Windows Live" clId="Web-{FCFB1390-EA82-403B-B413-1239BE7C9D39}" dt="2023-05-11T13:51:20.980" v="1"/>
          <ac:picMkLst>
            <pc:docMk/>
            <pc:sldMk cId="109857222" sldId="256"/>
            <ac:picMk id="4" creationId="{45A4443F-33FF-0F32-B4D9-B3C4CA2220B2}"/>
          </ac:picMkLst>
        </pc:picChg>
      </pc:sldChg>
      <pc:sldChg chg="addSp delSp modSp mod setBg">
        <pc:chgData name="Kevin Arias" userId="70c4a890eb0090b7" providerId="Windows Live" clId="Web-{FCFB1390-EA82-403B-B413-1239BE7C9D39}" dt="2023-05-11T13:52:36.294" v="9"/>
        <pc:sldMkLst>
          <pc:docMk/>
          <pc:sldMk cId="2543450181" sldId="257"/>
        </pc:sldMkLst>
        <pc:spChg chg="mod">
          <ac:chgData name="Kevin Arias" userId="70c4a890eb0090b7" providerId="Windows Live" clId="Web-{FCFB1390-EA82-403B-B413-1239BE7C9D39}" dt="2023-05-11T13:52:36.294" v="9"/>
          <ac:spMkLst>
            <pc:docMk/>
            <pc:sldMk cId="2543450181" sldId="257"/>
            <ac:spMk id="2" creationId="{8682FC90-3FB6-5E5B-5E47-4D6A89B1450B}"/>
          </ac:spMkLst>
        </pc:spChg>
        <pc:spChg chg="del">
          <ac:chgData name="Kevin Arias" userId="70c4a890eb0090b7" providerId="Windows Live" clId="Web-{FCFB1390-EA82-403B-B413-1239BE7C9D39}" dt="2023-05-11T13:52:31.857" v="8"/>
          <ac:spMkLst>
            <pc:docMk/>
            <pc:sldMk cId="2543450181" sldId="257"/>
            <ac:spMk id="3" creationId="{67692B28-8809-BC5C-082E-18A21FFF1B6D}"/>
          </ac:spMkLst>
        </pc:spChg>
        <pc:spChg chg="add">
          <ac:chgData name="Kevin Arias" userId="70c4a890eb0090b7" providerId="Windows Live" clId="Web-{FCFB1390-EA82-403B-B413-1239BE7C9D39}" dt="2023-05-11T13:52:36.294" v="9"/>
          <ac:spMkLst>
            <pc:docMk/>
            <pc:sldMk cId="2543450181" sldId="257"/>
            <ac:spMk id="9" creationId="{BA79A7CF-01AF-4178-9369-94E0C90EB046}"/>
          </ac:spMkLst>
        </pc:spChg>
        <pc:spChg chg="add">
          <ac:chgData name="Kevin Arias" userId="70c4a890eb0090b7" providerId="Windows Live" clId="Web-{FCFB1390-EA82-403B-B413-1239BE7C9D39}" dt="2023-05-11T13:52:36.294" v="9"/>
          <ac:spMkLst>
            <pc:docMk/>
            <pc:sldMk cId="2543450181" sldId="257"/>
            <ac:spMk id="11" creationId="{99413ED5-9ED4-4772-BCE4-2BCAE6B12E35}"/>
          </ac:spMkLst>
        </pc:spChg>
        <pc:spChg chg="add">
          <ac:chgData name="Kevin Arias" userId="70c4a890eb0090b7" providerId="Windows Live" clId="Web-{FCFB1390-EA82-403B-B413-1239BE7C9D39}" dt="2023-05-11T13:52:36.294" v="9"/>
          <ac:spMkLst>
            <pc:docMk/>
            <pc:sldMk cId="2543450181" sldId="257"/>
            <ac:spMk id="13" creationId="{04357C93-F0CB-4A1C-8F77-4E9063789819}"/>
          </ac:spMkLst>
        </pc:spChg>
        <pc:spChg chg="add">
          <ac:chgData name="Kevin Arias" userId="70c4a890eb0090b7" providerId="Windows Live" clId="Web-{FCFB1390-EA82-403B-B413-1239BE7C9D39}" dt="2023-05-11T13:52:36.294" v="9"/>
          <ac:spMkLst>
            <pc:docMk/>
            <pc:sldMk cId="2543450181" sldId="257"/>
            <ac:spMk id="15" creationId="{90F533E9-6690-41A8-A372-4C6C622D028D}"/>
          </ac:spMkLst>
        </pc:spChg>
        <pc:picChg chg="add mod ord">
          <ac:chgData name="Kevin Arias" userId="70c4a890eb0090b7" providerId="Windows Live" clId="Web-{FCFB1390-EA82-403B-B413-1239BE7C9D39}" dt="2023-05-11T13:52:36.294" v="9"/>
          <ac:picMkLst>
            <pc:docMk/>
            <pc:sldMk cId="2543450181" sldId="257"/>
            <ac:picMk id="4" creationId="{E586A8B9-D703-5FEC-8468-146B31E2AD45}"/>
          </ac:picMkLst>
        </pc:picChg>
      </pc:sldChg>
    </pc:docChg>
  </pc:docChgLst>
  <pc:docChgLst>
    <pc:chgData name="Kevin Arias" userId="70c4a890eb0090b7" providerId="Windows Live" clId="Web-{0784B347-C5B4-47FC-916D-159D5170C742}"/>
    <pc:docChg chg="addSld modSld">
      <pc:chgData name="Kevin Arias" userId="70c4a890eb0090b7" providerId="Windows Live" clId="Web-{0784B347-C5B4-47FC-916D-159D5170C742}" dt="2023-05-11T13:50:08.475" v="50"/>
      <pc:docMkLst>
        <pc:docMk/>
      </pc:docMkLst>
      <pc:sldChg chg="modSp">
        <pc:chgData name="Kevin Arias" userId="70c4a890eb0090b7" providerId="Windows Live" clId="Web-{0784B347-C5B4-47FC-916D-159D5170C742}" dt="2023-05-11T13:49:57.099" v="49" actId="20577"/>
        <pc:sldMkLst>
          <pc:docMk/>
          <pc:sldMk cId="109857222" sldId="256"/>
        </pc:sldMkLst>
        <pc:spChg chg="mod">
          <ac:chgData name="Kevin Arias" userId="70c4a890eb0090b7" providerId="Windows Live" clId="Web-{0784B347-C5B4-47FC-916D-159D5170C742}" dt="2023-05-11T13:49:57.099" v="4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new">
        <pc:chgData name="Kevin Arias" userId="70c4a890eb0090b7" providerId="Windows Live" clId="Web-{0784B347-C5B4-47FC-916D-159D5170C742}" dt="2023-05-11T13:50:08.475" v="50"/>
        <pc:sldMkLst>
          <pc:docMk/>
          <pc:sldMk cId="254345018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Heat Cat warning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A4443F-33FF-0F32-B4D9-B3C4CA222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1" r="12192" b="-1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2FC90-3FB6-5E5B-5E47-4D6A89B1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nature, outdoor&#10;&#10;Description automatically generated">
            <a:extLst>
              <a:ext uri="{FF2B5EF4-FFF2-40B4-BE49-F238E27FC236}">
                <a16:creationId xmlns:a16="http://schemas.microsoft.com/office/drawing/2014/main" id="{E586A8B9-D703-5FEC-8468-146B31E2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324642"/>
            <a:ext cx="7608304" cy="42796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5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Heat Cat warning</vt:lpstr>
      <vt:lpstr>Beware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2023-05-11T13:42:30Z</dcterms:created>
  <dcterms:modified xsi:type="dcterms:W3CDTF">2023-05-11T13:53:06Z</dcterms:modified>
</cp:coreProperties>
</file>