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D8A04-5582-4439-9E13-A8783F7E4C3A}" v="63" dt="2023-05-11T14:10:07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rias" userId="70c4a890eb0090b7" providerId="Windows Live" clId="Web-{C4ED8A04-5582-4439-9E13-A8783F7E4C3A}"/>
    <pc:docChg chg="addSld modSld">
      <pc:chgData name="Kevin Arias" userId="70c4a890eb0090b7" providerId="Windows Live" clId="Web-{C4ED8A04-5582-4439-9E13-A8783F7E4C3A}" dt="2023-05-11T14:10:21.817" v="61"/>
      <pc:docMkLst>
        <pc:docMk/>
      </pc:docMkLst>
      <pc:sldChg chg="addSp modSp mod setBg addAnim">
        <pc:chgData name="Kevin Arias" userId="70c4a890eb0090b7" providerId="Windows Live" clId="Web-{C4ED8A04-5582-4439-9E13-A8783F7E4C3A}" dt="2023-05-11T14:08:36.924" v="20" actId="20577"/>
        <pc:sldMkLst>
          <pc:docMk/>
          <pc:sldMk cId="109857222" sldId="256"/>
        </pc:sldMkLst>
        <pc:spChg chg="mod">
          <ac:chgData name="Kevin Arias" userId="70c4a890eb0090b7" providerId="Windows Live" clId="Web-{C4ED8A04-5582-4439-9E13-A8783F7E4C3A}" dt="2023-05-11T14:08:24.877" v="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vin Arias" userId="70c4a890eb0090b7" providerId="Windows Live" clId="Web-{C4ED8A04-5582-4439-9E13-A8783F7E4C3A}" dt="2023-05-11T14:08:36.924" v="2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evin Arias" userId="70c4a890eb0090b7" providerId="Windows Live" clId="Web-{C4ED8A04-5582-4439-9E13-A8783F7E4C3A}" dt="2023-05-11T14:08:24.877" v="18"/>
          <ac:spMkLst>
            <pc:docMk/>
            <pc:sldMk cId="109857222" sldId="256"/>
            <ac:spMk id="9" creationId="{6CCA5F87-1D1E-45CB-8D83-FC7EEFAD9935}"/>
          </ac:spMkLst>
        </pc:spChg>
        <pc:spChg chg="add">
          <ac:chgData name="Kevin Arias" userId="70c4a890eb0090b7" providerId="Windows Live" clId="Web-{C4ED8A04-5582-4439-9E13-A8783F7E4C3A}" dt="2023-05-11T14:08:24.877" v="18"/>
          <ac:spMkLst>
            <pc:docMk/>
            <pc:sldMk cId="109857222" sldId="256"/>
            <ac:spMk id="11" creationId="{7CCFC2C6-6238-4A2F-93DE-2ADF74AF635E}"/>
          </ac:spMkLst>
        </pc:spChg>
        <pc:spChg chg="add">
          <ac:chgData name="Kevin Arias" userId="70c4a890eb0090b7" providerId="Windows Live" clId="Web-{C4ED8A04-5582-4439-9E13-A8783F7E4C3A}" dt="2023-05-11T14:08:24.877" v="18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Kevin Arias" userId="70c4a890eb0090b7" providerId="Windows Live" clId="Web-{C4ED8A04-5582-4439-9E13-A8783F7E4C3A}" dt="2023-05-11T14:08:24.877" v="18"/>
          <ac:spMkLst>
            <pc:docMk/>
            <pc:sldMk cId="109857222" sldId="256"/>
            <ac:spMk id="15" creationId="{08C9B587-E65E-4B52-B37C-ABEBB6E87928}"/>
          </ac:spMkLst>
        </pc:spChg>
        <pc:picChg chg="add">
          <ac:chgData name="Kevin Arias" userId="70c4a890eb0090b7" providerId="Windows Live" clId="Web-{C4ED8A04-5582-4439-9E13-A8783F7E4C3A}" dt="2023-05-11T14:08:24.877" v="18"/>
          <ac:picMkLst>
            <pc:docMk/>
            <pc:sldMk cId="109857222" sldId="256"/>
            <ac:picMk id="5" creationId="{607A1C06-16DD-5E4E-A36D-83ED173CB2F9}"/>
          </ac:picMkLst>
        </pc:picChg>
      </pc:sldChg>
      <pc:sldChg chg="addSp delSp modSp new mod setBg">
        <pc:chgData name="Kevin Arias" userId="70c4a890eb0090b7" providerId="Windows Live" clId="Web-{C4ED8A04-5582-4439-9E13-A8783F7E4C3A}" dt="2023-05-11T14:09:04.612" v="24"/>
        <pc:sldMkLst>
          <pc:docMk/>
          <pc:sldMk cId="3903501612" sldId="257"/>
        </pc:sldMkLst>
        <pc:spChg chg="mod">
          <ac:chgData name="Kevin Arias" userId="70c4a890eb0090b7" providerId="Windows Live" clId="Web-{C4ED8A04-5582-4439-9E13-A8783F7E4C3A}" dt="2023-05-11T14:09:04.612" v="24"/>
          <ac:spMkLst>
            <pc:docMk/>
            <pc:sldMk cId="3903501612" sldId="257"/>
            <ac:spMk id="2" creationId="{A1D3A9EB-8068-88A2-1E3D-FDF9EDB21F2F}"/>
          </ac:spMkLst>
        </pc:spChg>
        <pc:spChg chg="del">
          <ac:chgData name="Kevin Arias" userId="70c4a890eb0090b7" providerId="Windows Live" clId="Web-{C4ED8A04-5582-4439-9E13-A8783F7E4C3A}" dt="2023-05-11T14:09:04.612" v="24"/>
          <ac:spMkLst>
            <pc:docMk/>
            <pc:sldMk cId="3903501612" sldId="257"/>
            <ac:spMk id="3" creationId="{0B22A458-E1AF-8D1F-938B-44F99EDE3777}"/>
          </ac:spMkLst>
        </pc:spChg>
        <pc:spChg chg="add">
          <ac:chgData name="Kevin Arias" userId="70c4a890eb0090b7" providerId="Windows Live" clId="Web-{C4ED8A04-5582-4439-9E13-A8783F7E4C3A}" dt="2023-05-11T14:09:04.612" v="24"/>
          <ac:spMkLst>
            <pc:docMk/>
            <pc:sldMk cId="3903501612" sldId="257"/>
            <ac:spMk id="9" creationId="{6CCA5F87-1D1E-45CB-8D83-FC7EEFAD9935}"/>
          </ac:spMkLst>
        </pc:spChg>
        <pc:spChg chg="add">
          <ac:chgData name="Kevin Arias" userId="70c4a890eb0090b7" providerId="Windows Live" clId="Web-{C4ED8A04-5582-4439-9E13-A8783F7E4C3A}" dt="2023-05-11T14:09:04.612" v="24"/>
          <ac:spMkLst>
            <pc:docMk/>
            <pc:sldMk cId="3903501612" sldId="257"/>
            <ac:spMk id="11" creationId="{7CCFC2C6-6238-4A2F-93DE-2ADF74AF635E}"/>
          </ac:spMkLst>
        </pc:spChg>
        <pc:spChg chg="add">
          <ac:chgData name="Kevin Arias" userId="70c4a890eb0090b7" providerId="Windows Live" clId="Web-{C4ED8A04-5582-4439-9E13-A8783F7E4C3A}" dt="2023-05-11T14:09:04.612" v="24"/>
          <ac:spMkLst>
            <pc:docMk/>
            <pc:sldMk cId="3903501612" sldId="257"/>
            <ac:spMk id="13" creationId="{AF2F604E-43BE-4DC3-B983-E071523364F8}"/>
          </ac:spMkLst>
        </pc:spChg>
        <pc:spChg chg="add">
          <ac:chgData name="Kevin Arias" userId="70c4a890eb0090b7" providerId="Windows Live" clId="Web-{C4ED8A04-5582-4439-9E13-A8783F7E4C3A}" dt="2023-05-11T14:09:04.612" v="24"/>
          <ac:spMkLst>
            <pc:docMk/>
            <pc:sldMk cId="3903501612" sldId="257"/>
            <ac:spMk id="15" creationId="{08C9B587-E65E-4B52-B37C-ABEBB6E87928}"/>
          </ac:spMkLst>
        </pc:spChg>
        <pc:picChg chg="add">
          <ac:chgData name="Kevin Arias" userId="70c4a890eb0090b7" providerId="Windows Live" clId="Web-{C4ED8A04-5582-4439-9E13-A8783F7E4C3A}" dt="2023-05-11T14:09:04.612" v="24"/>
          <ac:picMkLst>
            <pc:docMk/>
            <pc:sldMk cId="3903501612" sldId="257"/>
            <ac:picMk id="5" creationId="{158E679D-9501-B305-D8E2-0CBF400249F4}"/>
          </ac:picMkLst>
        </pc:picChg>
      </pc:sldChg>
      <pc:sldChg chg="addSp delSp modSp new mod setBg">
        <pc:chgData name="Kevin Arias" userId="70c4a890eb0090b7" providerId="Windows Live" clId="Web-{C4ED8A04-5582-4439-9E13-A8783F7E4C3A}" dt="2023-05-11T14:09:29.472" v="34"/>
        <pc:sldMkLst>
          <pc:docMk/>
          <pc:sldMk cId="1210370609" sldId="258"/>
        </pc:sldMkLst>
        <pc:spChg chg="mod">
          <ac:chgData name="Kevin Arias" userId="70c4a890eb0090b7" providerId="Windows Live" clId="Web-{C4ED8A04-5582-4439-9E13-A8783F7E4C3A}" dt="2023-05-11T14:09:29.472" v="34"/>
          <ac:spMkLst>
            <pc:docMk/>
            <pc:sldMk cId="1210370609" sldId="258"/>
            <ac:spMk id="2" creationId="{19C606E2-3002-8F55-BED5-8626BA407BA8}"/>
          </ac:spMkLst>
        </pc:spChg>
        <pc:spChg chg="del">
          <ac:chgData name="Kevin Arias" userId="70c4a890eb0090b7" providerId="Windows Live" clId="Web-{C4ED8A04-5582-4439-9E13-A8783F7E4C3A}" dt="2023-05-11T14:09:29.472" v="34"/>
          <ac:spMkLst>
            <pc:docMk/>
            <pc:sldMk cId="1210370609" sldId="258"/>
            <ac:spMk id="3" creationId="{07D146BF-7A5E-BB45-A10E-264A58C2906D}"/>
          </ac:spMkLst>
        </pc:spChg>
        <pc:spChg chg="add">
          <ac:chgData name="Kevin Arias" userId="70c4a890eb0090b7" providerId="Windows Live" clId="Web-{C4ED8A04-5582-4439-9E13-A8783F7E4C3A}" dt="2023-05-11T14:09:29.472" v="34"/>
          <ac:spMkLst>
            <pc:docMk/>
            <pc:sldMk cId="1210370609" sldId="258"/>
            <ac:spMk id="9" creationId="{37C89E4B-3C9F-44B9-8B86-D9E3D112D8EC}"/>
          </ac:spMkLst>
        </pc:spChg>
        <pc:picChg chg="add">
          <ac:chgData name="Kevin Arias" userId="70c4a890eb0090b7" providerId="Windows Live" clId="Web-{C4ED8A04-5582-4439-9E13-A8783F7E4C3A}" dt="2023-05-11T14:09:29.472" v="34"/>
          <ac:picMkLst>
            <pc:docMk/>
            <pc:sldMk cId="1210370609" sldId="258"/>
            <ac:picMk id="5" creationId="{F634357F-E681-5BDA-DCD2-83EF4A6AB926}"/>
          </ac:picMkLst>
        </pc:picChg>
        <pc:cxnChg chg="add">
          <ac:chgData name="Kevin Arias" userId="70c4a890eb0090b7" providerId="Windows Live" clId="Web-{C4ED8A04-5582-4439-9E13-A8783F7E4C3A}" dt="2023-05-11T14:09:29.472" v="34"/>
          <ac:cxnSpMkLst>
            <pc:docMk/>
            <pc:sldMk cId="1210370609" sldId="258"/>
            <ac:cxnSpMk id="11" creationId="{AA2EAA10-076F-46BD-8F0F-B9A2FB77A85C}"/>
          </ac:cxnSpMkLst>
        </pc:cxnChg>
        <pc:cxnChg chg="add">
          <ac:chgData name="Kevin Arias" userId="70c4a890eb0090b7" providerId="Windows Live" clId="Web-{C4ED8A04-5582-4439-9E13-A8783F7E4C3A}" dt="2023-05-11T14:09:29.472" v="34"/>
          <ac:cxnSpMkLst>
            <pc:docMk/>
            <pc:sldMk cId="1210370609" sldId="258"/>
            <ac:cxnSpMk id="13" creationId="{D891E407-403B-4764-86C9-33A56D3BCAA3}"/>
          </ac:cxnSpMkLst>
        </pc:cxnChg>
      </pc:sldChg>
      <pc:sldChg chg="addSp delSp modSp new mod setBg">
        <pc:chgData name="Kevin Arias" userId="70c4a890eb0090b7" providerId="Windows Live" clId="Web-{C4ED8A04-5582-4439-9E13-A8783F7E4C3A}" dt="2023-05-11T14:10:11.098" v="59"/>
        <pc:sldMkLst>
          <pc:docMk/>
          <pc:sldMk cId="1578825543" sldId="259"/>
        </pc:sldMkLst>
        <pc:spChg chg="mod">
          <ac:chgData name="Kevin Arias" userId="70c4a890eb0090b7" providerId="Windows Live" clId="Web-{C4ED8A04-5582-4439-9E13-A8783F7E4C3A}" dt="2023-05-11T14:10:11.098" v="59"/>
          <ac:spMkLst>
            <pc:docMk/>
            <pc:sldMk cId="1578825543" sldId="259"/>
            <ac:spMk id="2" creationId="{1B5B37A0-05C1-0A07-545F-C71A1016831F}"/>
          </ac:spMkLst>
        </pc:spChg>
        <pc:spChg chg="del">
          <ac:chgData name="Kevin Arias" userId="70c4a890eb0090b7" providerId="Windows Live" clId="Web-{C4ED8A04-5582-4439-9E13-A8783F7E4C3A}" dt="2023-05-11T14:10:11.098" v="59"/>
          <ac:spMkLst>
            <pc:docMk/>
            <pc:sldMk cId="1578825543" sldId="259"/>
            <ac:spMk id="3" creationId="{E338BC0B-C906-EE65-8BD4-454E53A5340D}"/>
          </ac:spMkLst>
        </pc:spChg>
        <pc:spChg chg="add">
          <ac:chgData name="Kevin Arias" userId="70c4a890eb0090b7" providerId="Windows Live" clId="Web-{C4ED8A04-5582-4439-9E13-A8783F7E4C3A}" dt="2023-05-11T14:10:11.098" v="59"/>
          <ac:spMkLst>
            <pc:docMk/>
            <pc:sldMk cId="1578825543" sldId="259"/>
            <ac:spMk id="9" creationId="{37C89E4B-3C9F-44B9-8B86-D9E3D112D8EC}"/>
          </ac:spMkLst>
        </pc:spChg>
        <pc:picChg chg="add">
          <ac:chgData name="Kevin Arias" userId="70c4a890eb0090b7" providerId="Windows Live" clId="Web-{C4ED8A04-5582-4439-9E13-A8783F7E4C3A}" dt="2023-05-11T14:10:11.098" v="59"/>
          <ac:picMkLst>
            <pc:docMk/>
            <pc:sldMk cId="1578825543" sldId="259"/>
            <ac:picMk id="5" creationId="{E7281121-62F4-7DB9-FD09-8882326100FD}"/>
          </ac:picMkLst>
        </pc:picChg>
        <pc:cxnChg chg="add">
          <ac:chgData name="Kevin Arias" userId="70c4a890eb0090b7" providerId="Windows Live" clId="Web-{C4ED8A04-5582-4439-9E13-A8783F7E4C3A}" dt="2023-05-11T14:10:11.098" v="59"/>
          <ac:cxnSpMkLst>
            <pc:docMk/>
            <pc:sldMk cId="1578825543" sldId="259"/>
            <ac:cxnSpMk id="11" creationId="{AA2EAA10-076F-46BD-8F0F-B9A2FB77A85C}"/>
          </ac:cxnSpMkLst>
        </pc:cxnChg>
        <pc:cxnChg chg="add">
          <ac:chgData name="Kevin Arias" userId="70c4a890eb0090b7" providerId="Windows Live" clId="Web-{C4ED8A04-5582-4439-9E13-A8783F7E4C3A}" dt="2023-05-11T14:10:11.098" v="59"/>
          <ac:cxnSpMkLst>
            <pc:docMk/>
            <pc:sldMk cId="1578825543" sldId="259"/>
            <ac:cxnSpMk id="13" creationId="{D891E407-403B-4764-86C9-33A56D3BCAA3}"/>
          </ac:cxnSpMkLst>
        </pc:cxnChg>
      </pc:sldChg>
      <pc:sldChg chg="addSp delSp modSp new mod setBg">
        <pc:chgData name="Kevin Arias" userId="70c4a890eb0090b7" providerId="Windows Live" clId="Web-{C4ED8A04-5582-4439-9E13-A8783F7E4C3A}" dt="2023-05-11T14:10:16.551" v="60"/>
        <pc:sldMkLst>
          <pc:docMk/>
          <pc:sldMk cId="360651211" sldId="260"/>
        </pc:sldMkLst>
        <pc:spChg chg="mod">
          <ac:chgData name="Kevin Arias" userId="70c4a890eb0090b7" providerId="Windows Live" clId="Web-{C4ED8A04-5582-4439-9E13-A8783F7E4C3A}" dt="2023-05-11T14:10:16.551" v="60"/>
          <ac:spMkLst>
            <pc:docMk/>
            <pc:sldMk cId="360651211" sldId="260"/>
            <ac:spMk id="2" creationId="{2505FB33-234D-3B5E-C509-DFD84777C200}"/>
          </ac:spMkLst>
        </pc:spChg>
        <pc:spChg chg="del">
          <ac:chgData name="Kevin Arias" userId="70c4a890eb0090b7" providerId="Windows Live" clId="Web-{C4ED8A04-5582-4439-9E13-A8783F7E4C3A}" dt="2023-05-11T14:10:16.551" v="60"/>
          <ac:spMkLst>
            <pc:docMk/>
            <pc:sldMk cId="360651211" sldId="260"/>
            <ac:spMk id="3" creationId="{FAC56189-6631-0712-E9BC-BF4CBBBD4140}"/>
          </ac:spMkLst>
        </pc:spChg>
        <pc:spChg chg="add">
          <ac:chgData name="Kevin Arias" userId="70c4a890eb0090b7" providerId="Windows Live" clId="Web-{C4ED8A04-5582-4439-9E13-A8783F7E4C3A}" dt="2023-05-11T14:10:16.551" v="60"/>
          <ac:spMkLst>
            <pc:docMk/>
            <pc:sldMk cId="360651211" sldId="260"/>
            <ac:spMk id="9" creationId="{2FB82883-1DC0-4BE1-A607-009095F3355A}"/>
          </ac:spMkLst>
        </pc:spChg>
        <pc:spChg chg="add">
          <ac:chgData name="Kevin Arias" userId="70c4a890eb0090b7" providerId="Windows Live" clId="Web-{C4ED8A04-5582-4439-9E13-A8783F7E4C3A}" dt="2023-05-11T14:10:16.551" v="60"/>
          <ac:spMkLst>
            <pc:docMk/>
            <pc:sldMk cId="360651211" sldId="260"/>
            <ac:spMk id="11" creationId="{A3473CF9-37EB-43E7-89EF-D2D1C53D1DAC}"/>
          </ac:spMkLst>
        </pc:spChg>
        <pc:spChg chg="add">
          <ac:chgData name="Kevin Arias" userId="70c4a890eb0090b7" providerId="Windows Live" clId="Web-{C4ED8A04-5582-4439-9E13-A8783F7E4C3A}" dt="2023-05-11T14:10:16.551" v="60"/>
          <ac:spMkLst>
            <pc:docMk/>
            <pc:sldMk cId="360651211" sldId="260"/>
            <ac:spMk id="13" creationId="{586B4EF9-43BA-4655-A6FF-1D8E21574C95}"/>
          </ac:spMkLst>
        </pc:spChg>
        <pc:picChg chg="add">
          <ac:chgData name="Kevin Arias" userId="70c4a890eb0090b7" providerId="Windows Live" clId="Web-{C4ED8A04-5582-4439-9E13-A8783F7E4C3A}" dt="2023-05-11T14:10:16.551" v="60"/>
          <ac:picMkLst>
            <pc:docMk/>
            <pc:sldMk cId="360651211" sldId="260"/>
            <ac:picMk id="5" creationId="{8EBA616D-C795-911F-AC48-C3E806A016A0}"/>
          </ac:picMkLst>
        </pc:picChg>
      </pc:sldChg>
      <pc:sldChg chg="addSp delSp modSp new mod setBg">
        <pc:chgData name="Kevin Arias" userId="70c4a890eb0090b7" providerId="Windows Live" clId="Web-{C4ED8A04-5582-4439-9E13-A8783F7E4C3A}" dt="2023-05-11T14:10:21.817" v="61"/>
        <pc:sldMkLst>
          <pc:docMk/>
          <pc:sldMk cId="4106259981" sldId="261"/>
        </pc:sldMkLst>
        <pc:spChg chg="mod">
          <ac:chgData name="Kevin Arias" userId="70c4a890eb0090b7" providerId="Windows Live" clId="Web-{C4ED8A04-5582-4439-9E13-A8783F7E4C3A}" dt="2023-05-11T14:10:21.817" v="61"/>
          <ac:spMkLst>
            <pc:docMk/>
            <pc:sldMk cId="4106259981" sldId="261"/>
            <ac:spMk id="2" creationId="{C731D11C-5B8B-3E6C-5516-7D0E93CB9B0A}"/>
          </ac:spMkLst>
        </pc:spChg>
        <pc:spChg chg="del">
          <ac:chgData name="Kevin Arias" userId="70c4a890eb0090b7" providerId="Windows Live" clId="Web-{C4ED8A04-5582-4439-9E13-A8783F7E4C3A}" dt="2023-05-11T14:10:21.817" v="61"/>
          <ac:spMkLst>
            <pc:docMk/>
            <pc:sldMk cId="4106259981" sldId="261"/>
            <ac:spMk id="3" creationId="{EF533118-60D3-3C68-ED5A-937B7960EDF3}"/>
          </ac:spMkLst>
        </pc:spChg>
        <pc:spChg chg="add">
          <ac:chgData name="Kevin Arias" userId="70c4a890eb0090b7" providerId="Windows Live" clId="Web-{C4ED8A04-5582-4439-9E13-A8783F7E4C3A}" dt="2023-05-11T14:10:21.817" v="61"/>
          <ac:spMkLst>
            <pc:docMk/>
            <pc:sldMk cId="4106259981" sldId="261"/>
            <ac:spMk id="9" creationId="{3A930249-8242-4E2B-AF17-C01826488321}"/>
          </ac:spMkLst>
        </pc:spChg>
        <pc:spChg chg="add">
          <ac:chgData name="Kevin Arias" userId="70c4a890eb0090b7" providerId="Windows Live" clId="Web-{C4ED8A04-5582-4439-9E13-A8783F7E4C3A}" dt="2023-05-11T14:10:21.817" v="61"/>
          <ac:spMkLst>
            <pc:docMk/>
            <pc:sldMk cId="4106259981" sldId="261"/>
            <ac:spMk id="11" creationId="{A5BDD999-C5E1-4B3E-A710-768673819165}"/>
          </ac:spMkLst>
        </pc:spChg>
        <pc:picChg chg="add">
          <ac:chgData name="Kevin Arias" userId="70c4a890eb0090b7" providerId="Windows Live" clId="Web-{C4ED8A04-5582-4439-9E13-A8783F7E4C3A}" dt="2023-05-11T14:10:21.817" v="61"/>
          <ac:picMkLst>
            <pc:docMk/>
            <pc:sldMk cId="4106259981" sldId="261"/>
            <ac:picMk id="5" creationId="{977FB2DB-4038-4D29-642A-1F08CCE3A8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lush green forest">
            <a:extLst>
              <a:ext uri="{FF2B5EF4-FFF2-40B4-BE49-F238E27FC236}">
                <a16:creationId xmlns:a16="http://schemas.microsoft.com/office/drawing/2014/main" id="{607A1C06-16DD-5E4E-A36D-83ED173CB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0" t="9092" r="671" b="-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I see trees of green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100" dirty="0">
                <a:solidFill>
                  <a:srgbClr val="BDC1C6"/>
                </a:solidFill>
                <a:ea typeface="+mn-lt"/>
                <a:cs typeface="+mn-lt"/>
              </a:rPr>
              <a:t> Louis Armstrong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rose bouquet">
            <a:extLst>
              <a:ext uri="{FF2B5EF4-FFF2-40B4-BE49-F238E27FC236}">
                <a16:creationId xmlns:a16="http://schemas.microsoft.com/office/drawing/2014/main" id="{158E679D-9501-B305-D8E2-0CBF40024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t="9090" r="8" b="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3A9EB-8068-88A2-1E3D-FDF9EDB2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Red roses too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50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ring blossoms with colourful background">
            <a:extLst>
              <a:ext uri="{FF2B5EF4-FFF2-40B4-BE49-F238E27FC236}">
                <a16:creationId xmlns:a16="http://schemas.microsoft.com/office/drawing/2014/main" id="{F634357F-E681-5BDA-DCD2-83EF4A6A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4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606E2-3002-8F55-BED5-8626BA40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 see them bloom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7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clasping its hands">
            <a:extLst>
              <a:ext uri="{FF2B5EF4-FFF2-40B4-BE49-F238E27FC236}">
                <a16:creationId xmlns:a16="http://schemas.microsoft.com/office/drawing/2014/main" id="{E7281121-62F4-7DB9-FD09-888232610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B37A0-05C1-0A07-545F-C71A101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For me and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2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ith idea concept">
            <a:extLst>
              <a:ext uri="{FF2B5EF4-FFF2-40B4-BE49-F238E27FC236}">
                <a16:creationId xmlns:a16="http://schemas.microsoft.com/office/drawing/2014/main" id="{8EBA616D-C795-911F-AC48-C3E806A01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7" r="-2" b="106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5FB33-234D-3B5E-C509-DFD84777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And I think to myself</a:t>
            </a:r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65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977FB2DB-4038-4D29-642A-1F08CCE3A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533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31D11C-5B8B-3E6C-5516-7D0E93CB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What a wonderful world</a:t>
            </a:r>
          </a:p>
        </p:txBody>
      </p:sp>
    </p:spTree>
    <p:extLst>
      <p:ext uri="{BB962C8B-B14F-4D97-AF65-F5344CB8AC3E}">
        <p14:creationId xmlns:p14="http://schemas.microsoft.com/office/powerpoint/2010/main" val="410625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 see trees of green</vt:lpstr>
      <vt:lpstr>Red roses too</vt:lpstr>
      <vt:lpstr>I see them bloom</vt:lpstr>
      <vt:lpstr>For me and you</vt:lpstr>
      <vt:lpstr>And I think to myself</vt:lpstr>
      <vt:lpstr>What a wonderful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</cp:revision>
  <dcterms:created xsi:type="dcterms:W3CDTF">2023-05-11T13:53:15Z</dcterms:created>
  <dcterms:modified xsi:type="dcterms:W3CDTF">2023-05-11T14:10:29Z</dcterms:modified>
</cp:coreProperties>
</file>