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DF01C2-3D00-4EFF-ADD7-3733A3DCB89A}" v="2" dt="2021-02-01T14:23:11.923"/>
    <p1510:client id="{7BD4562B-9863-4BA9-B181-083FB636509B}" v="136" dt="2021-02-01T14:17:26.308"/>
    <p1510:client id="{9684B589-EAB0-4D9B-AEB2-C67F7C450EB7}" v="78" dt="2021-02-01T14:20:26.626"/>
    <p1510:client id="{A2E007C8-5793-43CA-8C80-B33D18D6370D}" v="227" dt="2021-02-01T14:28:18.823"/>
    <p1510:client id="{BF53223B-0AEF-4D02-BC9A-33C93B0049BD}" v="38" dt="2021-02-01T14:30:08.900"/>
    <p1510:client id="{DB0756B3-ACB8-46B7-A014-0F24F903474B}" v="67" dt="2021-02-01T14:23:55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co" userId="a30d0dfc-f6ae-4047-819b-a48f2a42d239" providerId="ADAL" clId="{A2E007C8-5793-43CA-8C80-B33D18D6370D}"/>
    <pc:docChg chg="undo custSel mod modSld sldOrd">
      <pc:chgData name="Elco" userId="a30d0dfc-f6ae-4047-819b-a48f2a42d239" providerId="ADAL" clId="{A2E007C8-5793-43CA-8C80-B33D18D6370D}" dt="2021-02-01T14:28:18.824" v="227" actId="14861"/>
      <pc:docMkLst>
        <pc:docMk/>
      </pc:docMkLst>
      <pc:sldChg chg="modSp mod">
        <pc:chgData name="Elco" userId="a30d0dfc-f6ae-4047-819b-a48f2a42d239" providerId="ADAL" clId="{A2E007C8-5793-43CA-8C80-B33D18D6370D}" dt="2021-02-01T14:16:11.088" v="1" actId="20577"/>
        <pc:sldMkLst>
          <pc:docMk/>
          <pc:sldMk cId="786964849" sldId="256"/>
        </pc:sldMkLst>
        <pc:spChg chg="mod">
          <ac:chgData name="Elco" userId="a30d0dfc-f6ae-4047-819b-a48f2a42d239" providerId="ADAL" clId="{A2E007C8-5793-43CA-8C80-B33D18D6370D}" dt="2021-02-01T14:16:11.088" v="1" actId="20577"/>
          <ac:spMkLst>
            <pc:docMk/>
            <pc:sldMk cId="786964849" sldId="256"/>
            <ac:spMk id="5" creationId="{08B0919D-F060-487D-8D28-1C1EC49CF21E}"/>
          </ac:spMkLst>
        </pc:spChg>
      </pc:sldChg>
      <pc:sldChg chg="addSp delSp modSp mod ord setBg">
        <pc:chgData name="Elco" userId="a30d0dfc-f6ae-4047-819b-a48f2a42d239" providerId="ADAL" clId="{A2E007C8-5793-43CA-8C80-B33D18D6370D}" dt="2021-02-01T14:28:18.824" v="227" actId="14861"/>
        <pc:sldMkLst>
          <pc:docMk/>
          <pc:sldMk cId="1666630955" sldId="257"/>
        </pc:sldMkLst>
        <pc:spChg chg="mod ord">
          <ac:chgData name="Elco" userId="a30d0dfc-f6ae-4047-819b-a48f2a42d239" providerId="ADAL" clId="{A2E007C8-5793-43CA-8C80-B33D18D6370D}" dt="2021-02-01T14:26:32.341" v="183" actId="26606"/>
          <ac:spMkLst>
            <pc:docMk/>
            <pc:sldMk cId="1666630955" sldId="257"/>
            <ac:spMk id="2" creationId="{A21CAB56-60EE-48CC-80AD-7818AB2743E4}"/>
          </ac:spMkLst>
        </pc:spChg>
        <pc:spChg chg="mod ord">
          <ac:chgData name="Elco" userId="a30d0dfc-f6ae-4047-819b-a48f2a42d239" providerId="ADAL" clId="{A2E007C8-5793-43CA-8C80-B33D18D6370D}" dt="2021-02-01T14:28:18.824" v="227" actId="14861"/>
          <ac:spMkLst>
            <pc:docMk/>
            <pc:sldMk cId="1666630955" sldId="257"/>
            <ac:spMk id="4" creationId="{5A2A4D3B-992E-4AB5-B82B-84498F8ABD2B}"/>
          </ac:spMkLst>
        </pc:spChg>
        <pc:spChg chg="add del mod">
          <ac:chgData name="Elco" userId="a30d0dfc-f6ae-4047-819b-a48f2a42d239" providerId="ADAL" clId="{A2E007C8-5793-43CA-8C80-B33D18D6370D}" dt="2021-02-01T14:21:13.777" v="22" actId="478"/>
          <ac:spMkLst>
            <pc:docMk/>
            <pc:sldMk cId="1666630955" sldId="257"/>
            <ac:spMk id="5" creationId="{4B44D6FD-43C3-4907-909C-3EAFBDB49D24}"/>
          </ac:spMkLst>
        </pc:spChg>
        <pc:spChg chg="add del">
          <ac:chgData name="Elco" userId="a30d0dfc-f6ae-4047-819b-a48f2a42d239" providerId="ADAL" clId="{A2E007C8-5793-43CA-8C80-B33D18D6370D}" dt="2021-02-01T14:24:23.949" v="114" actId="26606"/>
          <ac:spMkLst>
            <pc:docMk/>
            <pc:sldMk cId="1666630955" sldId="257"/>
            <ac:spMk id="8" creationId="{A5931BE0-4B93-4D6C-878E-ACC59D6B4587}"/>
          </ac:spMkLst>
        </pc:spChg>
        <pc:spChg chg="add del mod">
          <ac:chgData name="Elco" userId="a30d0dfc-f6ae-4047-819b-a48f2a42d239" providerId="ADAL" clId="{A2E007C8-5793-43CA-8C80-B33D18D6370D}" dt="2021-02-01T14:24:41.007" v="115" actId="478"/>
          <ac:spMkLst>
            <pc:docMk/>
            <pc:sldMk cId="1666630955" sldId="257"/>
            <ac:spMk id="13" creationId="{3F4E743F-1062-402F-934F-EC9C7A862BA5}"/>
          </ac:spMkLst>
        </pc:spChg>
        <pc:spChg chg="add del">
          <ac:chgData name="Elco" userId="a30d0dfc-f6ae-4047-819b-a48f2a42d239" providerId="ADAL" clId="{A2E007C8-5793-43CA-8C80-B33D18D6370D}" dt="2021-02-01T14:24:23.949" v="114" actId="26606"/>
          <ac:spMkLst>
            <pc:docMk/>
            <pc:sldMk cId="1666630955" sldId="257"/>
            <ac:spMk id="14" creationId="{5171FAFB-7223-4BE1-983D-8A0626EAC5E4}"/>
          </ac:spMkLst>
        </pc:spChg>
        <pc:spChg chg="add mod">
          <ac:chgData name="Elco" userId="a30d0dfc-f6ae-4047-819b-a48f2a42d239" providerId="ADAL" clId="{A2E007C8-5793-43CA-8C80-B33D18D6370D}" dt="2021-02-01T14:24:49.846" v="117" actId="1076"/>
          <ac:spMkLst>
            <pc:docMk/>
            <pc:sldMk cId="1666630955" sldId="257"/>
            <ac:spMk id="15" creationId="{43E1E61A-1708-46E5-94C2-964582DF0B67}"/>
          </ac:spMkLst>
        </pc:spChg>
        <pc:spChg chg="add del">
          <ac:chgData name="Elco" userId="a30d0dfc-f6ae-4047-819b-a48f2a42d239" providerId="ADAL" clId="{A2E007C8-5793-43CA-8C80-B33D18D6370D}" dt="2021-02-01T14:24:45.403" v="116" actId="26606"/>
          <ac:spMkLst>
            <pc:docMk/>
            <pc:sldMk cId="1666630955" sldId="257"/>
            <ac:spMk id="20" creationId="{A5931BE0-4B93-4D6C-878E-ACC59D6B4587}"/>
          </ac:spMkLst>
        </pc:spChg>
        <pc:spChg chg="add del">
          <ac:chgData name="Elco" userId="a30d0dfc-f6ae-4047-819b-a48f2a42d239" providerId="ADAL" clId="{A2E007C8-5793-43CA-8C80-B33D18D6370D}" dt="2021-02-01T14:24:45.403" v="116" actId="26606"/>
          <ac:spMkLst>
            <pc:docMk/>
            <pc:sldMk cId="1666630955" sldId="257"/>
            <ac:spMk id="22" creationId="{C5D31EF7-7A67-43B2-8B5E-B4A6241B1A83}"/>
          </ac:spMkLst>
        </pc:spChg>
        <pc:spChg chg="add del">
          <ac:chgData name="Elco" userId="a30d0dfc-f6ae-4047-819b-a48f2a42d239" providerId="ADAL" clId="{A2E007C8-5793-43CA-8C80-B33D18D6370D}" dt="2021-02-01T14:26:32.341" v="183" actId="26606"/>
          <ac:spMkLst>
            <pc:docMk/>
            <pc:sldMk cId="1666630955" sldId="257"/>
            <ac:spMk id="27" creationId="{A5931BE0-4B93-4D6C-878E-ACC59D6B4587}"/>
          </ac:spMkLst>
        </pc:spChg>
        <pc:spChg chg="add del">
          <ac:chgData name="Elco" userId="a30d0dfc-f6ae-4047-819b-a48f2a42d239" providerId="ADAL" clId="{A2E007C8-5793-43CA-8C80-B33D18D6370D}" dt="2021-02-01T14:26:32.341" v="183" actId="26606"/>
          <ac:spMkLst>
            <pc:docMk/>
            <pc:sldMk cId="1666630955" sldId="257"/>
            <ac:spMk id="29" creationId="{C5D31EF7-7A67-43B2-8B5E-B4A6241B1A83}"/>
          </ac:spMkLst>
        </pc:spChg>
        <pc:spChg chg="add del">
          <ac:chgData name="Elco" userId="a30d0dfc-f6ae-4047-819b-a48f2a42d239" providerId="ADAL" clId="{A2E007C8-5793-43CA-8C80-B33D18D6370D}" dt="2021-02-01T14:26:21.586" v="169" actId="26606"/>
          <ac:spMkLst>
            <pc:docMk/>
            <pc:sldMk cId="1666630955" sldId="257"/>
            <ac:spMk id="34" creationId="{A5931BE0-4B93-4D6C-878E-ACC59D6B4587}"/>
          </ac:spMkLst>
        </pc:spChg>
        <pc:spChg chg="add del">
          <ac:chgData name="Elco" userId="a30d0dfc-f6ae-4047-819b-a48f2a42d239" providerId="ADAL" clId="{A2E007C8-5793-43CA-8C80-B33D18D6370D}" dt="2021-02-01T14:26:21.586" v="169" actId="26606"/>
          <ac:spMkLst>
            <pc:docMk/>
            <pc:sldMk cId="1666630955" sldId="257"/>
            <ac:spMk id="36" creationId="{C5D31EF7-7A67-43B2-8B5E-B4A6241B1A83}"/>
          </ac:spMkLst>
        </pc:spChg>
        <pc:spChg chg="add del">
          <ac:chgData name="Elco" userId="a30d0dfc-f6ae-4047-819b-a48f2a42d239" providerId="ADAL" clId="{A2E007C8-5793-43CA-8C80-B33D18D6370D}" dt="2021-02-01T14:26:22.146" v="171" actId="26606"/>
          <ac:spMkLst>
            <pc:docMk/>
            <pc:sldMk cId="1666630955" sldId="257"/>
            <ac:spMk id="38" creationId="{A5931BE0-4B93-4D6C-878E-ACC59D6B4587}"/>
          </ac:spMkLst>
        </pc:spChg>
        <pc:spChg chg="add del">
          <ac:chgData name="Elco" userId="a30d0dfc-f6ae-4047-819b-a48f2a42d239" providerId="ADAL" clId="{A2E007C8-5793-43CA-8C80-B33D18D6370D}" dt="2021-02-01T14:26:22.939" v="173" actId="26606"/>
          <ac:spMkLst>
            <pc:docMk/>
            <pc:sldMk cId="1666630955" sldId="257"/>
            <ac:spMk id="40" creationId="{A5931BE0-4B93-4D6C-878E-ACC59D6B4587}"/>
          </ac:spMkLst>
        </pc:spChg>
        <pc:spChg chg="add del">
          <ac:chgData name="Elco" userId="a30d0dfc-f6ae-4047-819b-a48f2a42d239" providerId="ADAL" clId="{A2E007C8-5793-43CA-8C80-B33D18D6370D}" dt="2021-02-01T14:26:22.939" v="173" actId="26606"/>
          <ac:spMkLst>
            <pc:docMk/>
            <pc:sldMk cId="1666630955" sldId="257"/>
            <ac:spMk id="41" creationId="{6FF3A87B-2255-45E0-A551-C11FAF93290C}"/>
          </ac:spMkLst>
        </pc:spChg>
        <pc:spChg chg="add del">
          <ac:chgData name="Elco" userId="a30d0dfc-f6ae-4047-819b-a48f2a42d239" providerId="ADAL" clId="{A2E007C8-5793-43CA-8C80-B33D18D6370D}" dt="2021-02-01T14:26:23.788" v="175" actId="26606"/>
          <ac:spMkLst>
            <pc:docMk/>
            <pc:sldMk cId="1666630955" sldId="257"/>
            <ac:spMk id="43" creationId="{A5931BE0-4B93-4D6C-878E-ACC59D6B4587}"/>
          </ac:spMkLst>
        </pc:spChg>
        <pc:spChg chg="add del">
          <ac:chgData name="Elco" userId="a30d0dfc-f6ae-4047-819b-a48f2a42d239" providerId="ADAL" clId="{A2E007C8-5793-43CA-8C80-B33D18D6370D}" dt="2021-02-01T14:26:23.788" v="175" actId="26606"/>
          <ac:spMkLst>
            <pc:docMk/>
            <pc:sldMk cId="1666630955" sldId="257"/>
            <ac:spMk id="46" creationId="{3E6AA126-9DDC-4FBE-AEE6-8D0E982B0E2C}"/>
          </ac:spMkLst>
        </pc:spChg>
        <pc:spChg chg="add del">
          <ac:chgData name="Elco" userId="a30d0dfc-f6ae-4047-819b-a48f2a42d239" providerId="ADAL" clId="{A2E007C8-5793-43CA-8C80-B33D18D6370D}" dt="2021-02-01T14:26:24.773" v="177" actId="26606"/>
          <ac:spMkLst>
            <pc:docMk/>
            <pc:sldMk cId="1666630955" sldId="257"/>
            <ac:spMk id="48" creationId="{A5931BE0-4B93-4D6C-878E-ACC59D6B4587}"/>
          </ac:spMkLst>
        </pc:spChg>
        <pc:spChg chg="add del">
          <ac:chgData name="Elco" userId="a30d0dfc-f6ae-4047-819b-a48f2a42d239" providerId="ADAL" clId="{A2E007C8-5793-43CA-8C80-B33D18D6370D}" dt="2021-02-01T14:26:24.773" v="177" actId="26606"/>
          <ac:spMkLst>
            <pc:docMk/>
            <pc:sldMk cId="1666630955" sldId="257"/>
            <ac:spMk id="49" creationId="{6FF3A87B-2255-45E0-A551-C11FAF93290C}"/>
          </ac:spMkLst>
        </pc:spChg>
        <pc:spChg chg="add del">
          <ac:chgData name="Elco" userId="a30d0dfc-f6ae-4047-819b-a48f2a42d239" providerId="ADAL" clId="{A2E007C8-5793-43CA-8C80-B33D18D6370D}" dt="2021-02-01T14:26:25.302" v="179" actId="26606"/>
          <ac:spMkLst>
            <pc:docMk/>
            <pc:sldMk cId="1666630955" sldId="257"/>
            <ac:spMk id="51" creationId="{A5931BE0-4B93-4D6C-878E-ACC59D6B4587}"/>
          </ac:spMkLst>
        </pc:spChg>
        <pc:spChg chg="add del">
          <ac:chgData name="Elco" userId="a30d0dfc-f6ae-4047-819b-a48f2a42d239" providerId="ADAL" clId="{A2E007C8-5793-43CA-8C80-B33D18D6370D}" dt="2021-02-01T14:26:30.404" v="181" actId="26606"/>
          <ac:spMkLst>
            <pc:docMk/>
            <pc:sldMk cId="1666630955" sldId="257"/>
            <ac:spMk id="53" creationId="{A5931BE0-4B93-4D6C-878E-ACC59D6B4587}"/>
          </ac:spMkLst>
        </pc:spChg>
        <pc:spChg chg="add del">
          <ac:chgData name="Elco" userId="a30d0dfc-f6ae-4047-819b-a48f2a42d239" providerId="ADAL" clId="{A2E007C8-5793-43CA-8C80-B33D18D6370D}" dt="2021-02-01T14:26:30.404" v="181" actId="26606"/>
          <ac:spMkLst>
            <pc:docMk/>
            <pc:sldMk cId="1666630955" sldId="257"/>
            <ac:spMk id="54" creationId="{6FF3A87B-2255-45E0-A551-C11FAF93290C}"/>
          </ac:spMkLst>
        </pc:spChg>
        <pc:spChg chg="add del">
          <ac:chgData name="Elco" userId="a30d0dfc-f6ae-4047-819b-a48f2a42d239" providerId="ADAL" clId="{A2E007C8-5793-43CA-8C80-B33D18D6370D}" dt="2021-02-01T14:26:32.341" v="183" actId="26606"/>
          <ac:spMkLst>
            <pc:docMk/>
            <pc:sldMk cId="1666630955" sldId="257"/>
            <ac:spMk id="56" creationId="{A5931BE0-4B93-4D6C-878E-ACC59D6B4587}"/>
          </ac:spMkLst>
        </pc:spChg>
        <pc:spChg chg="add del">
          <ac:chgData name="Elco" userId="a30d0dfc-f6ae-4047-819b-a48f2a42d239" providerId="ADAL" clId="{A2E007C8-5793-43CA-8C80-B33D18D6370D}" dt="2021-02-01T14:26:32.341" v="183" actId="26606"/>
          <ac:spMkLst>
            <pc:docMk/>
            <pc:sldMk cId="1666630955" sldId="257"/>
            <ac:spMk id="57" creationId="{C5D31EF7-7A67-43B2-8B5E-B4A6241B1A83}"/>
          </ac:spMkLst>
        </pc:spChg>
        <pc:grpChg chg="add del">
          <ac:chgData name="Elco" userId="a30d0dfc-f6ae-4047-819b-a48f2a42d239" providerId="ADAL" clId="{A2E007C8-5793-43CA-8C80-B33D18D6370D}" dt="2021-02-01T14:24:23.949" v="114" actId="26606"/>
          <ac:grpSpMkLst>
            <pc:docMk/>
            <pc:sldMk cId="1666630955" sldId="257"/>
            <ac:grpSpMk id="10" creationId="{C4967C49-2278-4724-94A5-A258F20C3DFA}"/>
          </ac:grpSpMkLst>
        </pc:grpChg>
        <pc:grpChg chg="add del">
          <ac:chgData name="Elco" userId="a30d0dfc-f6ae-4047-819b-a48f2a42d239" providerId="ADAL" clId="{A2E007C8-5793-43CA-8C80-B33D18D6370D}" dt="2021-02-01T14:26:23.788" v="175" actId="26606"/>
          <ac:grpSpMkLst>
            <pc:docMk/>
            <pc:sldMk cId="1666630955" sldId="257"/>
            <ac:grpSpMk id="44" creationId="{11F8F457-0192-4F9A-9EEF-D784521FAC11}"/>
          </ac:grpSpMkLst>
        </pc:grpChg>
        <pc:picChg chg="add mod ord">
          <ac:chgData name="Elco" userId="a30d0dfc-f6ae-4047-819b-a48f2a42d239" providerId="ADAL" clId="{A2E007C8-5793-43CA-8C80-B33D18D6370D}" dt="2021-02-01T14:27:36.790" v="191"/>
          <ac:picMkLst>
            <pc:docMk/>
            <pc:sldMk cId="1666630955" sldId="257"/>
            <ac:picMk id="3" creationId="{B929017D-4B39-4182-87A4-B5161A2AF550}"/>
          </ac:picMkLst>
        </pc:picChg>
      </pc:sldChg>
    </pc:docChg>
  </pc:docChgLst>
  <pc:docChgLst>
    <pc:chgData name="Nick Kuijstermans" userId="S::npj.kuijstermans@student.avans.nl::ec4539e8-930b-47ca-b210-283bd698ae87" providerId="AD" clId="Web-{DB0756B3-ACB8-46B7-A014-0F24F903474B}"/>
    <pc:docChg chg="modSld">
      <pc:chgData name="Nick Kuijstermans" userId="S::npj.kuijstermans@student.avans.nl::ec4539e8-930b-47ca-b210-283bd698ae87" providerId="AD" clId="Web-{DB0756B3-ACB8-46B7-A014-0F24F903474B}" dt="2021-02-01T14:23:55.243" v="32" actId="20577"/>
      <pc:docMkLst>
        <pc:docMk/>
      </pc:docMkLst>
      <pc:sldChg chg="modSp">
        <pc:chgData name="Nick Kuijstermans" userId="S::npj.kuijstermans@student.avans.nl::ec4539e8-930b-47ca-b210-283bd698ae87" providerId="AD" clId="Web-{DB0756B3-ACB8-46B7-A014-0F24F903474B}" dt="2021-02-01T14:23:55.243" v="32" actId="20577"/>
        <pc:sldMkLst>
          <pc:docMk/>
          <pc:sldMk cId="1666630955" sldId="257"/>
        </pc:sldMkLst>
        <pc:spChg chg="mod">
          <ac:chgData name="Nick Kuijstermans" userId="S::npj.kuijstermans@student.avans.nl::ec4539e8-930b-47ca-b210-283bd698ae87" providerId="AD" clId="Web-{DB0756B3-ACB8-46B7-A014-0F24F903474B}" dt="2021-02-01T14:21:46.522" v="27" actId="20577"/>
          <ac:spMkLst>
            <pc:docMk/>
            <pc:sldMk cId="1666630955" sldId="257"/>
            <ac:spMk id="2" creationId="{A21CAB56-60EE-48CC-80AD-7818AB2743E4}"/>
          </ac:spMkLst>
        </pc:spChg>
        <pc:spChg chg="mod">
          <ac:chgData name="Nick Kuijstermans" userId="S::npj.kuijstermans@student.avans.nl::ec4539e8-930b-47ca-b210-283bd698ae87" providerId="AD" clId="Web-{DB0756B3-ACB8-46B7-A014-0F24F903474B}" dt="2021-02-01T14:23:55.243" v="32" actId="20577"/>
          <ac:spMkLst>
            <pc:docMk/>
            <pc:sldMk cId="1666630955" sldId="257"/>
            <ac:spMk id="15" creationId="{43E1E61A-1708-46E5-94C2-964582DF0B67}"/>
          </ac:spMkLst>
        </pc:spChg>
      </pc:sldChg>
    </pc:docChg>
  </pc:docChgLst>
  <pc:docChgLst>
    <pc:chgData name="Stefan Jaspers" userId="S::ag.jaspers@student.avans.nl::04688c1a-b971-4a3e-bb10-7fa6be7b8838" providerId="AD" clId="Web-{9684B589-EAB0-4D9B-AEB2-C67F7C450EB7}"/>
    <pc:docChg chg="modSld">
      <pc:chgData name="Stefan Jaspers" userId="S::ag.jaspers@student.avans.nl::04688c1a-b971-4a3e-bb10-7fa6be7b8838" providerId="AD" clId="Web-{9684B589-EAB0-4D9B-AEB2-C67F7C450EB7}" dt="2021-02-01T14:20:25.845" v="38" actId="20577"/>
      <pc:docMkLst>
        <pc:docMk/>
      </pc:docMkLst>
      <pc:sldChg chg="addSp modSp">
        <pc:chgData name="Stefan Jaspers" userId="S::ag.jaspers@student.avans.nl::04688c1a-b971-4a3e-bb10-7fa6be7b8838" providerId="AD" clId="Web-{9684B589-EAB0-4D9B-AEB2-C67F7C450EB7}" dt="2021-02-01T14:20:25.845" v="38" actId="20577"/>
        <pc:sldMkLst>
          <pc:docMk/>
          <pc:sldMk cId="1666630955" sldId="257"/>
        </pc:sldMkLst>
        <pc:spChg chg="mod">
          <ac:chgData name="Stefan Jaspers" userId="S::ag.jaspers@student.avans.nl::04688c1a-b971-4a3e-bb10-7fa6be7b8838" providerId="AD" clId="Web-{9684B589-EAB0-4D9B-AEB2-C67F7C450EB7}" dt="2021-02-01T14:20:25.845" v="38" actId="20577"/>
          <ac:spMkLst>
            <pc:docMk/>
            <pc:sldMk cId="1666630955" sldId="257"/>
            <ac:spMk id="2" creationId="{A21CAB56-60EE-48CC-80AD-7818AB2743E4}"/>
          </ac:spMkLst>
        </pc:spChg>
        <pc:spChg chg="add mod">
          <ac:chgData name="Stefan Jaspers" userId="S::ag.jaspers@student.avans.nl::04688c1a-b971-4a3e-bb10-7fa6be7b8838" providerId="AD" clId="Web-{9684B589-EAB0-4D9B-AEB2-C67F7C450EB7}" dt="2021-02-01T14:20:02.078" v="27" actId="20577"/>
          <ac:spMkLst>
            <pc:docMk/>
            <pc:sldMk cId="1666630955" sldId="257"/>
            <ac:spMk id="4" creationId="{5A2A4D3B-992E-4AB5-B82B-84498F8ABD2B}"/>
          </ac:spMkLst>
        </pc:spChg>
      </pc:sldChg>
    </pc:docChg>
  </pc:docChgLst>
  <pc:docChgLst>
    <pc:chgData name="Noah Korten" userId="S::ns.korten@student.avans.nl::371ae9b0-27bb-4df5-8872-9fedf79f0622" providerId="AD" clId="Web-{7BD4562B-9863-4BA9-B181-083FB636509B}"/>
    <pc:docChg chg="modSld">
      <pc:chgData name="Noah Korten" userId="S::ns.korten@student.avans.nl::371ae9b0-27bb-4df5-8872-9fedf79f0622" providerId="AD" clId="Web-{7BD4562B-9863-4BA9-B181-083FB636509B}" dt="2021-02-01T14:17:03.464" v="75" actId="20577"/>
      <pc:docMkLst>
        <pc:docMk/>
      </pc:docMkLst>
      <pc:sldChg chg="addSp modSp">
        <pc:chgData name="Noah Korten" userId="S::ns.korten@student.avans.nl::371ae9b0-27bb-4df5-8872-9fedf79f0622" providerId="AD" clId="Web-{7BD4562B-9863-4BA9-B181-083FB636509B}" dt="2021-02-01T14:17:03.464" v="75" actId="20577"/>
        <pc:sldMkLst>
          <pc:docMk/>
          <pc:sldMk cId="1666630955" sldId="257"/>
        </pc:sldMkLst>
        <pc:spChg chg="add mod">
          <ac:chgData name="Noah Korten" userId="S::ns.korten@student.avans.nl::371ae9b0-27bb-4df5-8872-9fedf79f0622" providerId="AD" clId="Web-{7BD4562B-9863-4BA9-B181-083FB636509B}" dt="2021-02-01T14:17:03.464" v="75" actId="20577"/>
          <ac:spMkLst>
            <pc:docMk/>
            <pc:sldMk cId="1666630955" sldId="257"/>
            <ac:spMk id="2" creationId="{A21CAB56-60EE-48CC-80AD-7818AB2743E4}"/>
          </ac:spMkLst>
        </pc:spChg>
      </pc:sldChg>
    </pc:docChg>
  </pc:docChgLst>
  <pc:docChgLst>
    <pc:chgData name="Noah Korten" userId="S::ns.korten@student.avans.nl::371ae9b0-27bb-4df5-8872-9fedf79f0622" providerId="AD" clId="Web-{BF53223B-0AEF-4D02-BC9A-33C93B0049BD}"/>
    <pc:docChg chg="modSld">
      <pc:chgData name="Noah Korten" userId="S::ns.korten@student.avans.nl::371ae9b0-27bb-4df5-8872-9fedf79f0622" providerId="AD" clId="Web-{BF53223B-0AEF-4D02-BC9A-33C93B0049BD}" dt="2021-02-01T14:30:08.338" v="19" actId="20577"/>
      <pc:docMkLst>
        <pc:docMk/>
      </pc:docMkLst>
      <pc:sldChg chg="modSp">
        <pc:chgData name="Noah Korten" userId="S::ns.korten@student.avans.nl::371ae9b0-27bb-4df5-8872-9fedf79f0622" providerId="AD" clId="Web-{BF53223B-0AEF-4D02-BC9A-33C93B0049BD}" dt="2021-02-01T14:30:08.338" v="19" actId="20577"/>
        <pc:sldMkLst>
          <pc:docMk/>
          <pc:sldMk cId="1666630955" sldId="257"/>
        </pc:sldMkLst>
        <pc:spChg chg="mod">
          <ac:chgData name="Noah Korten" userId="S::ns.korten@student.avans.nl::371ae9b0-27bb-4df5-8872-9fedf79f0622" providerId="AD" clId="Web-{BF53223B-0AEF-4D02-BC9A-33C93B0049BD}" dt="2021-02-01T14:30:08.338" v="19" actId="20577"/>
          <ac:spMkLst>
            <pc:docMk/>
            <pc:sldMk cId="1666630955" sldId="257"/>
            <ac:spMk id="2" creationId="{A21CAB56-60EE-48CC-80AD-7818AB2743E4}"/>
          </ac:spMkLst>
        </pc:spChg>
        <pc:spChg chg="mod">
          <ac:chgData name="Noah Korten" userId="S::ns.korten@student.avans.nl::371ae9b0-27bb-4df5-8872-9fedf79f0622" providerId="AD" clId="Web-{BF53223B-0AEF-4D02-BC9A-33C93B0049BD}" dt="2021-02-01T14:27:36.485" v="2" actId="1076"/>
          <ac:spMkLst>
            <pc:docMk/>
            <pc:sldMk cId="1666630955" sldId="257"/>
            <ac:spMk id="15" creationId="{43E1E61A-1708-46E5-94C2-964582DF0B67}"/>
          </ac:spMkLst>
        </pc:spChg>
      </pc:sldChg>
    </pc:docChg>
  </pc:docChgLst>
  <pc:docChgLst>
    <pc:chgData name="Noah Korten" userId="S::ns.korten@student.avans.nl::371ae9b0-27bb-4df5-8872-9fedf79f0622" providerId="AD" clId="Web-{21DF01C2-3D00-4EFF-ADD7-3733A3DCB89A}"/>
    <pc:docChg chg="modSld">
      <pc:chgData name="Noah Korten" userId="S::ns.korten@student.avans.nl::371ae9b0-27bb-4df5-8872-9fedf79f0622" providerId="AD" clId="Web-{21DF01C2-3D00-4EFF-ADD7-3733A3DCB89A}" dt="2021-02-01T14:23:11.923" v="0" actId="20577"/>
      <pc:docMkLst>
        <pc:docMk/>
      </pc:docMkLst>
      <pc:sldChg chg="modSp">
        <pc:chgData name="Noah Korten" userId="S::ns.korten@student.avans.nl::371ae9b0-27bb-4df5-8872-9fedf79f0622" providerId="AD" clId="Web-{21DF01C2-3D00-4EFF-ADD7-3733A3DCB89A}" dt="2021-02-01T14:23:11.923" v="0" actId="20577"/>
        <pc:sldMkLst>
          <pc:docMk/>
          <pc:sldMk cId="1666630955" sldId="257"/>
        </pc:sldMkLst>
        <pc:spChg chg="mod">
          <ac:chgData name="Noah Korten" userId="S::ns.korten@student.avans.nl::371ae9b0-27bb-4df5-8872-9fedf79f0622" providerId="AD" clId="Web-{21DF01C2-3D00-4EFF-ADD7-3733A3DCB89A}" dt="2021-02-01T14:23:11.923" v="0" actId="20577"/>
          <ac:spMkLst>
            <pc:docMk/>
            <pc:sldMk cId="1666630955" sldId="257"/>
            <ac:spMk id="13" creationId="{3F4E743F-1062-402F-934F-EC9C7A862BA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February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478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February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7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February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0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February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5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February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5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February 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February 1,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5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February 1,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337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February 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February 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2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February 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2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February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84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2" name="Rectangle 10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8B0919D-F060-487D-8D28-1C1EC49CF21E}"/>
              </a:ext>
            </a:extLst>
          </p:cNvPr>
          <p:cNvSpPr/>
          <p:nvPr/>
        </p:nvSpPr>
        <p:spPr>
          <a:xfrm>
            <a:off x="550863" y="549275"/>
            <a:ext cx="5437187" cy="298623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400" b="1" kern="1200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Wat is Data Science?</a:t>
            </a:r>
          </a:p>
        </p:txBody>
      </p:sp>
      <p:sp>
        <p:nvSpPr>
          <p:cNvPr id="243" name="Oval 104">
            <a:extLst>
              <a:ext uri="{FF2B5EF4-FFF2-40B4-BE49-F238E27FC236}">
                <a16:creationId xmlns:a16="http://schemas.microsoft.com/office/drawing/2014/main" id="{D87560B9-86B8-4558-93E9-FAB8DBE4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6122" y="7174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4" name="Freeform: Shape 106">
            <a:extLst>
              <a:ext uri="{FF2B5EF4-FFF2-40B4-BE49-F238E27FC236}">
                <a16:creationId xmlns:a16="http://schemas.microsoft.com/office/drawing/2014/main" id="{71400469-1077-4353-BFB5-E4159ADF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24143" y="5425719"/>
            <a:ext cx="826527" cy="463493"/>
          </a:xfrm>
          <a:custGeom>
            <a:avLst/>
            <a:gdLst>
              <a:gd name="connsiteX0" fmla="*/ 791231 w 826527"/>
              <a:gd name="connsiteY0" fmla="*/ 135754 h 463493"/>
              <a:gd name="connsiteX1" fmla="*/ 826527 w 826527"/>
              <a:gd name="connsiteY1" fmla="*/ 178533 h 463493"/>
              <a:gd name="connsiteX2" fmla="*/ 658803 w 826527"/>
              <a:gd name="connsiteY2" fmla="*/ 346257 h 463493"/>
              <a:gd name="connsiteX3" fmla="*/ 627362 w 826527"/>
              <a:gd name="connsiteY3" fmla="*/ 299623 h 463493"/>
              <a:gd name="connsiteX4" fmla="*/ 463493 w 826527"/>
              <a:gd name="connsiteY4" fmla="*/ 231747 h 463493"/>
              <a:gd name="connsiteX5" fmla="*/ 231747 w 826527"/>
              <a:gd name="connsiteY5" fmla="*/ 463493 h 463493"/>
              <a:gd name="connsiteX6" fmla="*/ 0 w 826527"/>
              <a:gd name="connsiteY6" fmla="*/ 463493 h 463493"/>
              <a:gd name="connsiteX7" fmla="*/ 463492 w 826527"/>
              <a:gd name="connsiteY7" fmla="*/ 0 h 463493"/>
              <a:gd name="connsiteX8" fmla="*/ 791231 w 826527"/>
              <a:gd name="connsiteY8" fmla="*/ 135754 h 46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527" h="463493">
                <a:moveTo>
                  <a:pt x="791231" y="135754"/>
                </a:moveTo>
                <a:lnTo>
                  <a:pt x="826527" y="178533"/>
                </a:lnTo>
                <a:lnTo>
                  <a:pt x="658803" y="346257"/>
                </a:lnTo>
                <a:lnTo>
                  <a:pt x="627362" y="299623"/>
                </a:lnTo>
                <a:cubicBezTo>
                  <a:pt x="585424" y="257686"/>
                  <a:pt x="527487" y="231747"/>
                  <a:pt x="463493" y="231747"/>
                </a:cubicBezTo>
                <a:cubicBezTo>
                  <a:pt x="335503" y="231746"/>
                  <a:pt x="231746" y="335503"/>
                  <a:pt x="231747" y="463493"/>
                </a:cubicBezTo>
                <a:lnTo>
                  <a:pt x="0" y="463493"/>
                </a:lnTo>
                <a:cubicBezTo>
                  <a:pt x="0" y="207513"/>
                  <a:pt x="207513" y="0"/>
                  <a:pt x="463492" y="0"/>
                </a:cubicBezTo>
                <a:cubicBezTo>
                  <a:pt x="591482" y="0"/>
                  <a:pt x="707356" y="51879"/>
                  <a:pt x="791231" y="1357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1270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F28851F7-6B20-43F1-90FF-B41CE11AF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62489" y="5445666"/>
            <a:ext cx="807174" cy="508309"/>
          </a:xfrm>
          <a:custGeom>
            <a:avLst/>
            <a:gdLst>
              <a:gd name="connsiteX0" fmla="*/ 791232 w 807174"/>
              <a:gd name="connsiteY0" fmla="*/ 148880 h 508309"/>
              <a:gd name="connsiteX1" fmla="*/ 807174 w 807174"/>
              <a:gd name="connsiteY1" fmla="*/ 170072 h 508309"/>
              <a:gd name="connsiteX2" fmla="*/ 636502 w 807174"/>
              <a:gd name="connsiteY2" fmla="*/ 340744 h 508309"/>
              <a:gd name="connsiteX3" fmla="*/ 627362 w 807174"/>
              <a:gd name="connsiteY3" fmla="*/ 328595 h 508309"/>
              <a:gd name="connsiteX4" fmla="*/ 463493 w 807174"/>
              <a:gd name="connsiteY4" fmla="*/ 254155 h 508309"/>
              <a:gd name="connsiteX5" fmla="*/ 231747 w 807174"/>
              <a:gd name="connsiteY5" fmla="*/ 508309 h 508309"/>
              <a:gd name="connsiteX6" fmla="*/ 0 w 807174"/>
              <a:gd name="connsiteY6" fmla="*/ 508309 h 508309"/>
              <a:gd name="connsiteX7" fmla="*/ 463493 w 807174"/>
              <a:gd name="connsiteY7" fmla="*/ 0 h 508309"/>
              <a:gd name="connsiteX8" fmla="*/ 791232 w 807174"/>
              <a:gd name="connsiteY8" fmla="*/ 148880 h 50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7174" h="508309">
                <a:moveTo>
                  <a:pt x="791232" y="148880"/>
                </a:moveTo>
                <a:lnTo>
                  <a:pt x="807174" y="170072"/>
                </a:lnTo>
                <a:lnTo>
                  <a:pt x="636502" y="340744"/>
                </a:lnTo>
                <a:lnTo>
                  <a:pt x="627362" y="328595"/>
                </a:lnTo>
                <a:cubicBezTo>
                  <a:pt x="585425" y="282602"/>
                  <a:pt x="527487" y="254155"/>
                  <a:pt x="463493" y="254155"/>
                </a:cubicBezTo>
                <a:cubicBezTo>
                  <a:pt x="335503" y="254155"/>
                  <a:pt x="231746" y="367943"/>
                  <a:pt x="231747" y="508309"/>
                </a:cubicBezTo>
                <a:lnTo>
                  <a:pt x="0" y="508309"/>
                </a:lnTo>
                <a:cubicBezTo>
                  <a:pt x="0" y="227578"/>
                  <a:pt x="207513" y="0"/>
                  <a:pt x="463493" y="0"/>
                </a:cubicBezTo>
                <a:cubicBezTo>
                  <a:pt x="591482" y="-1"/>
                  <a:pt x="707356" y="56895"/>
                  <a:pt x="791232" y="14888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26" name="Picture 1">
            <a:extLst>
              <a:ext uri="{FF2B5EF4-FFF2-40B4-BE49-F238E27FC236}">
                <a16:creationId xmlns:a16="http://schemas.microsoft.com/office/drawing/2014/main" id="{B966151E-D1EC-485D-8EB8-10C2B6BA5B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84" r="40593" b="-1"/>
          <a:stretch/>
        </p:blipFill>
        <p:spPr>
          <a:xfrm>
            <a:off x="6640455" y="606796"/>
            <a:ext cx="4868976" cy="5644408"/>
          </a:xfrm>
          <a:custGeom>
            <a:avLst/>
            <a:gdLst/>
            <a:ahLst/>
            <a:cxnLst/>
            <a:rect l="l" t="t" r="r" b="b"/>
            <a:pathLst>
              <a:path w="4868976" h="5644408">
                <a:moveTo>
                  <a:pt x="2398421" y="0"/>
                </a:moveTo>
                <a:lnTo>
                  <a:pt x="4868973" y="1424628"/>
                </a:lnTo>
                <a:lnTo>
                  <a:pt x="4868976" y="1424625"/>
                </a:lnTo>
                <a:lnTo>
                  <a:pt x="4868976" y="1424628"/>
                </a:lnTo>
                <a:lnTo>
                  <a:pt x="4868976" y="4219781"/>
                </a:lnTo>
                <a:lnTo>
                  <a:pt x="2398419" y="5644408"/>
                </a:lnTo>
                <a:lnTo>
                  <a:pt x="0" y="4219781"/>
                </a:lnTo>
                <a:lnTo>
                  <a:pt x="0" y="1424628"/>
                </a:lnTo>
                <a:lnTo>
                  <a:pt x="0" y="1424625"/>
                </a:lnTo>
                <a:lnTo>
                  <a:pt x="3" y="1424628"/>
                </a:lnTo>
                <a:close/>
              </a:path>
            </a:pathLst>
          </a:custGeom>
        </p:spPr>
      </p:pic>
      <p:sp>
        <p:nvSpPr>
          <p:cNvPr id="111" name="Oval 110">
            <a:extLst>
              <a:ext uri="{FF2B5EF4-FFF2-40B4-BE49-F238E27FC236}">
                <a16:creationId xmlns:a16="http://schemas.microsoft.com/office/drawing/2014/main" id="{09E6BACC-8290-425B-A517-1914E16D8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865497" y="5915162"/>
            <a:ext cx="53549" cy="233295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6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B929017D-4B39-4182-87A4-B5161A2AF5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 t="22461" b="22462"/>
          <a:stretch/>
        </p:blipFill>
        <p:spPr>
          <a:xfrm>
            <a:off x="20" y="1"/>
            <a:ext cx="12191980" cy="3777175"/>
          </a:xfrm>
          <a:custGeom>
            <a:avLst/>
            <a:gdLst/>
            <a:ahLst/>
            <a:cxnLst/>
            <a:rect l="l" t="t" r="r" b="b"/>
            <a:pathLst>
              <a:path w="12192000" h="3777175">
                <a:moveTo>
                  <a:pt x="0" y="0"/>
                </a:moveTo>
                <a:lnTo>
                  <a:pt x="12192000" y="0"/>
                </a:lnTo>
                <a:lnTo>
                  <a:pt x="12192000" y="3777175"/>
                </a:lnTo>
                <a:lnTo>
                  <a:pt x="0" y="3777175"/>
                </a:lnTo>
                <a:close/>
              </a:path>
            </a:pathLst>
          </a:cu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C5D31EF7-7A67-43B2-8B5E-B4A6241B1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13" y="360283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21CAB56-60EE-48CC-80AD-7818AB2743E4}"/>
              </a:ext>
            </a:extLst>
          </p:cNvPr>
          <p:cNvSpPr txBox="1"/>
          <p:nvPr/>
        </p:nvSpPr>
        <p:spPr>
          <a:xfrm>
            <a:off x="245052" y="4430568"/>
            <a:ext cx="6373813" cy="1562959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err="1">
                <a:solidFill>
                  <a:schemeClr val="tx1">
                    <a:alpha val="60000"/>
                  </a:schemeClr>
                </a:solidFill>
              </a:rPr>
              <a:t>Multidisciplinair</a:t>
            </a: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err="1">
                <a:solidFill>
                  <a:schemeClr val="tx1">
                    <a:alpha val="60000"/>
                  </a:schemeClr>
                </a:solidFill>
              </a:rPr>
              <a:t>vakgebied</a:t>
            </a: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Kennis </a:t>
            </a:r>
            <a:r>
              <a:rPr lang="en-US" sz="1600" err="1">
                <a:solidFill>
                  <a:schemeClr val="tx1">
                    <a:alpha val="60000"/>
                  </a:schemeClr>
                </a:solidFill>
              </a:rPr>
              <a:t>verkrijgen</a:t>
            </a: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err="1">
                <a:solidFill>
                  <a:schemeClr val="tx1">
                    <a:alpha val="60000"/>
                  </a:schemeClr>
                </a:solidFill>
              </a:rPr>
              <a:t>uit</a:t>
            </a: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err="1">
                <a:solidFill>
                  <a:schemeClr val="tx1">
                    <a:alpha val="60000"/>
                  </a:schemeClr>
                </a:solidFill>
              </a:rPr>
              <a:t>grote</a:t>
            </a: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err="1">
                <a:solidFill>
                  <a:schemeClr val="tx1">
                    <a:alpha val="60000"/>
                  </a:schemeClr>
                </a:solidFill>
              </a:rPr>
              <a:t>hoeveelheden</a:t>
            </a: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err="1">
                <a:solidFill>
                  <a:schemeClr val="tx1">
                    <a:alpha val="60000"/>
                  </a:schemeClr>
                </a:solidFill>
              </a:rPr>
              <a:t>gegevens</a:t>
            </a: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 van (diverse) </a:t>
            </a:r>
            <a:r>
              <a:rPr lang="en-US" sz="1600" err="1">
                <a:solidFill>
                  <a:schemeClr val="tx1">
                    <a:alpha val="60000"/>
                  </a:schemeClr>
                </a:solidFill>
              </a:rPr>
              <a:t>databronnen</a:t>
            </a:r>
          </a:p>
          <a:p>
            <a:pPr marL="571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Toegepaste </a:t>
            </a:r>
            <a:r>
              <a:rPr lang="en-US" sz="1600" err="1">
                <a:solidFill>
                  <a:schemeClr val="tx1">
                    <a:alpha val="60000"/>
                  </a:schemeClr>
                </a:solidFill>
              </a:rPr>
              <a:t>statistiek</a:t>
            </a: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2A4D3B-992E-4AB5-B82B-84498F8ABD2B}"/>
              </a:ext>
            </a:extLst>
          </p:cNvPr>
          <p:cNvSpPr txBox="1"/>
          <p:nvPr/>
        </p:nvSpPr>
        <p:spPr>
          <a:xfrm>
            <a:off x="783613" y="1534645"/>
            <a:ext cx="6101034" cy="707886"/>
          </a:xfrm>
          <a:prstGeom prst="rect">
            <a:avLst/>
          </a:prstGeom>
          <a:noFill/>
          <a:effectLst>
            <a:outerShdw blurRad="50800" dist="88900" dir="18900000" sx="135000" sy="135000" algn="b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 is data science?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43E1E61A-1708-46E5-94C2-964582DF0B67}"/>
              </a:ext>
            </a:extLst>
          </p:cNvPr>
          <p:cNvSpPr txBox="1"/>
          <p:nvPr/>
        </p:nvSpPr>
        <p:spPr>
          <a:xfrm>
            <a:off x="6098819" y="4426539"/>
            <a:ext cx="5037230" cy="1397367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indent="-28575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Python</a:t>
            </a:r>
          </a:p>
          <a:p>
            <a:pPr marL="342900" indent="-28575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R</a:t>
            </a:r>
          </a:p>
          <a:p>
            <a:pPr marL="342900" indent="-28575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Julia</a:t>
            </a:r>
          </a:p>
          <a:p>
            <a:pPr marL="342900" indent="-28575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tx1">
                  <a:alpha val="60000"/>
                </a:schemeClr>
              </a:solidFill>
            </a:endParaRPr>
          </a:p>
          <a:p>
            <a:pPr marL="342900" indent="-28575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rgbClr val="FFFFFF">
                  <a:alpha val="60000"/>
                </a:srgbClr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63095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3DFloatVTI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Elco Mussert</dc:creator>
  <cp:revision>1</cp:revision>
  <dcterms:created xsi:type="dcterms:W3CDTF">2021-02-01T14:24:45Z</dcterms:created>
  <dcterms:modified xsi:type="dcterms:W3CDTF">2021-02-01T14:30:54Z</dcterms:modified>
</cp:coreProperties>
</file>