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2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0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24575,'0'6'0,"0"5"0,0 12 0,0-2 0,0-7 0,0 0 0,0 0 0,0 0 0,0 8 0,0-6 0,0 14 0,0-14 0,0 22 0,0-12 0,0 15 0,0-9 0,0-1 0,0 1 0,0-8 0,0 5 0,0-5 0,0 0 0,0-3 0,0-7 0,0 1 0,0-1 0,0 0 0,0 0 0,0 0 0,0 0 0,0 0 0,0 1 0,0-1 0,0 0 0,0 8 0,0-6 0,0 6 0,0-8 0,0 1 0,-6-8 0,4 5 0,-4-4 0,6 14 0,0 1 0,0 9 0,0-8 0,0-2 0,0 0 0,0-6 0,0 13 0,0-12 0,0 5 0,0-8 0,0 0 0,0 0 0,0 0 0,0 0 0,0-1 0,0 1 0,0 0 0,0-1 0,0 1 0,0-12 0,0-21 0,0-7 0,-7-14 0,5-1 0,-13-1 0,6-10 0,-1 9 0,3 2 0,0 10 0,5 7 0,-5 2 0,7 8 0,0 0 0,0 0 0,0 0 0,0 0 0,0-8 0,0-2 0,0 1 0,0-7 0,0 14 0,0-6 0,0 8 0,0 0 0,0 0 0,0-8 0,0 6 0,0-13 0,0 13 0,0-6 0,0 7 0,0 1 0,0 0 0,0 0 0,0 0 0,0 1 0,0-9 0,0-2 0,0 1 0,0 1 0,0 7 0,0 1 0,6 0 0,-4 0 0,4 0 0,0 1 0,-4-1 0,4 0 0,1-1 0,-6 1 0,12 0 0,-12 1 0,11 5 0,-4-4 0,5 10 0,0-4 0,1 0 0,-1 5 0,0-5 0,1 6 0,-1 0 0,0 0 0,1 0 0,0 0 0,0 0 0,0 0 0,0 0 0,0 0 0,0 0 0,-1 0 0,1 0 0,-1 0 0,1 0 0,-7 6 0,-1 1 0,1 0 0,-6 6 0,12-5 0,-12 6 0,6 0 0,-1 0 0,-4 1 0,4-2 0,-6 2 0,6-2 0,-5 1 0,5 0 0,-6 1 0,0 6 0,0 3 0,0 17 0,0-7 0,0 6 0,7-8 0,-5-8 0,5-2 0,-7-8 0,0 0 0,0 0 0,0 0 0,0 0 0,0-1 0,0 1 0,0-1 0,0 0 0,-6-5 0,-2 4 0,-6-5 0,0 7 0,0-6 0,0 5 0,-1-12 0,8 12 0,-6-11 0,6 4 0,-7 0 0,0-5 0,1 12 0,-2-12 0,1 6 0,0-1 0,0-5 0,0 6 0,0-7 0,12 0 0,9 0 0,8 0 0,-1 6 0,-1-4 0,-6 4 0,7-6 0,-1 0 0,0 0 0,1 0 0,0 0 0,0 0 0,-1 0 0,1 0 0,-1 0 0,1 0 0,0 6 0,0-4 0,0 4 0,1-6 0,-1 7 0,0-6 0,0 6 0,-7-1 0,5-5 0,-10 12 0,10-11 0,-11 10 0,12-4 0,-12 5 0,11 1 0,-11-1 0,5 1 0,-6 0 0,0 0 0,6 0 0,-4-1 0,4 0 0,-6 1 0,0 0 0,0 0 0,6-6 0,-5 4 0,6-4 0,-7 6 0,0-1 0,0 0 0,0 1 0,0-1 0,-7-5 0,6 5 0,-5-5 0,-1 0 0,6 4 0,-12-4 0,6 6 0,-6-7 0,-1 5 0,1-10 0,5 10 0,-4-10 0,4 10 0,-6-10 0,1 10 0,-1-11 0,-5 5 0,11-12 0,-10 5 0,11-5 0,-7 6 0,0 0 0,0 0 0,0 0 0,6-6 0,-4 4 0,5-4 0,-7 6 0,1 0 0,0 0 0,0 0 0,-6 0 0,11-6 0,-9 5 0,9-5 0,-5 6 0,-1 0 0,1 0 0,-1 0 0,7-6 0,1-1 0,6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4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24575,'0'13'0,"0"0"0,0 1 0,0-1 0,0 1 0,0-1 0,0 2 0,0-1 0,0 0 0,0 0 0,0 0 0,0 0 0,0-1 0,0 1 0,0 0 0,0 0 0,0 0 0,0 0 0,0 1 0,0-1 0,0 0 0,0-1 0,6 1 0,-5-1 0,5 1 0,0 0 0,-4 0 0,4 0 0,-6-1 0,0 0 0,0 1 0,0-1 0,0 2 0,0-1 0,0-1 0,0-5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5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24575,'0'13'0,"0"0"0,0 1 0,0 0 0,0 0 0,0 0 0,0 0 0,0 1 0,0-1 0,0 0 0,0-1 0,0 1 0,0-1 0,0 1 0,0 0 0,0 0 0,0-1 0,0 0 0,0 1 0,0-1 0,0 1 0,0 0 0,0 0 0,0-1 0,0 1 0,0 0 0,0 0 0,0 8 0,0-6 0,0 14 0,0-14 0,0 6 0,0-8 0,0 0 0,0 0 0,0-1 0,0-6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5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6:0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24575,'-13'0'0,"0"0"0,0 0 0,-1 6 0,0 2 0,0 0 0,0 5 0,0-5 0,-1 6 0,1 0 0,0 0 0,6 1 0,-5-7 0,12 4 0,-12-4 0,6 6 0,-7 0 0,6-1 0,-4-5 0,4 4 0,1-4 0,-5-1 0,10 5 0,-4-4 0,6 6 0,-6-6 0,5 4 0,-6-4 0,7 5 0,0 1 0,0 1 0,0-1 0,0 8 0,0-6 0,0 13 0,0-5 0,0 0 0,0 6 0,0-14 0,0 6 0,0-8 0,0 0 0,0 0 0,6-6 0,1-1 0,7-7 0,0 0 0,0 0 0,0 0 0,-1 0 0,1 0 0,0 0 0,-7-7 0,5 6 0,-4-12 0,6 6 0,-1-1 0,-5-4 0,4 11 0,-11-11 0,11 10 0,-10-10 0,10 10 0,-4-11 0,0 5 0,5-6 0,-11 0 0,10 6 0,-10-5 0,10 5 0,-10-14 0,4 6 0,0-5 0,-4 6 0,4 2 0,0-2 0,-4 1 0,4-8 0,0 6 0,-4-6 0,4 8 0,-6 0 0,7 0 0,-6 0 0,6 0 0,-7 1 0,0-2 0,0 1 0,0 0 0,0 0 0,-6 7 0,4 7 0,-3 7 0,5 15 0,0 1 0,0 9 0,0 8 0,0-6 0,0 16 0,0-16 0,0 6 0,0-16 0,0 6 0,0-14 0,6 6 0,-4 0 0,4-6 0,-6 5 0,0 1 0,0 2 0,0 8 0,0-1 0,0 1 0,0-1 0,0-7 0,0-2 0,0-7 0,0-1 0,0 0 0,0 0 0,0 0 0,0 1 0,0-1 0,0 8 0,0 2 0,0 7 0,0 1 0,0-1 0,0 1 0,0-8 0,0-2 0,-6-8 0,4 0 0,-4 0 0,0-6 0,4 5 0,-10-12 0,4 6 0,-5-7 0,-1 0 0,1 0 0,-1 0 0,7-6 0,1-1 0,6-15 0,0-1 0,0-9 0,0 1 0,0-1 0,0 1 0,0 7 0,0 2 0,0 7 0,0 1 0,0 0 0,0-5 0,0 4 0,6-4 0,2 5 0,6 0 0,1 0 0,-1 0 0,0-1 0,0 7 0,0 2 0,-7 0 0,5 4 0,-11-11 0,11 12 0,-4-11 0,6 4 0,-1 0 0,2-5 0,-1 6 0,0-1 0,0-5 0,-6 5 0,5 0 0,-5-4 0,5 10 0,0-4 0,0 6 0,0-6 0,-5 5 0,-2-5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6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24575,'0'28'0,"0"-7"0,0 1 0,0 0 0,0-6 0,0 6 0,0-9 0,0 1 0,0-1 0,0 2 0,0-1 0,0 0 0,0 0 0,0 0 0,0 0 0,0-1 0,0 1 0,0-1 0,0 1 0,0-12 0,6-9 0,2-8 0,6-5 0,-1 7 0,-5-1 0,4 0 0,-4 6 0,0-13 0,5 11 0,-5-11 0,7-1 0,-7 5 0,5-5 0,-4 1 0,-1 4 0,5 2 0,-11 2 0,4 5 0,0 1 0,2 1 0,5 6 0,-5-7 0,4 6 0,-4-6 0,5 7 0,1 0 0,-1 0 0,0 0 0,0 0 0,0 7 0,1 1 0,0 6 0,-6 0 0,6 8 0,-6-6 0,0 6 0,-1-8 0,-1 1 0,-4-1 0,4-1 0,0 1 0,-4 0 0,4 0 0,1 0 0,-6 0 0,5 0 0,-6 0 0,0-1 0,0 0 0,0 1 0,0-7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6:0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24575,'-13'0'0,"0"0"0,-7 0 0,11 6 0,-2 2 0,4-1 0,6 6 0,-12-12 0,5 12 0,0-5 0,-4 6 0,10 0 0,-4 0 0,6 0 0,-7-6 0,6 4 0,-5-5 0,6 6 0,0 1 0,-6 0 0,4-1 0,-4 1 0,6-1 0,0 1 0,0 0 0,0 0 0,0 0 0,0 0 0,0-1 0,6-6 0,2-1 0,5-6 0,1 0 0,0 0 0,0 0 0,0 0 0,0 0 0,-1 0 0,1 0 0,0 0 0,-1 0 0,1 0 0,-1 0 0,0 0 0,-6-6 0,6 4 0,-12-10 0,11 10 0,-10-10 0,4 4 0,0 0 0,-4-4 0,10 10 0,-10-10 0,4 4 0,0 0 0,-5-3 0,5 3 0,-6-5 0,0-6 0,0 3 0,0-4 0,0 6 0,0 0 0,0 0 0,0 1 0,0 12 0,7 10 0,-5 7 0,11 6 0,-11-8 0,4 0 0,-6 1 0,0-2 0,0 1 0,7 0 0,-6 7 0,5-4 0,-6 12 0,0-5 0,0 7 0,0-7 0,0-2 0,0-8 0,0 1 0,0-1 0,0-1 0,6-5 0,-4 4 0,4-5 0,-6 7 0,0 0 0,0 1 0,0-1 0,0 0 0,0 0 0,0 0 0,0 0 0,0-1 0,0 1 0,0 0 0,0 0 0,0 0 0,0-7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6:1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24575,'0'-13'0,"0"12"0,0 20 0,0 7 0,0 7 0,0-11 0,0 0 0,0-6 0,0 5 0,0-7 0,0-1 0,0 1 0,0 0 0,0 17 0,0-5 0,0 24 0,0-17 0,0 8 0,0-10 0,7-7 0,-6-2 0,5-8 0,-6 1 0,0-2 0,0 1 0,0 0 0,0 0 0,0 0 0,0 0 0,0 0 0,0-1 0,0 1 0,0 0 0,0 0 0,0 1 0,0-1 0,0 0 0,0 0 0,0-12 0,0-20 0,0-17 0,7-8 0,-5-6 0,5 15 0,0-6 0,-5 8 0,5 8 0,-7 2 0,0 8 0,0 0 0,0 1 0,0-1 0,0 1 0,0-1 0,6 0 0,-4 0 0,4 0 0,-6-1 0,6 1 0,-4 0 0,4 0 0,0 0 0,1 0 0,1 0 0,4 7 0,-10-6 0,11 12 0,-12-12 0,11 11 0,-4-4 0,5 6 0,1 0 0,0 0 0,0 0 0,0 0 0,0 0 0,0 0 0,0 0 0,0 0 0,0 0 0,0 0 0,8 0 0,2 0 0,-1 0 0,-1 0 0,-7 0 0,-1 0 0,0 0 0,0 0 0,1 0 0,-2 0 0,1 6 0,-1-4 0,-5 10 0,-2-5 0,-6 7 0,6-6 0,-4 4 0,4-5 0,-6 7 0,6 0 0,-4 0 0,4 0 0,-6 0 0,0 1 0,0-1 0,0 8 0,0-6 0,0 6 0,0-8 0,0 0 0,0 0 0,0 0 0,0 0 0,0 0 0,0-1 0,0 2 0,0-1 0,0 0 0,0-1 0,0 1 0,0-1 0,0 1 0,0 0 0,0 0 0,0 0 0,0 1 0,0-1 0,0 0 0,0 0 0,0 1 0,0-2 0,0 1 0,0 0 0,0 0 0,0 1 0,0-1 0,0 0 0,0 0 0,0-6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6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24575,'0'21'0,"0"-2"0,0-5 0,0 0 0,0 0 0,0 0 0,0 8 0,0 1 0,0 9 0,0 9 0,0 1 0,0 1 0,0-2 0,0-10 0,0-7 0,0-2 0,0-8 0,0 0 0,0 0 0,0 0 0,0 0 0,0 0 0,0 0 0,0 1 0,0-1 0,0 0 0,0 0 0,0 0 0,0 1 0,0-1 0,0-1 0,0 1 0,0-1 0,0 1 0,0 0 0,0-1 0,0 2 0,0-1 0,0 0 0,-6-7 0,4 6 0,-4-11 0,6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6:1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24575,'14'0'0,"-1"0"0,1 0 0,8 0 0,-5 0 0,12 0 0,-5 0 0,0 0 0,15 0 0,-21 0 0,13 0 0,-17 0 0,17 0 0,-12 0 0,19 0 0,-14 0 0,7 0 0,1 0 0,-1 0 0,1 0 0,-8 0 0,5 0 0,-5 0 0,0 0 0,-3 0 0,-6 0 0,-1 0 0,0 0 0,0 0 0,1 0 0,-1 0 0,0 0 0,0 0 0,0 0 0,1 0 0,-7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24575,'0'21'0,"0"-14"0,0 31 0,0-20 0,0 1 0,0 10 0,0-10 0,0 11 0,0-13 0,0-1 0,0 1 0,0-5 0,0 11 0,0-11 0,0 5 0,0-6 0,0 0 0,0 0 0,0 0 0,0-1 0,0 1 0,0-1 0,-5 1 0,4-1 0,-9 1 0,9-1 0,-4 1 0,1 0 0,2-1 0,-2 1 0,4 0 0,0 0 0,-5 0 0,4 0 0,-4 0 0,5 0 0,0 0 0,0-1 0,0 1 0,0 0 0,0 6 0,0-4 0,0 3 0,0-5 0,0 0 0,0 0 0,4-5 0,2-1 0,4-5 0,1 0 0,0 0 0,0 0 0,0 0 0,0-5 0,0-1 0,0 0 0,0 1 0,0 0 0,0 4 0,-5-9 0,3 9 0,-3-4 0,5 5 0,0-4 0,-1 3 0,-4-9 0,3 9 0,-3-9 0,5 4 0,0 0 0,-1 2 0,-4-1 0,-1 4 0,-5-4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1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30 366 24575,'13'0'0,"1"0"0,-1 0 0,1 0 0,-7-14 0,5 4 0,-4-12 0,7 0 0,0 6 0,0-6 0,-1 8 0,0-1 0,0 8 0,0-6 0,-1 6 0,0 0 0,-5-5 0,4 10 0,-10-9 0,4 3 0,-6-5 0,0-1 0,0 0 0,0 0 0,0-5 0,-6 10 0,-2-2 0,0 4 0,-4 6 0,5-11 0,-7 10 0,-7-3 0,5-2 0,-6 6 0,7-12 0,1 11 0,0-10 0,1 11 0,0-5 0,-1 6 0,1 0 0,-1 0 0,1 6 0,5 1 0,2 7 0,0-6 0,4 3 0,-4-3 0,6 6 0,0 0 0,0 0 0,0 0 0,0 0 0,0 1 0,0-1 0,0 0 0,0 0 0,0 1 0,0-1 0,0 0 0,0 0 0,0 1 0,0-2 0,0 1 0,0-1 0,0 1 0,6-1 0,-5 0 0,5 1 0,-6 0 0,0 0 0,0 0 0,0 0 0,0 8 0,0-5 0,0 5 0,0-8 0,6 0 0,2-6 0,5-2 0,1 0 0,-1 2 0,1-1 0,-1-1 0,0-6 0,-6 7 0,5-6 0,-4 5 0,5-6 0,0 0 0,1 0 0,-1 0 0,1 0 0,-1 0 0,1 0 0,-1 0 0,1 0 0,-1 0 0,1 0 0,-1 0 0,0 0 0,0 0 0,0 0 0,1 0 0,0 0 0,0 0 0,0 0 0,0 0 0,-1 0 0,-5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4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 24575,'-4'-6'0,"-2"2"0,-4 4 0,-1 0 0,1 0 0,-1 0 0,-14 10 0,11-8 0,-6 22 0,15-15 0,5 11 0,0-9 0,0 0 0,0 0 0,-5 0 0,4 0 0,-4-1 0,5 1 0,0 0 0,0 0 0,4-5 0,2-1 0,5-5 0,-1 0 0,1 0 0,0 0 0,0 0 0,0 0 0,0 0 0,0 0 0,-1 0 0,0 0 0,1 0 0,-1-5 0,-4-1 0,4 0 0,-5 2 0,6 4 0,-6-5 0,5 4 0,-4-8 0,4 3 0,0 1 0,-4-5 0,-1 4 0,-5-4 0,0 0 0,0-1 0,0 1 0,0 0 0,-5 5 0,-1 0 0,-4 5 0,-1-5 0,0 4 0,0-4 0,0 5 0,6-4 0,-5 2 0,9-3 0,-3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16 24575,'-16'0'0,"2"0"0,8 5 0,-3 1 0,7 4 0,-7-4 0,8 3 0,-4-3 0,5 5 0,-5-1 0,4 1 0,-4 0 0,5-1 0,0 1 0,0-1 0,0 1 0,0-1 0,0 1 0,0 0 0,0 0 0,0 0 0,0 0 0,0 0 0,5-5 0,1-2 0,4-4 0,1 0 0,-1 0 0,1 0 0,-1 0 0,0 0 0,1 0 0,-1-4 0,-4-2 0,3 0 0,-8-3 0,9 8 0,-9-9 0,4 4 0,0-5 0,-4 0 0,4 0 0,-5 1 0,0-1 0,5 0 0,-4 0 0,4 0 0,-5 1 0,0-1 0,0 1 0,0-1 0,0 1 0,0-1 0,0 0 0,0 1 0,-5 4 0,4-3 0,-3 12 0,4-2 0,0 9 0,5 1 0,1 0 0,0 0 0,4 6 0,-9-5 0,10 11 0,-10-5 0,10 0 0,-10 5 0,4-5 0,-5 1 0,0 3 0,0-3 0,0-1 0,0-1 0,0-6 0,0 0 0,0 5 0,0-3 0,0 4 0,0-1 0,0 3 0,0-1 0,0 5 0,0-11 0,0 5 0,0-6 0,0 0 0,0 0 0,0 0 0,0 0 0,0 0 0,0 5 0,0-3 0,0 9 0,0-3 0,-6 5 0,0-6 0,-5-1 0,-1 0 0,6-5 0,-4 5 0,8-6 0,-7-5 0,3-1 0,-5-5 0,1 0 0,0 0 0,0 0 0,4-5 0,2-7 0,-1 0 0,3-11 0,-2 11 0,4-5 0,-5 6 0,4 0 0,-4 0 0,5 0 0,0 1 0,0-1 0,0 1 0,0-1 0,0 1 0,0-1 0,0 1 0,4-1 0,2 1 0,5 4 0,-6-3 0,5 7 0,-4-7 0,5 8 0,0-4 0,-1 5 0,1 0 0,0 0 0,0 0 0,0 0 0,0-5 0,0 4 0,0-4 0,0 5 0,-1 0 0,1 0 0,-1 0 0,0 0 0,1 0 0,-1 0 0,0-4 0,0 3 0,1-4 0,-1 5 0,0 0 0,-4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4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24575,'0'11'0,"0"-1"0,0 1 0,0 6 0,0 0 0,0 7 0,0-2 0,0-4 0,0 3 0,0-8 0,0 3 0,0-5 0,0-5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4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24575,'-16'0'0,"2"0"0,-1 0 0,4 5 0,-4 1 0,4 0 0,5 3 0,-3-3 0,3 5 0,-5 0 0,0 0 0,0-1 0,1 1 0,4-1 0,1 0 0,5 0 0,5-4 0,1 3 0,4-7 0,1 2 0,-1-4 0,1 0 0,0 0 0,-1 0 0,1 0 0,0 5 0,6 2 0,1-1 0,6 5 0,-5-5 0,-3 0 0,-5-1 0,0 0 0,0-4 0,0 4 0,-6 0 0,0 1 0,-5 4 0,0 1 0,0-1 0,0 1 0,0-1 0,0 1 0,0 0 0,0 0 0,0-1 0,0 0 0,-5-4 0,0 3 0,-6-8 0,0 4 0,-5-5 0,3 0 0,-4 5 0,1-4 0,3 4 0,-4-5 0,7 0 0,-1 5 0,0-4 0,0 4 0,0-5 0,0 0 0,0 0 0,0 0 0,1 0 0,-7 0 0,5 0 0,-5 0 0,6 0 0,1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4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24575,'0'14'0,"0"-2"0,0 8 0,0-9 0,0 5 0,0-5 0,0 0 0,0 5 0,0-3 0,0 10 0,0-11 0,0 5 0,0 0 0,0-5 0,0 5 0,0-6 0,0 0 0,0 0 0,0-1 0,0 1 0,0 0 0,0 0 0,0 0 0,0 0 0,0 0 0,0 0 0,0 0 0,0 6 0,0 1 0,0 6 0,0 0 0,0 1 0,0-7 0,0 4 0,0-9 0,0 3 0,0-14 0,0-9 0,0 0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5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24575,'10'0'0,"0"0"0,0 0 0,1 0 0,0 0 0,0 0 0,-1 0 0,1 0 0,0 0 0,-1 0 0,1 0 0,0 0 0,0 0 0,0 0 0,0 0 0,0 0 0,0 0 0,0 0 0,-1 0 0,1 0 0,-5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5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24575,'0'10'0,"0"0"0,0 1 0,0-1 0,0 1 0,0-1 0,0 1 0,0-1 0,0 1 0,0 0 0,0 0 0,0 0 0,0 0 0,0-1 0,0 1 0,0 6 0,0 1 0,0 6 0,0 37 0,0-43 0,0 23 0,0-52 0,0 0 0,0 5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5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5:5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24575,'-11'0'0,"1"0"0,-1 5 0,0 1 0,0 5 0,0 0 0,1 0 0,-1-5 0,0 3 0,0-3 0,0 0 0,1 4 0,-7-4 0,5 5 0,-5-5 0,11 4 0,-3-9 0,3 9 0,-5-4 0,5 5 0,-4-6 0,4 5 0,0-4 0,-3 0 0,7 3 0,-7-8 0,8 8 0,-4-3 0,5 5 0,0-1 0,0 1 0,0-1 0,0 1 0,0-1 0,0 1 0,0-1 0,0 0 0,0 1 0,0 0 0,0-1 0,0 0 0,0 0 0,5 1 0,1 0 0,5-1 0,-5 1 0,4-5 0,-4 3 0,0-3 0,3 0 0,-3 3 0,4-8 0,1 3 0,-5 1 0,3-4 0,-3 9 0,5-4 0,0 5 0,0-5 0,0 4 0,0-9 0,0 9 0,0-9 0,-5 9 0,4-9 0,-9 9 0,8-9 0,-7 9 0,7-9 0,-3 8 0,5-8 0,-5 9 0,3-9 0,-8 9 0,8-9 0,-3 8 0,4-8 0,0 4 0,1-5 0,-1 0 0,1 0 0,-1 0 0,0 0 0,-5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7:3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24575,'0'73'0,"0"-1"0,0 1 0,0 24 0,0-22 0,0-48 0,0-12 0,0-4 0,0-1 0,0 1 0,0 0 0,0-1 0,0 1 0,0-1 0,0 0 0,0 0 0,0 0 0,4-4 0,2-1 0,4-5 0,1-5 0,0 4 0,6-9 0,-5 8 0,11-9 0,-11 10 0,11-10 0,-4 10 0,5-10 0,0 5 0,0-1 0,0-4 0,0 4 0,-5 1 0,-3 0 0,-5 6 0,0 0 0,0 0 0,0 0 0,0 0 0,-6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1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24575,'0'13'0,"0"1"0,0 7 0,0-5 0,0 6 0,0-8 0,0 0 0,0 0 0,0 0 0,0 0 0,0 0 0,0 0 0,0 0 0,0 0 0,0 0 0,0 0 0,0 0 0,0 0 0,0 1 0,0-1 0,0 0 0,0 0 0,0 0 0,0 0 0,0-1 0,0 1 0,0 0 0,0 0 0,0 0 0,0 0 0,0-1 0,0 1 0,0-1 0,0 1 0,0-12 0,0-10 0,0-7 0,6-4 0,-5 5 0,11 7 0,-10-6 0,4 6 0,0-7 0,1 0 0,1 1 0,4 5 0,-10-5 0,10 5 0,-4-6 0,6 0 0,1 0 0,-1-1 0,-6 1 0,5 0 0,-6 6 0,1-4 0,5 10 0,-12-10 0,11 10 0,-5-4 0,6 6 0,0 0 0,1 0 0,-1 0 0,1 0 0,0 0 0,0 0 0,-1 0 0,1 0 0,-7 6 0,5-5 0,-10 11 0,10-10 0,-10 10 0,10-11 0,-11 12 0,12-12 0,-11 12 0,10-11 0,-10 10 0,11-10 0,-12 10 0,12-4 0,-12 6 0,5-1 0,0 0 0,-4 1 0,4-1 0,-6 1 0,0 0 0,0 0 0,6 0 0,-5 0 0,5-1 0,-6 0 0,0 1 0,0-1 0,0 1 0,0 0 0,0 0 0,0-1 0,0 0 0,0 0 0,0 0 0,0-6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7:3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24575,'0'20'0,"0"-4"0,0 0 0,0 1 0,0 0 0,0 1 0,0-2 0,0-6 0,0 1 0,0 0 0,0 0 0,0 0 0,0 0 0,0-1 0,0 1 0,0-1 0,0 1 0,0-1 0,0 1 0,0-1 0,0 1 0,0-1 0,0 0 0,0 0 0,0 1 0,0 0 0,0 0 0,0 0 0,0-1 0,0 1 0,0-1 0,0 0 0,0 0 0,0 1 0,0-1 0,0 1 0,0-1 0,0 1 0,0 0 0,0 0 0,0-1 0,0 0 0,0 1 0,0-1 0,0 0 0,0-4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7:4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24575,'0'8'0,"0"-4"0,0 16 0,0-3 0,0 0 0,0 7 0,0-2 0,0 2 0,0-7 0,0 6 0,0-11 0,0 11 0,0-10 0,0 3 0,0-5 0,0 0 0,0 0 0,0 0 0,0 0 0,5-5 0,-4 3 0,4-3 0,-1 4 0,-2 1 0,3 0 0,-5-1 0,0 1 0,0-1 0,4 1 0,-2 0 0,2 0 0,-4 6 0,0-5 0,0 5 0,0-6 0,0 0 0,0 0 0,0 0 0,0 0 0,0 0 0,0-1 0,0 1 0,0 0 0,0 0 0,0-9 0,0-9 0,0-4 0,0-11 0,0 10 0,0-11 0,0 11 0,0-11 0,0 10 0,0-3 0,0 5 0,0 0 0,0 0 0,0 1 0,0-1 0,0 0 0,6-6 0,-5-1 0,10-7 0,-10 1 0,10 0 0,-10 0 0,5 6 0,-6 1 0,5 11 0,-4-4 0,4 4 0,-1 0 0,-3-3 0,8 7 0,-3-2 0,5-1 0,0-1 0,-1 1 0,0 0 0,1 5 0,-1 0 0,1 0 0,-1 0 0,1 0 0,-1 0 0,1 0 0,-1 0 0,1 0 0,6 5 0,-5 2 0,5 4 0,0 0 0,1 1 0,1 0 0,3 0 0,-9-1 0,9 1 0,-9-1 0,10 1 0,-11-1 0,11 1 0,-11-1 0,5 0 0,-6 0 0,0 0 0,0 0 0,0 0 0,-1 0 0,-3 0 0,-3 0 0,1-1 0,-4 1 0,4 0 0,-5-1 0,0 1 0,0-1 0,0 0 0,0 1 0,5-6 0,-4 4 0,3-3 0,-4 4 0,0 0 0,0 1 0,0 0 0,0 0 0,0-1 0,0 1 0,0-5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7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29 360 24575,'10'0'0,"0"0"0,1 0 0,-1 0 0,0 0 0,1 0 0,0 0 0,0 0 0,0 0 0,0 0 0,-1 0 0,1 0 0,-5-11 0,4 8 0,-5-7 0,1 5 0,4 4 0,-9-9 0,8 9 0,-8-8 0,9 2 0,-9-3 0,9 3 0,-9-2 0,9 3 0,-9-5 0,9 0 0,-4 0 0,0 0 0,-1 0 0,-5 0 0,4 0 0,-2 0 0,2 0 0,-4 1 0,0-1 0,0 0 0,0 0 0,0 0 0,0 0 0,0 0 0,0 0 0,0 1 0,0-1 0,0 0 0,0 1 0,-4-1 0,-8 6 0,0-5 0,-5 9 0,6-4 0,0 0 0,1 4 0,-1-4 0,0 5 0,0 0 0,0 0 0,0 0 0,0 0 0,0 0 0,0 0 0,0 0 0,0 0 0,0 0 0,1 0 0,-1 5 0,5 1 0,-4 5 0,9 0 0,-8 0 0,7 0 0,-2 0 0,-1 0 0,4-1 0,-9-4 0,9 4 0,-4-4 0,5 5 0,0 0 0,0 5 0,0 3 0,0-1 0,0-1 0,0-6 0,0 0 0,0 0 0,0 0 0,0-1 0,0 1 0,0 0 0,0-1 0,0 1 0,0 0 0,0 0 0,0 0 0,0-1 0,0 1 0,0 0 0,5 0 0,-4 0 0,4 0 0,-5 0 0,5 0 0,-4 0 0,4 0 0,-1 0 0,-2-1 0,2 1 0,1 0 0,-3 0 0,7 0 0,-3 0 0,4-1 0,-4 1 0,4 0 0,-4 0 0,5 0 0,0-1 0,0 1 0,0 0 0,0 0 0,-1 0 0,1-5 0,0 4 0,0-9 0,0 9 0,0-9 0,0 9 0,0-9 0,0 4 0,0 0 0,-1-4 0,1 4 0,0-5 0,0 0 0,0 0 0,-1 0 0,1 4 0,-1-3 0,1 4 0,-1-5 0,1 0 0,-1 0 0,1 0 0,-1 0 0,0-4 0,-5 3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7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24575,'-10'0'0,"0"0"0,-6 0 0,4 5 0,1 1 0,-4 5 0,12 0 0,-18 1 0,18-1 0,-8 1 0,11-1 0,-5 0 0,4-1 0,-4 1 0,5 0 0,-4-5 0,2 4 0,-3-4 0,5 5 0,0-1 0,0 1 0,0 0 0,0 0 0,0 0 0,0-1 0,0 1 0,0 0 0,0 0 0,0 0 0,0 0 0,0 0 0,0 0 0,0 0 0,0-1 0,0 1 0,0 0 0,0 0 0,0 0 0,0-1 0,0 1 0,0-1 0,0 0 0,5 1 0,1-1 0,5 1 0,0-5 0,0 4 0,5-9 0,-3 8 0,4-7 0,-6 3 0,-1-5 0,1 0 0,0 0 0,0 0 0,-1 0 0,1 0 0,-1 0 0,-5-5 0,0-7 0,0-1 0,-4-9 0,4 3 0,-5 1 0,0 1 0,0 6 0,0 0 0,0 1 0,0-1 0,0 0 0,0 0 0,0 0 0,0 1 0,0-1 0,0 0 0,0 0 0,0 1 0,0-1 0,0 1 0,0 0 0,0 0 0,0-5 0,0 4 0,0-8 0,0 8 0,0-10 0,0 9 0,0-5 0,0 6 0,0 0 0,0 0 0,0 1 0,0 8 0,0 14 0,0 7 0,0 4 0,0 0 0,0-5 0,0 1 0,0 3 0,0-9 0,0 4 0,0-6 0,0-1 0,-5 1 0,4 0 0,-4 0 0,5-1 0,0 1 0,0 0 0,0 0 0,0 0 0,0 0 0,0-1 0,0 1 0,0 0 0,0 0 0,0 0 0,0 0 0,0-1 0,0 1 0,0 0 0,0 0 0,0 0 0,0-1 0,0 1 0,0 0 0,0 0 0,0 0 0,0-1 0,0 1 0,0 0 0,0 0 0,0 0 0,0 0 0,0 0 0,0 0 0,0 6 0,0-5 0,0 5 0,0 0 0,0-5 0,0 5 0,5-6 0,-4 0 0,4 0 0,-5 0 0,0 0 0,0-1 0,5 1 0,-4 0 0,4-5 0,-5-1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7:5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24575,'0'17'0,"0"-6"0,0 6 0,0 0 0,0-5 0,0 11 0,0-6 0,0 1 0,0-2 0,0-5 0,0-1 0,0 7 0,0-5 0,0 5 0,0-6 0,0 6 0,0-5 0,0 5 0,0-6 0,0 0 0,0 0 0,0-1 0,0 1 0,0-1 0,0-9 0,0-7 0,0-12 0,0 1 0,0 0 0,0 6 0,0 1 0,0-1 0,0 0 0,0 0 0,0 1 0,0 0 0,0-1 0,0 1 0,0-7 0,4 5 0,-2-5 0,3 0 0,-1 5 0,-2-5 0,2 6 0,-4 1 0,5 4 0,-3-4 0,7 4 0,-8-5 0,9 1 0,-9-1 0,8 5 0,-7-4 0,7 4 0,-3 0 0,4 2 0,0 4 0,0 0 0,1 0 0,-1 0 0,0-5 0,1 4 0,-1-4 0,1 0 0,0 4 0,0-4 0,0 0 0,0 4 0,0-4 0,-1 5 0,1 0 0,-1 0 0,1 0 0,-1 0 0,1 0 0,-1 0 0,1 0 0,-1 0 0,1 0 0,-1 0 0,1 0 0,-1 0 0,0 0 0,-4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5:48:4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2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24575,'0'21'0,"0"-5"0,0 5 0,0-7 0,0 0 0,0-1 0,0 1 0,0 0 0,0-1 0,0 1 0,0 0 0,0 0 0,0 8 0,0-6 0,0 6 0,0-8 0,0 0 0,0-1 0,0 1 0,0-1 0,0 1 0,0 0 0,0 0 0,0 1 0,0-1 0,0-1 0,0 1 0,0-1 0,0 0 0,0 0 0,0 0 0,0 0 0,0-5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2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2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24575,'-14'0'0,"1"0"0,-9 0 0,6 0 0,-6 0 0,2 0 0,5 0 0,2 12 0,1-2 0,3 18 0,-5-12 0,-1 6 0,1-8 0,6 1 0,-5-8 0,11 6 0,-4-5 0,0-1 0,4 6 0,-4-5 0,6 6 0,-6 0 0,4 0 0,-4 0 0,6 0 0,0 0 0,0 0 0,0 1 0,0-1 0,0 0 0,0 0 0,0 0 0,0 0 0,0-1 0,5-5 0,3-2 0,5-6 0,1 0 0,0 0 0,0 0 0,0 0 0,0 0 0,0 0 0,0 0 0,1 0 0,-1 0 0,0-6 0,-1 5 0,1-12 0,-1 12 0,-5-12 0,4 12 0,-4-12 0,6 6 0,-7-7 0,6 6 0,-12-4 0,12 10 0,-12-11 0,12 12 0,-11-12 0,10 12 0,-10-12 0,11 11 0,-12-10 0,11 4 0,-10-12 0,4 4 0,-6-4 0,0 6 0,0 0 0,0 0 0,6 0 0,-5 1 0,5 17 0,-6 16 0,0 20 0,0 12 0,0 0 0,0 0 0,0-10 0,0-1 0,0-17 0,0-2 0,0-8 0,0 0 0,0 1 0,0-2 0,0 1 0,0 0 0,0 0 0,0 0 0,0 1 0,0-1 0,0 8 0,-7 2 0,5 7 0,-12 1 0,5-1 0,1 10 0,-6-8 0,5 8 0,-6-17 0,6-2 0,-3-8 0,10 0 0,-4 0 0,-1-6 0,0-1 0,-1-1 0,-4-5 0,4 6 0,-6-7 0,1 0 0,-1 0 0,1 0 0,-1 0 0,1 0 0,6-6 0,1-1 0,12-6 0,-5-1 0,11 6 0,-4-5 0,6 12 0,-6-12 0,4 12 0,-5-6 0,1 1 0,4-1 0,-5-1 0,7-4 0,0 4 0,1-14 0,-7 6 0,6 0 0,-6 3 0,0 6 0,4-1 0,-10-5 0,10 12 0,-11-12 0,11 12 0,-4-12 0,0 5 0,5-6 0,-5 0 0,5 6 0,1-4 0,0 5 0,0-7 0,-1 6 0,0 2 0,-5 0 0,4 4 0,-4-4 0,6 0 0,0 4 0,-1-4 0,1 6 0,-1 0 0,0 0 0,0 0 0,0 0 0,0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3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24575,'0'21'0,"0"2"0,0 9 0,0-8 0,0-2 0,0-8 0,0 0 0,0 0 0,0 0 0,0 7 0,0-5 0,0 6 0,0-7 0,0-1 0,0 0 0,0 0 0,0 1 0,0-2 0,0 1 0,0 0 0,0-1 0,0 1 0,0 1 0,0-1 0,0 0 0,0 0 0,0 0 0,0 8 0,0 2 0,0 7 0,0-7 0,0-2 0,0-8 0,0 0 0,0 1 0,0-1 0,0 0 0,0 0 0,0 7 0,0-5 0,0 14 0,0-14 0,0 6 0,0-8 0,0 0 0,0 1 0,0-1 0,-5-6 0,3-8 0,-3-7 0,5-6 0,0 0 0,0-1 0,0 0 0,0 0 0,0 0 0,0 0 0,0 0 0,0 0 0,0 0 0,0 0 0,0 0 0,0 0 0,0 1 0,0-1 0,0 1 0,0 0 0,0-1 0,0 1 0,0-1 0,0 1 0,0-1 0,0 1 0,0-1 0,0 1 0,0-1 0,5 1 0,3 6 0,-1-5 0,5 10 0,-11-10 0,5 5 0,0-1 0,-4-4 0,11 10 0,-6-10 0,7 5 0,0 0 0,-7-6 0,6 12 0,-5-12 0,6 5 0,0-6 0,1 0 0,-1 0 0,0 0 0,0 6 0,-7-4 0,6 10 0,-6-4 0,7 6 0,-1 0 0,1 0 0,-1 0 0,1 0 0,1 0 0,-1 0 0,0 0 0,0 0 0,0 0 0,0 0 0,-1 0 0,1 0 0,-7 6 0,5-4 0,-10 10 0,4-4 0,1-1 0,-6 6 0,12-12 0,-6 11 0,1-4 0,5-1 0,-12 5 0,5-4 0,-6 5 0,0 0 0,6 1 0,-4-1 0,4 1 0,-6-1 0,6-5 0,-4 4 0,4-5 0,1 1 0,-6 5 0,12-12 0,-12 12 0,12-6 0,-12 7 0,5-1 0,-6 0 0,0 0 0,0 1 0,0-1 0,0 0 0,0 0 0,0 0 0,0 1 0,0-1 0,0 0 0,0 1 0,0-1 0,0 1 0,0-1 0,0 1 0,0-1 0,0 0 0,0 0 0,0 0 0,0 0 0,0 1 0,0-1 0,0 0 0,0 0 0,0 1 0,0-1 0,0 0 0,0 0 0,0-6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4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24575,'0'30'0,"0"-4"0,0 14 0,0-8 0,0-1 0,0 1 0,0-1 0,0-1 0,0-6 0,0 4 0,0-13 0,0 7 0,0-8 0,0 0 0,0 1 0,0-1 0,0-1 0,0 1 0,0 0 0,0 0 0,0 8 0,0-6 0,0 6 0,0-8 0,0 0 0,0 1 0,0-13 0,0-27 0,0-2 0,0-19 0,0 14 0,0-8 0,7 6 0,-6 1 0,6 11 0,0 8 0,-6 0 0,6-1 0,-7 2 0,0-1 0,0 0 0,0-7 0,0 5 0,0-14 0,0 14 0,0-6 0,6 8 0,-4-8 0,4 6 0,1-14 0,-5 14 0,5-6 0,-1 14 0,-4-5 0,4 6 0,0-1 0,-5-4 0,11 5 0,-11-6 0,12 5 0,-6 2 0,7 6 0,-7 6 0,5 2 0,-10 6 0,10 0 0,-10 0 0,10 1 0,-10-1 0,4 0 0,-6 0 0,7-6 0,0 5 0,7-6 0,-7 7 0,6-7 0,-12 6 0,6-5 0,-1 6 0,-5 0 0,12 0 0,-12-1 0,12 1 0,-12 0 0,12 0 0,-12 0 0,12 0 0,-11 0 0,4 1 0,-6-2 0,6-5 0,-4 4 0,4-4 0,-6 7 0,7 6 0,-5-4 0,5 5 0,-7-8 0,6 0 0,-4 0 0,4 0 0,0-12 0,2-11 0,6-7 0,2-13 0,-8 13 0,5-6 0,-4 0 0,-1 6 0,5-6 0,-11 7 0,10 7 0,-11-4 0,5 4 0,1-6 0,-6 1 0,12-2 0,-11 1 0,10 0 0,-10 0 0,11 6 0,-12-4 0,11 5 0,-10-15 0,10 7 0,-11-7 0,12 8 0,-11-1 0,4 1 0,-6 0 0,6 7 0,-4 6 0,4 9 0,-6 6 0,6 0 0,-4 0 0,4 0 0,0 0 0,-4 0 0,10 0 0,-10 1 0,10-7 0,-10 4 0,4-4 0,0 0 0,-4 4 0,4-4 0,-6 6 0,6-7 0,-4 6 0,10-6 0,-10 7 0,4 1 0,-6 7 0,0-6 0,0 13 0,0-5 0,0 0 0,7-2 0,-6-8 0,6 0 0,-7 1 0,0-1 0,0-1 0,0 1 0,0-1 0,0 1 0,0-1 0,0 0 0,0 1 0,0-1 0,0 0 0,0 0 0,0 0 0,0 1 0,0-1 0,0 1 0,0-1 0,0-5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23:05:4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24575,'-20'0'0,"0"0"0,7 0 0,-1 0 0,1 0 0,-1 6 0,1 2 0,5 6 0,-4 0 0,4 0 0,0 1 0,-5-7 0,11 4 0,-10-10 0,10 10 0,-10-10 0,10 10 0,-4-4 0,-1 5 0,6 1 0,-6 0 0,1-6 0,4 5 0,-4-5 0,0 6 0,4 0 0,-4 0 0,6 1 0,0-1 0,6-6 0,1-2 0,6-6 0,0 0 0,-6 6 0,5-4 0,-5 4 0,7-6 0,-1 0 0,-6 6 0,5-5 0,-5 5 0,7-6 0,-1 0 0,0 0 0,0 0 0,-6-6 0,5 5 0,-5-11 0,7 4 0,-7-5 0,6 5 0,-5-5 0,0 6 0,4-1 0,-11-4 0,5-1 0,-6-2 0,-5 3 0,3 0 0,-4 5 0,0 0 0,5-10 0,-5 20 0,6-7 0,0 17 0,0 1 0,0-1 0,0 1 0,0-1 0,0 1 0,0-1 0,0 0 0,0 1 0,0 0 0,0 0 0,0-1 0,0 0 0,0 1 0,0-1 0,6-6 0,-4 6 0,4-6 0,0 1 0,-4 4 0,4-4 0,-6 5 0,0 1 0,6-7 0,-4 6 0,4-6 0,-6 7 0,0-1 0,0 1 0,0-1 0,0 0 0,0 1 0,0-1 0,0 0 0,0-5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E291-B629-6E47-A7FD-E466117FC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2F15B-A3FB-484F-BD9D-7C88CB8C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37D0-D806-E64E-AF62-9FE90EE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4E1F-44D0-B740-9225-EC36EB29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C740-DEF8-E045-BC6B-775B50A8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CA94-93F9-1644-B17E-01304A6A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57122-161F-6E40-AEE5-2EBBAD220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0F88-2209-184B-9FCB-D8EBD86B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767A-DA97-F34C-939B-140C97F4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C891-15FB-5143-972E-FC8B211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F5704-F188-E241-98EB-3F1FE6D97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69C0-9375-1040-9870-FB0AB8438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E6EE-5EF5-2D42-95F3-FC7AF443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5162-68BD-2F4B-A912-35DE148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7EAC-28E8-0944-AD9A-8764359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FFC3-685F-AE44-B466-21169C8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950-F51B-7E4E-82B6-73C375C9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6C97-BACD-0044-B623-CC15EB44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F0DD-4075-A748-8D26-6798E0D4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9690-5485-674A-A746-CB0EEF52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04A-C1E7-494C-B2A2-15AA57A9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A2A8-2028-7340-A9A0-A6EC95E4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4B1F-07D9-2D43-BC4E-DBF879E1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A988-5F88-134A-99A1-6AB35323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78D2-25FD-6D41-944F-CC31BD8E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9A9-C03C-A84B-9E64-37766B2E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11E9-3942-1940-BD0E-28BD62421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5700-B36C-A14A-9D51-3181835D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C527-4F61-DC4F-9BEF-AC1CDB2D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8BE0-97CF-DE4E-BA87-2EB590A3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0DBAD-CFE3-544A-9F80-1476FB3B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C4DE-DC35-AA40-AD9F-9F5E867A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B8CC-4013-CD4A-B6F2-9B8ECFE0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573B-03AC-4D4D-B8DC-336F2A17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647D0-7BE7-634A-86F0-96F475AA5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D4400-36AD-9443-8F1F-46F88187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4F796-2F15-F646-877A-7134A31F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7AB7-082C-0246-AD49-CCA27DC0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52D2F-3D3D-AA44-93A8-B5788C11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9F85-A8FC-BB40-96D0-DC0D13F4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D8316-DE4A-C844-862D-CE6EE7BA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06BF1-8A07-2D47-A420-9C7470C1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8E52-FEBD-A449-8054-E36A4268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56E12-54A8-7E44-878A-2DB19C4B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30D16-FD47-364C-AAB7-14FD2118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0E6A0-8C76-4C4B-A6D0-F2AE8277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E998-93A3-B34B-A027-ABB38737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5507-D168-BE4D-8A27-187EB053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7BA9-B3B1-524D-8461-9992FC94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655F3-F207-1C49-9B95-666C31D9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A4B8E-602B-E046-83CC-502E5E85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23BC-9755-EA4A-B3FD-90B39AD5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F354-D036-8545-9173-2785568F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02D25-3B62-4D41-95CC-26F11B73A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21615-D2E8-EE4B-BADD-57CDE394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6194-C10C-154A-A7A6-72CB742E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DA3F-6AEC-AC41-9BDD-464C9B7B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BDDE-B249-A143-A7DC-AED2C366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FC98-0C45-0B4D-8485-9D8BC924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A447-9CAF-A249-837D-BAF4B628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30EA-7CBC-A042-B491-CCAE863B1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6F93-BC60-3E45-89EC-8C8A166389BA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A179-8CCB-4E41-839D-D32CC99AC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1D98-A3DD-4141-8925-339D081F9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3433-8934-6E41-AF8F-4BBC242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26.png"/><Relationship Id="rId26" Type="http://schemas.openxmlformats.org/officeDocument/2006/relationships/customXml" Target="../ink/ink30.xml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34" Type="http://schemas.openxmlformats.org/officeDocument/2006/relationships/customXml" Target="../ink/ink34.xml"/><Relationship Id="rId7" Type="http://schemas.openxmlformats.org/officeDocument/2006/relationships/customXml" Target="../ink/ink21.xml"/><Relationship Id="rId12" Type="http://schemas.openxmlformats.org/officeDocument/2006/relationships/image" Target="../media/image23.png"/><Relationship Id="rId17" Type="http://schemas.openxmlformats.org/officeDocument/2006/relationships/customXml" Target="../ink/ink26.xml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3.xml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10" Type="http://schemas.openxmlformats.org/officeDocument/2006/relationships/image" Target="../media/image22.png"/><Relationship Id="rId19" Type="http://schemas.openxmlformats.org/officeDocument/2006/relationships/customXml" Target="../ink/ink27.xml"/><Relationship Id="rId31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customXml" Target="../ink/ink22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image" Target="../media/image31.png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8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3D48-2DCA-EB49-B6FF-B6E243312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9B0D0-A7A9-BC4B-B86D-5BF4EFC8A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Krill</a:t>
            </a:r>
          </a:p>
        </p:txBody>
      </p:sp>
    </p:spTree>
    <p:extLst>
      <p:ext uri="{BB962C8B-B14F-4D97-AF65-F5344CB8AC3E}">
        <p14:creationId xmlns:p14="http://schemas.microsoft.com/office/powerpoint/2010/main" val="8057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B1C-FA27-9E4D-AC1F-19CC41F2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0053-F5D2-224A-A0B2-68981BA4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Reported by Dr. </a:t>
            </a:r>
            <a:r>
              <a:rPr lang="en-US" dirty="0" err="1"/>
              <a:t>Wolberg</a:t>
            </a:r>
            <a:r>
              <a:rPr lang="en-US" dirty="0"/>
              <a:t> about his clinical cases </a:t>
            </a:r>
          </a:p>
          <a:p>
            <a:r>
              <a:rPr lang="en-US" dirty="0"/>
              <a:t>Two different classes benign and malignant</a:t>
            </a:r>
          </a:p>
          <a:p>
            <a:r>
              <a:rPr lang="en-US" dirty="0"/>
              <a:t>30 different features  </a:t>
            </a:r>
          </a:p>
          <a:p>
            <a:r>
              <a:rPr lang="en-US" dirty="0"/>
              <a:t>570 different samples of patients </a:t>
            </a:r>
          </a:p>
          <a:p>
            <a:r>
              <a:rPr lang="en-US" dirty="0"/>
              <a:t>Objective was to see how the mean radius and mean texture effected the outcomes of 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96089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A15-C81D-6F4C-A0AD-A75F7AB1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AF7DBE-C38B-0D46-8CFA-65A263006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07396"/>
              </p:ext>
            </p:extLst>
          </p:nvPr>
        </p:nvGraphicFramePr>
        <p:xfrm>
          <a:off x="838201" y="2224557"/>
          <a:ext cx="4543919" cy="33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74">
                  <a:extLst>
                    <a:ext uri="{9D8B030D-6E8A-4147-A177-3AD203B41FA5}">
                      <a16:colId xmlns:a16="http://schemas.microsoft.com/office/drawing/2014/main" val="3104886029"/>
                    </a:ext>
                  </a:extLst>
                </a:gridCol>
                <a:gridCol w="1783453">
                  <a:extLst>
                    <a:ext uri="{9D8B030D-6E8A-4147-A177-3AD203B41FA5}">
                      <a16:colId xmlns:a16="http://schemas.microsoft.com/office/drawing/2014/main" val="1148757758"/>
                    </a:ext>
                  </a:extLst>
                </a:gridCol>
                <a:gridCol w="1846692">
                  <a:extLst>
                    <a:ext uri="{9D8B030D-6E8A-4147-A177-3AD203B41FA5}">
                      <a16:colId xmlns:a16="http://schemas.microsoft.com/office/drawing/2014/main" val="304756223"/>
                    </a:ext>
                  </a:extLst>
                </a:gridCol>
              </a:tblGrid>
              <a:tr h="565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radius_mean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texture_mean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99965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20649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69558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70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8182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04819"/>
                  </a:ext>
                </a:extLst>
              </a:tr>
              <a:tr h="577312">
                <a:tc>
                  <a:txBody>
                    <a:bodyPr/>
                    <a:lstStyle/>
                    <a:p>
                      <a:r>
                        <a:rPr lang="en-US" dirty="0"/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30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445C60-120D-F14C-8EEB-10DC9B2D6854}"/>
                  </a:ext>
                </a:extLst>
              </p14:cNvPr>
              <p14:cNvContentPartPr/>
              <p14:nvPr/>
            </p14:nvContentPartPr>
            <p14:xfrm>
              <a:off x="1881939" y="1593517"/>
              <a:ext cx="201600" cy="431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445C60-120D-F14C-8EEB-10DC9B2D6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3299" y="1584877"/>
                <a:ext cx="219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74DC98-357B-8347-B299-87B6C6B64EA1}"/>
                  </a:ext>
                </a:extLst>
              </p14:cNvPr>
              <p14:cNvContentPartPr/>
              <p14:nvPr/>
            </p14:nvContentPartPr>
            <p14:xfrm>
              <a:off x="2271459" y="1720237"/>
              <a:ext cx="155520" cy="19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74DC98-357B-8347-B299-87B6C6B64E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2819" y="1711597"/>
                <a:ext cx="173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DC54D-5454-9846-BAB4-1528055120FB}"/>
                  </a:ext>
                </a:extLst>
              </p14:cNvPr>
              <p14:cNvContentPartPr/>
              <p14:nvPr/>
            </p14:nvContentPartPr>
            <p14:xfrm>
              <a:off x="2583219" y="1740397"/>
              <a:ext cx="163800" cy="21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DC54D-5454-9846-BAB4-1528055120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4579" y="1731757"/>
                <a:ext cx="1814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D100EA7-ABE8-F043-8922-3159921BCB24}"/>
              </a:ext>
            </a:extLst>
          </p:cNvPr>
          <p:cNvGrpSpPr/>
          <p:nvPr/>
        </p:nvGrpSpPr>
        <p:grpSpPr>
          <a:xfrm>
            <a:off x="2986419" y="1715557"/>
            <a:ext cx="360" cy="258840"/>
            <a:chOff x="2986419" y="1715557"/>
            <a:chExt cx="3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514467-799D-C744-A53F-AFC669054DED}"/>
                    </a:ext>
                  </a:extLst>
                </p14:cNvPr>
                <p14:cNvContentPartPr/>
                <p14:nvPr/>
              </p14:nvContentPartPr>
              <p14:xfrm>
                <a:off x="2986419" y="1798717"/>
                <a:ext cx="360" cy="17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514467-799D-C744-A53F-AFC669054D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7779" y="1790077"/>
                  <a:ext cx="18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063A9A-64A4-3C43-B4DB-6A59F8E923E3}"/>
                    </a:ext>
                  </a:extLst>
                </p14:cNvPr>
                <p14:cNvContentPartPr/>
                <p14:nvPr/>
              </p14:nvContentPartPr>
              <p14:xfrm>
                <a:off x="2986419" y="171555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063A9A-64A4-3C43-B4DB-6A59F8E923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7779" y="1706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F7A03D-4D21-3049-A670-7592909523B3}"/>
                  </a:ext>
                </a:extLst>
              </p14:cNvPr>
              <p14:cNvContentPartPr/>
              <p14:nvPr/>
            </p14:nvContentPartPr>
            <p14:xfrm>
              <a:off x="3162459" y="1756597"/>
              <a:ext cx="220680" cy="348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F7A03D-4D21-3049-A670-7592909523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3819" y="1747957"/>
                <a:ext cx="2383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2BC946-54CF-1D40-931B-2F38E34457C5}"/>
                  </a:ext>
                </a:extLst>
              </p14:cNvPr>
              <p14:cNvContentPartPr/>
              <p14:nvPr/>
            </p14:nvContentPartPr>
            <p14:xfrm>
              <a:off x="3491499" y="1769197"/>
              <a:ext cx="205200" cy="324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2BC946-54CF-1D40-931B-2F38E34457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2859" y="1760197"/>
                <a:ext cx="2228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401DC9-A6B1-4D45-A55B-B5233A6F0038}"/>
                  </a:ext>
                </a:extLst>
              </p14:cNvPr>
              <p14:cNvContentPartPr/>
              <p14:nvPr/>
            </p14:nvContentPartPr>
            <p14:xfrm>
              <a:off x="7464459" y="1654717"/>
              <a:ext cx="250560" cy="26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401DC9-A6B1-4D45-A55B-B5233A6F00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55819" y="1645717"/>
                <a:ext cx="26820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109A8B1-493E-2349-877F-C2554720557F}"/>
              </a:ext>
            </a:extLst>
          </p:cNvPr>
          <p:cNvGrpSpPr/>
          <p:nvPr/>
        </p:nvGrpSpPr>
        <p:grpSpPr>
          <a:xfrm>
            <a:off x="7856859" y="1780357"/>
            <a:ext cx="231480" cy="204840"/>
            <a:chOff x="7856859" y="1780357"/>
            <a:chExt cx="23148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FA068E-4424-F34E-B02B-A1BFDBF6FA2C}"/>
                    </a:ext>
                  </a:extLst>
                </p14:cNvPr>
                <p14:cNvContentPartPr/>
                <p14:nvPr/>
              </p14:nvContentPartPr>
              <p14:xfrm>
                <a:off x="7856859" y="1780357"/>
                <a:ext cx="101880" cy="204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FA068E-4424-F34E-B02B-A1BFDBF6FA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48219" y="1771357"/>
                  <a:ext cx="119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0E4F9F-8C80-1E44-80D7-130828B616A5}"/>
                    </a:ext>
                  </a:extLst>
                </p14:cNvPr>
                <p14:cNvContentPartPr/>
                <p14:nvPr/>
              </p14:nvContentPartPr>
              <p14:xfrm>
                <a:off x="8078259" y="1785037"/>
                <a:ext cx="10080" cy="178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0E4F9F-8C80-1E44-80D7-130828B616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9619" y="1776037"/>
                  <a:ext cx="277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34423A-D07C-924C-B18A-62AA6990C5CC}"/>
              </a:ext>
            </a:extLst>
          </p:cNvPr>
          <p:cNvGrpSpPr/>
          <p:nvPr/>
        </p:nvGrpSpPr>
        <p:grpSpPr>
          <a:xfrm>
            <a:off x="8212179" y="1750117"/>
            <a:ext cx="10800" cy="265680"/>
            <a:chOff x="8212179" y="1750117"/>
            <a:chExt cx="108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FEA31C-F4EE-954E-AA2D-29303C625B7D}"/>
                    </a:ext>
                  </a:extLst>
                </p14:cNvPr>
                <p14:cNvContentPartPr/>
                <p14:nvPr/>
              </p14:nvContentPartPr>
              <p14:xfrm>
                <a:off x="8212179" y="1818877"/>
                <a:ext cx="360" cy="19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FEA31C-F4EE-954E-AA2D-29303C625B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03539" y="1810237"/>
                  <a:ext cx="18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F3C0AF-75E2-474C-A027-7C91F3073791}"/>
                    </a:ext>
                  </a:extLst>
                </p14:cNvPr>
                <p14:cNvContentPartPr/>
                <p14:nvPr/>
              </p14:nvContentPartPr>
              <p14:xfrm>
                <a:off x="8222619" y="175011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F3C0AF-75E2-474C-A027-7C91F30737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3619" y="17414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34A519-C264-A44E-BFFE-86E56087162E}"/>
                  </a:ext>
                </a:extLst>
              </p14:cNvPr>
              <p14:cNvContentPartPr/>
              <p14:nvPr/>
            </p14:nvContentPartPr>
            <p14:xfrm>
              <a:off x="8450139" y="1835077"/>
              <a:ext cx="195840" cy="40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34A519-C264-A44E-BFFE-86E56087162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41139" y="1826437"/>
                <a:ext cx="2134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C4BD5B-A150-B440-8A09-734B7A7A5B40}"/>
                  </a:ext>
                </a:extLst>
              </p14:cNvPr>
              <p14:cNvContentPartPr/>
              <p14:nvPr/>
            </p14:nvContentPartPr>
            <p14:xfrm>
              <a:off x="8785299" y="1862077"/>
              <a:ext cx="151920" cy="11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C4BD5B-A150-B440-8A09-734B7A7A5B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76299" y="1853437"/>
                <a:ext cx="1695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1B119F9-2F13-E74A-937B-ABEEBED04E40}"/>
              </a:ext>
            </a:extLst>
          </p:cNvPr>
          <p:cNvGrpSpPr/>
          <p:nvPr/>
        </p:nvGrpSpPr>
        <p:grpSpPr>
          <a:xfrm>
            <a:off x="9092019" y="1840117"/>
            <a:ext cx="833400" cy="316800"/>
            <a:chOff x="9092019" y="1840117"/>
            <a:chExt cx="83340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5318CB-C04E-0346-9DF3-6DAA3DE9EDE3}"/>
                    </a:ext>
                  </a:extLst>
                </p14:cNvPr>
                <p14:cNvContentPartPr/>
                <p14:nvPr/>
              </p14:nvContentPartPr>
              <p14:xfrm>
                <a:off x="9092019" y="1857397"/>
                <a:ext cx="119520" cy="23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5318CB-C04E-0346-9DF3-6DAA3DE9ED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83019" y="1848757"/>
                  <a:ext cx="137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A7AD54-5682-FE49-9AC1-FA2DE5EFF579}"/>
                    </a:ext>
                  </a:extLst>
                </p14:cNvPr>
                <p14:cNvContentPartPr/>
                <p14:nvPr/>
              </p14:nvContentPartPr>
              <p14:xfrm>
                <a:off x="9343659" y="1840117"/>
                <a:ext cx="195120" cy="291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A7AD54-5682-FE49-9AC1-FA2DE5EFF5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34659" y="1831117"/>
                  <a:ext cx="212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704195-F32E-9D45-99A8-ACA9D4A2458B}"/>
                    </a:ext>
                  </a:extLst>
                </p14:cNvPr>
                <p14:cNvContentPartPr/>
                <p14:nvPr/>
              </p14:nvContentPartPr>
              <p14:xfrm>
                <a:off x="9704379" y="1880437"/>
                <a:ext cx="5400" cy="27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704195-F32E-9D45-99A8-ACA9D4A245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95739" y="1871437"/>
                  <a:ext cx="23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C83D7B-D158-8446-B59D-2C98B9234D14}"/>
                    </a:ext>
                  </a:extLst>
                </p14:cNvPr>
                <p14:cNvContentPartPr/>
                <p14:nvPr/>
              </p14:nvContentPartPr>
              <p14:xfrm>
                <a:off x="9645699" y="2033797"/>
                <a:ext cx="2797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C83D7B-D158-8446-B59D-2C98B9234D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36699" y="2024797"/>
                  <a:ext cx="29736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3039CC7E-9A90-5847-B839-E093D6C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89978"/>
              </p:ext>
            </p:extLst>
          </p:nvPr>
        </p:nvGraphicFramePr>
        <p:xfrm>
          <a:off x="6603240" y="2328307"/>
          <a:ext cx="5022302" cy="310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73">
                  <a:extLst>
                    <a:ext uri="{9D8B030D-6E8A-4147-A177-3AD203B41FA5}">
                      <a16:colId xmlns:a16="http://schemas.microsoft.com/office/drawing/2014/main" val="3941029129"/>
                    </a:ext>
                  </a:extLst>
                </a:gridCol>
                <a:gridCol w="1547824">
                  <a:extLst>
                    <a:ext uri="{9D8B030D-6E8A-4147-A177-3AD203B41FA5}">
                      <a16:colId xmlns:a16="http://schemas.microsoft.com/office/drawing/2014/main" val="917546573"/>
                    </a:ext>
                  </a:extLst>
                </a:gridCol>
                <a:gridCol w="2452605">
                  <a:extLst>
                    <a:ext uri="{9D8B030D-6E8A-4147-A177-3AD203B41FA5}">
                      <a16:colId xmlns:a16="http://schemas.microsoft.com/office/drawing/2014/main" val="2069629463"/>
                    </a:ext>
                  </a:extLst>
                </a:gridCol>
              </a:tblGrid>
              <a:tr h="7527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radius_mean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texture_mean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48139"/>
                  </a:ext>
                </a:extLst>
              </a:tr>
              <a:tr h="34751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46895"/>
                  </a:ext>
                </a:extLst>
              </a:tr>
              <a:tr h="34751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7542"/>
                  </a:ext>
                </a:extLst>
              </a:tr>
              <a:tr h="347510">
                <a:tc>
                  <a:txBody>
                    <a:bodyPr/>
                    <a:lstStyle/>
                    <a:p>
                      <a:r>
                        <a:rPr lang="en-US" dirty="0"/>
                        <a:t>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81295"/>
                  </a:ext>
                </a:extLst>
              </a:tr>
              <a:tr h="34751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18631"/>
                  </a:ext>
                </a:extLst>
              </a:tr>
              <a:tr h="34751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15553"/>
                  </a:ext>
                </a:extLst>
              </a:tr>
              <a:tr h="526891">
                <a:tc>
                  <a:txBody>
                    <a:bodyPr/>
                    <a:lstStyle/>
                    <a:p>
                      <a:r>
                        <a:rPr lang="en-US" dirty="0"/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7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038A-76A7-9E4F-8526-445D9C06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number of nodes and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D8D5-7AB0-5A4C-9517-CF55F1D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number of nodes in each layer seemed to improve the accuracy up to a certain amount then It started to overfit and became less accurate.</a:t>
            </a:r>
          </a:p>
          <a:p>
            <a:r>
              <a:rPr lang="en-US" dirty="0"/>
              <a:t>Increasing the number of layers allows for better results as you are allowing for more parameters to be fit into the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F72C-B076-DE43-8A84-DC16CD5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activation functions/ gradient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0AA0-7273-084D-9D2A-67A2B454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study I found that </a:t>
            </a:r>
            <a:r>
              <a:rPr lang="en-US" dirty="0" err="1"/>
              <a:t>rulu</a:t>
            </a:r>
            <a:r>
              <a:rPr lang="en-US" dirty="0"/>
              <a:t> to be the most accurate. </a:t>
            </a:r>
          </a:p>
          <a:p>
            <a:r>
              <a:rPr lang="en-US" dirty="0"/>
              <a:t>Logistic regression seemed to have issues with </a:t>
            </a:r>
            <a:r>
              <a:rPr lang="en-US" dirty="0" err="1"/>
              <a:t>lbfgs</a:t>
            </a:r>
            <a:r>
              <a:rPr lang="en-US" dirty="0"/>
              <a:t> and </a:t>
            </a:r>
            <a:r>
              <a:rPr lang="en-US" dirty="0" err="1"/>
              <a:t>sgd</a:t>
            </a:r>
            <a:endParaRPr lang="en-US" dirty="0"/>
          </a:p>
          <a:p>
            <a:r>
              <a:rPr lang="en-US" dirty="0"/>
              <a:t>I found that almost all of the gradient solvers had about equal results with </a:t>
            </a:r>
            <a:r>
              <a:rPr lang="en-US" dirty="0" err="1"/>
              <a:t>adam</a:t>
            </a:r>
            <a:r>
              <a:rPr lang="en-US" dirty="0"/>
              <a:t> having the highest general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B0B8-B88E-AD4C-B970-2103262C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scaled data and non-scaled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5EC4-DF9E-914F-BB04-700AE4FA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 data in this instance gives a 2 to 5% increase on the accuracy of the data</a:t>
            </a:r>
          </a:p>
          <a:p>
            <a:r>
              <a:rPr lang="en-US" dirty="0"/>
              <a:t>Scaling the data doesn’t always increase the accuracy. </a:t>
            </a:r>
          </a:p>
          <a:p>
            <a:r>
              <a:rPr lang="en-US" dirty="0"/>
              <a:t>I used linear regression and logistic regression on the same data and got a 30%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E1A27-EF1C-5641-A4EC-4DFF9A58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9660"/>
            <a:ext cx="1790700" cy="228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CE9D44-18D4-4242-A3DE-04484C155CD1}"/>
                  </a:ext>
                </a:extLst>
              </p14:cNvPr>
              <p14:cNvContentPartPr/>
              <p14:nvPr/>
            </p14:nvContentPartPr>
            <p14:xfrm>
              <a:off x="897360" y="4387440"/>
              <a:ext cx="89280" cy="23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CE9D44-18D4-4242-A3DE-04484C155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720" y="4378800"/>
                <a:ext cx="10692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C5C281E-EE6F-AE4A-B185-8E840CDB7732}"/>
              </a:ext>
            </a:extLst>
          </p:cNvPr>
          <p:cNvGrpSpPr/>
          <p:nvPr/>
        </p:nvGrpSpPr>
        <p:grpSpPr>
          <a:xfrm>
            <a:off x="1162320" y="4491480"/>
            <a:ext cx="392040" cy="254880"/>
            <a:chOff x="1162320" y="4491480"/>
            <a:chExt cx="39204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49844D-A726-7A41-ACA4-7FED7C91017D}"/>
                    </a:ext>
                  </a:extLst>
                </p14:cNvPr>
                <p14:cNvContentPartPr/>
                <p14:nvPr/>
              </p14:nvContentPartPr>
              <p14:xfrm>
                <a:off x="1162320" y="4499040"/>
                <a:ext cx="80280" cy="6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49844D-A726-7A41-ACA4-7FED7C9101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3680" y="4490400"/>
                  <a:ext cx="97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57E79E-3F01-164B-B4B0-124510A2FA10}"/>
                    </a:ext>
                  </a:extLst>
                </p14:cNvPr>
                <p14:cNvContentPartPr/>
                <p14:nvPr/>
              </p14:nvContentPartPr>
              <p14:xfrm>
                <a:off x="1330800" y="4491480"/>
                <a:ext cx="12240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57E79E-3F01-164B-B4B0-124510A2FA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1800" y="4482840"/>
                  <a:ext cx="140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FEA39E-28C7-914E-812A-B1E3B152C85E}"/>
                    </a:ext>
                  </a:extLst>
                </p14:cNvPr>
                <p14:cNvContentPartPr/>
                <p14:nvPr/>
              </p14:nvContentPartPr>
              <p14:xfrm>
                <a:off x="1554000" y="4522800"/>
                <a:ext cx="360" cy="73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FEA39E-28C7-914E-812A-B1E3B152C8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5360" y="4513800"/>
                  <a:ext cx="18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9872D9-37EB-3248-B7D2-0FAFB358D2D3}"/>
              </a:ext>
            </a:extLst>
          </p:cNvPr>
          <p:cNvGrpSpPr/>
          <p:nvPr/>
        </p:nvGrpSpPr>
        <p:grpSpPr>
          <a:xfrm>
            <a:off x="1694040" y="4503720"/>
            <a:ext cx="294840" cy="192240"/>
            <a:chOff x="1694040" y="4503720"/>
            <a:chExt cx="2948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CC8B63-6A97-554F-9133-8ADDBF030668}"/>
                    </a:ext>
                  </a:extLst>
                </p14:cNvPr>
                <p14:cNvContentPartPr/>
                <p14:nvPr/>
              </p14:nvContentPartPr>
              <p14:xfrm>
                <a:off x="1694040" y="4517400"/>
                <a:ext cx="108000" cy="12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CC8B63-6A97-554F-9133-8ADDBF0306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85040" y="4508400"/>
                  <a:ext cx="125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DB40FC-3EDD-774B-976E-6DE90DF6773A}"/>
                    </a:ext>
                  </a:extLst>
                </p14:cNvPr>
                <p14:cNvContentPartPr/>
                <p14:nvPr/>
              </p14:nvContentPartPr>
              <p14:xfrm>
                <a:off x="1953240" y="4503720"/>
                <a:ext cx="360" cy="19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DB40FC-3EDD-774B-976E-6DE90DF677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4240" y="4495080"/>
                  <a:ext cx="18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E64BEF-DED7-1B43-B9BE-12ED521B1D68}"/>
                    </a:ext>
                  </a:extLst>
                </p14:cNvPr>
                <p14:cNvContentPartPr/>
                <p14:nvPr/>
              </p14:nvContentPartPr>
              <p14:xfrm>
                <a:off x="1907880" y="4608840"/>
                <a:ext cx="8100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E64BEF-DED7-1B43-B9BE-12ED521B1D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99240" y="4599840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4F0ECD-B02B-044D-836D-34CA7B2C5ACB}"/>
                  </a:ext>
                </a:extLst>
              </p14:cNvPr>
              <p14:cNvContentPartPr/>
              <p14:nvPr/>
            </p14:nvContentPartPr>
            <p14:xfrm>
              <a:off x="2156640" y="4604880"/>
              <a:ext cx="360" cy="122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4F0ECD-B02B-044D-836D-34CA7B2C5A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48000" y="4596240"/>
                <a:ext cx="18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8E9C59-E237-AB42-AA4F-93D5C1EAD53D}"/>
                  </a:ext>
                </a:extLst>
              </p14:cNvPr>
              <p14:cNvContentPartPr/>
              <p14:nvPr/>
            </p14:nvContentPartPr>
            <p14:xfrm>
              <a:off x="2156640" y="448860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8E9C59-E237-AB42-AA4F-93D5C1EAD53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48000" y="4479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59CBEC-855D-A440-ACD1-8D333ED2459D}"/>
                  </a:ext>
                </a:extLst>
              </p14:cNvPr>
              <p14:cNvContentPartPr/>
              <p14:nvPr/>
            </p14:nvContentPartPr>
            <p14:xfrm>
              <a:off x="2313600" y="4488600"/>
              <a:ext cx="126360" cy="203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59CBEC-855D-A440-ACD1-8D333ED245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04600" y="4479600"/>
                <a:ext cx="144000" cy="22104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E62B7223-79F7-2F44-A8E2-5BA8C53BBF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72210" y="4899660"/>
            <a:ext cx="1790700" cy="228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83B2D8-0E34-3846-87DE-C00542E2F505}"/>
              </a:ext>
            </a:extLst>
          </p:cNvPr>
          <p:cNvGrpSpPr/>
          <p:nvPr/>
        </p:nvGrpSpPr>
        <p:grpSpPr>
          <a:xfrm>
            <a:off x="8238480" y="4458000"/>
            <a:ext cx="706320" cy="248400"/>
            <a:chOff x="8238480" y="4458000"/>
            <a:chExt cx="706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22A613-6A59-3144-9AE5-9B96FCF884C3}"/>
                    </a:ext>
                  </a:extLst>
                </p14:cNvPr>
                <p14:cNvContentPartPr/>
                <p14:nvPr/>
              </p14:nvContentPartPr>
              <p14:xfrm>
                <a:off x="8238480" y="4487160"/>
                <a:ext cx="13284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22A613-6A59-3144-9AE5-9B96FCF884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9840" y="4478160"/>
                  <a:ext cx="150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D8ECA9-54DA-1548-9BE3-671E753F9ADB}"/>
                    </a:ext>
                  </a:extLst>
                </p14:cNvPr>
                <p14:cNvContentPartPr/>
                <p14:nvPr/>
              </p14:nvContentPartPr>
              <p14:xfrm>
                <a:off x="8424240" y="4512720"/>
                <a:ext cx="360" cy="19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D8ECA9-54DA-1548-9BE3-671E753F9A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5240" y="4504080"/>
                  <a:ext cx="18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29ABC7-ECA3-474D-BE04-26A8EE2A5281}"/>
                    </a:ext>
                  </a:extLst>
                </p14:cNvPr>
                <p14:cNvContentPartPr/>
                <p14:nvPr/>
              </p14:nvContentPartPr>
              <p14:xfrm>
                <a:off x="8517840" y="4491840"/>
                <a:ext cx="209520" cy="205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29ABC7-ECA3-474D-BE04-26A8EE2A52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09200" y="4483200"/>
                  <a:ext cx="22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2347D1-36C4-3A43-9232-FF51E42A7C92}"/>
                    </a:ext>
                  </a:extLst>
                </p14:cNvPr>
                <p14:cNvContentPartPr/>
                <p14:nvPr/>
              </p14:nvContentPartPr>
              <p14:xfrm>
                <a:off x="8793960" y="4458000"/>
                <a:ext cx="150840" cy="24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2347D1-36C4-3A43-9232-FF51E42A7C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85320" y="4449000"/>
                  <a:ext cx="1684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C1D657-CF51-B84A-A325-5D02C607D930}"/>
              </a:ext>
            </a:extLst>
          </p:cNvPr>
          <p:cNvGrpSpPr/>
          <p:nvPr/>
        </p:nvGrpSpPr>
        <p:grpSpPr>
          <a:xfrm>
            <a:off x="9031920" y="4468800"/>
            <a:ext cx="325800" cy="279000"/>
            <a:chOff x="9031920" y="4468800"/>
            <a:chExt cx="32580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3C73CE-2282-064D-9F7B-F7C6746043CA}"/>
                    </a:ext>
                  </a:extLst>
                </p14:cNvPr>
                <p14:cNvContentPartPr/>
                <p14:nvPr/>
              </p14:nvContentPartPr>
              <p14:xfrm>
                <a:off x="9031920" y="4468800"/>
                <a:ext cx="74520" cy="27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3C73CE-2282-064D-9F7B-F7C6746043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22920" y="4459800"/>
                  <a:ext cx="921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2960B4-FD2E-464C-891D-65621F13DD8B}"/>
                    </a:ext>
                  </a:extLst>
                </p14:cNvPr>
                <p14:cNvContentPartPr/>
                <p14:nvPr/>
              </p14:nvContentPartPr>
              <p14:xfrm>
                <a:off x="9220560" y="4521360"/>
                <a:ext cx="137160" cy="13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2960B4-FD2E-464C-891D-65621F13DD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920" y="4512360"/>
                  <a:ext cx="154800" cy="15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35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A213-92F0-5341-9A6A-D45FE730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the alpha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F403-4F9D-4C47-AE18-2A2AF85C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alpha value changes the speed to which the models are trained and learn on. </a:t>
            </a:r>
          </a:p>
          <a:p>
            <a:r>
              <a:rPr lang="en-US" dirty="0"/>
              <a:t>During my study I found the lower the alpha value the more accurate the model became.  </a:t>
            </a:r>
          </a:p>
          <a:p>
            <a:r>
              <a:rPr lang="en-US" dirty="0"/>
              <a:t>The lower the alpha value the longer it takes but the better the results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DBF2B3-279F-524A-844B-046C0EA2467C}"/>
                  </a:ext>
                </a:extLst>
              </p14:cNvPr>
              <p14:cNvContentPartPr/>
              <p14:nvPr/>
            </p14:nvContentPartPr>
            <p14:xfrm>
              <a:off x="2843160" y="12406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DBF2B3-279F-524A-844B-046C0EA24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4160" y="12316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26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4973-5116-C841-A0D1-171C4351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2FC9-ACC5-7344-B7E5-EB732F59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limits to how many nodes you can have before the data become overfitting and loses accuracy</a:t>
            </a:r>
          </a:p>
          <a:p>
            <a:r>
              <a:rPr lang="en-US" dirty="0"/>
              <a:t>The more layers you add the more parameters you can have making the accuracy go up in the results.</a:t>
            </a:r>
          </a:p>
          <a:p>
            <a:r>
              <a:rPr lang="en-US" dirty="0"/>
              <a:t>The best solver In my research was </a:t>
            </a:r>
            <a:r>
              <a:rPr lang="en-US" dirty="0" err="1"/>
              <a:t>rulu</a:t>
            </a:r>
            <a:r>
              <a:rPr lang="en-US" dirty="0"/>
              <a:t> because it gave the most accurate results</a:t>
            </a:r>
          </a:p>
          <a:p>
            <a:r>
              <a:rPr lang="en-US" dirty="0"/>
              <a:t>All the gradient solvers seem to have about the same results with </a:t>
            </a:r>
            <a:r>
              <a:rPr lang="en-US" dirty="0" err="1"/>
              <a:t>adam</a:t>
            </a:r>
            <a:r>
              <a:rPr lang="en-US" dirty="0"/>
              <a:t> slightly edging out the rest</a:t>
            </a:r>
          </a:p>
          <a:p>
            <a:r>
              <a:rPr lang="en-US" dirty="0"/>
              <a:t>The lower the alpha value the more accurate the values seem to be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1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391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Neural Network</vt:lpstr>
      <vt:lpstr>Background</vt:lpstr>
      <vt:lpstr>Data </vt:lpstr>
      <vt:lpstr>Different number of nodes and layers</vt:lpstr>
      <vt:lpstr>Different activation functions/ gradient solvers</vt:lpstr>
      <vt:lpstr>Difference in scaled data and non-scaled </vt:lpstr>
      <vt:lpstr>Difference in the alpha values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Noah Krill</dc:creator>
  <cp:lastModifiedBy>Noah Krill</cp:lastModifiedBy>
  <cp:revision>16</cp:revision>
  <cp:lastPrinted>2021-04-12T21:51:50Z</cp:lastPrinted>
  <dcterms:created xsi:type="dcterms:W3CDTF">2021-04-12T21:30:36Z</dcterms:created>
  <dcterms:modified xsi:type="dcterms:W3CDTF">2021-04-18T16:14:08Z</dcterms:modified>
</cp:coreProperties>
</file>