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374AB0-2A3D-4D45-AB87-E1C9839FB3BD}">
  <a:tblStyle styleId="{F8374AB0-2A3D-4D45-AB87-E1C9839FB3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ddc5cbf6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ddc5cbf6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ddc5cbf6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ddc5cbf6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ddc5cbf6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ddc5cbf6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ddc5cbf6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ddc5cbf6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ddc5cbf6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ddc5cbf6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Fantasy Football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Jaron Smith and Noah Krill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Summarization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Took Avg amount of points given up by defenses per game to QBs in the 2020-2021 season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Yahoo.com Scoring System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from Lineups.com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MPI to parallelize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MPI_Scatter to split data over threads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Calculated Avgs of data points of each thread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MPI_Gather to retrieve sub averages calculated by each thread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Calculated Avg of sub averages for final result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96" name="Google Shape;296;p16"/>
          <p:cNvGraphicFramePr/>
          <p:nvPr/>
        </p:nvGraphicFramePr>
        <p:xfrm>
          <a:off x="39527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{F8374AB0-2A3D-4D45-AB87-E1C9839FB3BD}</a:tableStyleId>
              </a:tblPr>
              <a:tblGrid>
                <a:gridCol w="1251350"/>
                <a:gridCol w="1251350"/>
              </a:tblGrid>
              <a:tr h="5415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Performance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1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 Threads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Taken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0.000051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0.000108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0.000145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0.000231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7" name="Google Shape;297;p16"/>
          <p:cNvGraphicFramePr/>
          <p:nvPr/>
        </p:nvGraphicFramePr>
        <p:xfrm>
          <a:off x="289797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{F8374AB0-2A3D-4D45-AB87-E1C9839FB3BD}</a:tableStyleId>
              </a:tblPr>
              <a:tblGrid>
                <a:gridCol w="1186550"/>
                <a:gridCol w="1152450"/>
              </a:tblGrid>
              <a:tr h="5451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Speedup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 Threads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Percent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0.4722222222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0.3517241379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0.2207792208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16"/>
          <p:cNvGraphicFramePr/>
          <p:nvPr/>
        </p:nvGraphicFramePr>
        <p:xfrm>
          <a:off x="523695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{F8374AB0-2A3D-4D45-AB87-E1C9839FB3BD}</a:tableStyleId>
              </a:tblPr>
              <a:tblGrid>
                <a:gridCol w="1645475"/>
                <a:gridCol w="1645475"/>
              </a:tblGrid>
              <a:tr h="5451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Efficiency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 Threads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Percent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0.2361111111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0.08793103448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0.0275974026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 significant speedup or efficiency improvements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Therefore not scalable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Possible Cause: Data set size (414 data points)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Relatively small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Therefore, effects of parallelizing may not have been able to show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Took Avg PPG given up by defenses to QBs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MPI, parallelized code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Saw no positive impact from using MPI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May be because of data set size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