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>
        <p:scale>
          <a:sx n="66" d="100"/>
          <a:sy n="66" d="100"/>
        </p:scale>
        <p:origin x="251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40D4F50-D12B-4B06-93BF-624D78BA5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2E6DE18-43A0-4DCF-BC46-81F186B82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E2DCD628-6211-B1BA-73EE-638D0FB97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41415-7476-E9C4-C6AA-DDE082A6F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7577"/>
            <a:ext cx="10905066" cy="48828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46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35A23-A2E2-3A3A-60DF-D31C8FF2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104" y="643467"/>
            <a:ext cx="751979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51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6D53C-2056-3297-91C8-DAEBEEE9E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104" y="643467"/>
            <a:ext cx="751979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28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3C34C-8CFC-90F3-9095-DED3CE489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225" y="769991"/>
            <a:ext cx="7489892" cy="5571065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7918B-4883-D05D-9984-09E8B5E7D0E3}"/>
              </a:ext>
            </a:extLst>
          </p:cNvPr>
          <p:cNvSpPr txBox="1"/>
          <p:nvPr/>
        </p:nvSpPr>
        <p:spPr>
          <a:xfrm>
            <a:off x="671593" y="1130267"/>
            <a:ext cx="2465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1995 – 2022 FINANCE DATA ANALYSIS WITH USING SAS FROM 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520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E9768-63EB-1C58-9BFB-1D622CB0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WATCHING!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5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BC9D2-50F2-EC3B-A2B7-3ADE23CB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45601"/>
            <a:ext cx="10905066" cy="2166797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6501A-073E-4282-D621-A6EFF1E26D02}"/>
              </a:ext>
            </a:extLst>
          </p:cNvPr>
          <p:cNvSpPr txBox="1"/>
          <p:nvPr/>
        </p:nvSpPr>
        <p:spPr>
          <a:xfrm>
            <a:off x="537663" y="1671651"/>
            <a:ext cx="40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PRO TIMESERIES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B1013-8A10-1095-E7D2-319A40B4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24409"/>
            <a:ext cx="10905066" cy="3209180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009F1-59D0-8497-195D-DE458F3078D8}"/>
              </a:ext>
            </a:extLst>
          </p:cNvPr>
          <p:cNvSpPr txBox="1"/>
          <p:nvPr/>
        </p:nvSpPr>
        <p:spPr>
          <a:xfrm>
            <a:off x="537663" y="1326789"/>
            <a:ext cx="40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PRO TIMESERIES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E24-D6D2-C66C-2428-B70F32BA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8430"/>
            <a:ext cx="10905066" cy="4601138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8BF64-9A7F-144C-4131-B62B4C82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25" y="874961"/>
            <a:ext cx="7621928" cy="55710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B1124-3C59-694C-C240-65C4FE37577F}"/>
              </a:ext>
            </a:extLst>
          </p:cNvPr>
          <p:cNvSpPr txBox="1"/>
          <p:nvPr/>
        </p:nvSpPr>
        <p:spPr>
          <a:xfrm>
            <a:off x="731651" y="1173244"/>
            <a:ext cx="2465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1995 – 2022 FINANCE DATA ANALYSIS WITH USING SAS FROM 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45E56-3617-C240-6A3A-840D3338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67718"/>
            <a:ext cx="10905066" cy="17225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9AD3A-C5B0-7C0F-E0F8-E8853336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9109"/>
            <a:ext cx="10905066" cy="55597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6B12E-96D9-B577-A5DD-71522CDC6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99779"/>
            <a:ext cx="10905066" cy="36584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4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90662-90A9-9917-34DC-559B9A914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131"/>
            <a:ext cx="10905066" cy="50997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41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WATCHING!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Data Analysis</dc:title>
  <dc:creator/>
  <cp:lastModifiedBy>Ming Lei</cp:lastModifiedBy>
  <cp:revision>8</cp:revision>
  <dcterms:created xsi:type="dcterms:W3CDTF">2020-05-28T21:54:27Z</dcterms:created>
  <dcterms:modified xsi:type="dcterms:W3CDTF">2022-07-31T17:16:09Z</dcterms:modified>
</cp:coreProperties>
</file>