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3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6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0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4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41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06F2-FE46-44C3-A5D5-D77DB5FAEF8A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ED2D-8830-4B70-A2B4-115A53A1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7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inlinster/__11304_python_2024_tvdi__/tree/main/homework/%E6%9E%97%E6%AD%A3%E9%8A%98/issue264/a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68544"/>
            <a:ext cx="9144000" cy="134374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MAPS)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4473" y="2955492"/>
            <a:ext cx="9735127" cy="1655762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6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sz="6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sz="5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sz="52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5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5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05381" y="50544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專案小組人員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主題 </a:t>
            </a:r>
            <a:r>
              <a:rPr lang="en-US" altLang="zh-TW" dirty="0" smtClean="0"/>
              <a:t>#264</a:t>
            </a:r>
          </a:p>
          <a:p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/>
              <a:t>徐國堂 </a:t>
            </a:r>
            <a:r>
              <a:rPr lang="zh-TW" altLang="en-US" smtClean="0"/>
              <a:t>老師</a:t>
            </a:r>
            <a:endParaRPr lang="en-US" altLang="zh-TW" dirty="0" smtClean="0"/>
          </a:p>
          <a:p>
            <a:r>
              <a:rPr lang="zh-TW" altLang="en-US" dirty="0" smtClean="0"/>
              <a:t>專案小組人員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蕭若浩</a:t>
            </a:r>
            <a:r>
              <a:rPr lang="en-US" altLang="zh-TW" dirty="0" smtClean="0"/>
              <a:t>(3),</a:t>
            </a:r>
            <a:r>
              <a:rPr lang="zh-TW" altLang="en-US" dirty="0" smtClean="0"/>
              <a:t>林正銘</a:t>
            </a:r>
            <a:r>
              <a:rPr lang="en-US" altLang="zh-TW" dirty="0" smtClean="0"/>
              <a:t>(18)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59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2473" y="642071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MAPS)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710" y="1597747"/>
            <a:ext cx="9735127" cy="1025381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656" y="3198521"/>
            <a:ext cx="1056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google map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抓取現時現地的 </a:t>
            </a:r>
            <a:r>
              <a:rPr lang="en-US" altLang="zh-TW" dirty="0" smtClean="0"/>
              <a:t>GPS</a:t>
            </a:r>
            <a:r>
              <a:rPr lang="zh-TW" altLang="en-US" dirty="0" smtClean="0"/>
              <a:t>經緯度座標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抓取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即時 </a:t>
            </a:r>
            <a:r>
              <a:rPr lang="en-US" altLang="zh-TW" dirty="0" smtClean="0"/>
              <a:t>open-data JSON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 </a:t>
            </a:r>
            <a:r>
              <a:rPr lang="en-US" altLang="zh-TW" dirty="0" smtClean="0"/>
              <a:t>google maps API key &amp; youbike JSON </a:t>
            </a:r>
            <a:r>
              <a:rPr lang="zh-TW" altLang="en-US" dirty="0" smtClean="0"/>
              <a:t>開放資訊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即時比對目前位置與</a:t>
            </a:r>
            <a:r>
              <a:rPr lang="en-US" altLang="zh-TW" dirty="0" err="1" smtClean="0"/>
              <a:t>youbike</a:t>
            </a:r>
            <a:r>
              <a:rPr lang="zh-TW" altLang="en-US" dirty="0" smtClean="0"/>
              <a:t>站台距離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圓周內的所有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選取距離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最近的</a:t>
            </a:r>
            <a:r>
              <a:rPr lang="zh-TW" altLang="en-US" dirty="0"/>
              <a:t>幾</a:t>
            </a:r>
            <a:r>
              <a:rPr lang="zh-TW" altLang="en-US" dirty="0" smtClean="0"/>
              <a:t>個站點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站點的儀表板資訊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目的 讓人人可以及時找到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站點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人人方便查詢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06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MAPS)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5054" y="2680962"/>
            <a:ext cx="7342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使用 </a:t>
            </a:r>
            <a:r>
              <a:rPr lang="en-US" altLang="zh-TW" dirty="0" smtClean="0"/>
              <a:t>google map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抓取現時現地的 </a:t>
            </a:r>
            <a:r>
              <a:rPr lang="en-US" altLang="zh-TW" dirty="0" smtClean="0"/>
              <a:t>GPS</a:t>
            </a:r>
            <a:r>
              <a:rPr lang="zh-TW" altLang="en-US" dirty="0" smtClean="0"/>
              <a:t>經緯度座標</a:t>
            </a:r>
            <a:endParaRPr lang="en-US" altLang="zh-TW" dirty="0" smtClean="0"/>
          </a:p>
          <a:p>
            <a:r>
              <a:rPr lang="en-US" altLang="zh-TW" dirty="0" smtClean="0"/>
              <a:t>1.1.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import pywifi</a:t>
            </a:r>
            <a:r>
              <a:rPr lang="zh-TW" altLang="en-US" dirty="0" smtClean="0"/>
              <a:t> 模組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抓取 最近連線中的 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的 經緯度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1.2. </a:t>
            </a:r>
            <a:r>
              <a:rPr lang="zh-TW" altLang="en-US" dirty="0" smtClean="0"/>
              <a:t>測試 經緯度 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Latitude: 25.1349882, Longitude: 121.5067254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02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MAPS)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400" y="2680962"/>
            <a:ext cx="11222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抓取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即時 </a:t>
            </a:r>
            <a:r>
              <a:rPr lang="en-US" altLang="zh-TW" dirty="0" smtClean="0"/>
              <a:t>open-data JSON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 </a:t>
            </a:r>
            <a:r>
              <a:rPr lang="en-US" altLang="zh-TW" dirty="0" smtClean="0"/>
              <a:t>google maps API key &amp; youbike JSON </a:t>
            </a:r>
            <a:r>
              <a:rPr lang="zh-TW" altLang="en-US" dirty="0" smtClean="0"/>
              <a:t>開放資訊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2.1.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google maps API key</a:t>
            </a:r>
          </a:p>
          <a:p>
            <a:r>
              <a:rPr lang="en-US" altLang="zh-TW" dirty="0" smtClean="0"/>
              <a:t>2.2. </a:t>
            </a:r>
            <a:r>
              <a:rPr lang="zh-TW" altLang="en-US" dirty="0" smtClean="0"/>
              <a:t>使用 台北市 </a:t>
            </a:r>
            <a:r>
              <a:rPr lang="en-US" altLang="zh-TW" dirty="0" smtClean="0"/>
              <a:t>youbike 2.0 JSON </a:t>
            </a:r>
            <a:r>
              <a:rPr lang="zh-TW" altLang="en-US" dirty="0" smtClean="0"/>
              <a:t>開放資訊</a:t>
            </a:r>
            <a:endParaRPr lang="en-US" altLang="zh-TW" dirty="0" smtClean="0"/>
          </a:p>
          <a:p>
            <a:r>
              <a:rPr lang="en-US" altLang="zh-TW" dirty="0" smtClean="0"/>
              <a:t>2.3. </a:t>
            </a:r>
            <a:r>
              <a:rPr lang="zh-TW" altLang="en-US" dirty="0" smtClean="0"/>
              <a:t>抓取及時目前所有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全部站點資訊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43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MAPS)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62182" y="1302184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400" y="2680962"/>
            <a:ext cx="11222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3.  </a:t>
            </a:r>
            <a:r>
              <a:rPr lang="zh-TW" altLang="en-US" dirty="0" smtClean="0"/>
              <a:t>即時比對目前位置與</a:t>
            </a:r>
            <a:r>
              <a:rPr lang="en-US" altLang="zh-TW" dirty="0" smtClean="0"/>
              <a:t>youbike</a:t>
            </a:r>
            <a:r>
              <a:rPr lang="zh-TW" altLang="en-US" dirty="0" smtClean="0"/>
              <a:t>站台距離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圓周內的所有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選取距離</a:t>
            </a:r>
            <a:r>
              <a:rPr lang="en-US" altLang="zh-TW" dirty="0" smtClean="0"/>
              <a:t>1KM</a:t>
            </a:r>
            <a:r>
              <a:rPr lang="zh-TW" altLang="en-US" dirty="0" smtClean="0"/>
              <a:t>最近的幾個站點</a:t>
            </a:r>
          </a:p>
          <a:p>
            <a:r>
              <a:rPr lang="en-US" altLang="zh-TW" dirty="0" smtClean="0"/>
              <a:t>3.1. </a:t>
            </a:r>
            <a:r>
              <a:rPr lang="zh-TW" altLang="en-US" dirty="0" smtClean="0"/>
              <a:t>將所取的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站點的 所有 經緯度值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與 本機所在位置的經緯度 做比對運算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3.2. </a:t>
            </a:r>
            <a:r>
              <a:rPr lang="zh-TW" altLang="en-US" dirty="0" smtClean="0"/>
              <a:t>目標抓取目前位置經緯度值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距離中心點</a:t>
            </a:r>
            <a:r>
              <a:rPr lang="en-US" altLang="zh-TW" dirty="0" smtClean="0"/>
              <a:t>1KM</a:t>
            </a:r>
            <a:r>
              <a:rPr lang="zh-TW" altLang="en-US" dirty="0" smtClean="0"/>
              <a:t>的所有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站點集合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3.3.</a:t>
            </a:r>
            <a:r>
              <a:rPr lang="zh-TW" altLang="en-US" dirty="0" smtClean="0"/>
              <a:t> 將取得的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站點集合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LIST[DICT] </a:t>
            </a:r>
            <a:r>
              <a:rPr lang="zh-TW" altLang="en-US" dirty="0" smtClean="0"/>
              <a:t>的 資料格式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轉給 </a:t>
            </a:r>
            <a:r>
              <a:rPr lang="en-US" altLang="zh-TW" dirty="0" smtClean="0"/>
              <a:t>python windows </a:t>
            </a:r>
            <a:r>
              <a:rPr lang="zh-TW" altLang="en-US" dirty="0" smtClean="0"/>
              <a:t>視窗顯示模組 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35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65745" y="521998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MAPS)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034473" y="1163801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055" y="2082495"/>
            <a:ext cx="112221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ubike</a:t>
            </a:r>
            <a:r>
              <a:rPr lang="zh-TW" altLang="en-US" dirty="0" smtClean="0"/>
              <a:t>站點的儀表板資訊</a:t>
            </a:r>
          </a:p>
          <a:p>
            <a:r>
              <a:rPr lang="en-US" altLang="zh-TW" dirty="0" smtClean="0"/>
              <a:t>4.1.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tkintermapview</a:t>
            </a:r>
            <a:r>
              <a:rPr lang="en-US" altLang="zh-TW" dirty="0" smtClean="0"/>
              <a:t>  </a:t>
            </a:r>
            <a:r>
              <a:rPr lang="zh-TW" altLang="en-US" dirty="0" smtClean="0"/>
              <a:t>模組 </a:t>
            </a:r>
            <a:endParaRPr lang="en-US" altLang="zh-TW" dirty="0" smtClean="0"/>
          </a:p>
          <a:p>
            <a:r>
              <a:rPr lang="en-US" altLang="zh-TW" dirty="0" smtClean="0"/>
              <a:t>4.2.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import data , tools  </a:t>
            </a:r>
            <a:r>
              <a:rPr lang="zh-TW" altLang="en-US" dirty="0" smtClean="0"/>
              <a:t>模組 </a:t>
            </a:r>
            <a:endParaRPr lang="en-US" altLang="zh-TW" dirty="0" smtClean="0"/>
          </a:p>
          <a:p>
            <a:r>
              <a:rPr lang="en-US" altLang="zh-TW" dirty="0" smtClean="0"/>
              <a:t>4.3. python windows </a:t>
            </a:r>
            <a:r>
              <a:rPr lang="zh-TW" altLang="en-US" dirty="0" smtClean="0"/>
              <a:t>視窗顯示模組 </a:t>
            </a:r>
            <a:r>
              <a:rPr lang="en-US" altLang="zh-TW" dirty="0" smtClean="0"/>
              <a:t>,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smtClean="0"/>
              <a:t>95</a:t>
            </a:r>
            <a:r>
              <a:rPr lang="en-US" altLang="zh-TW" dirty="0" smtClean="0"/>
              <a:t>%</a:t>
            </a:r>
            <a:r>
              <a:rPr lang="zh-TW" altLang="en-US" dirty="0" smtClean="0"/>
              <a:t>沿襲 徐老師 教導的 </a:t>
            </a:r>
            <a:r>
              <a:rPr lang="en-US" altLang="zh-TW" dirty="0" smtClean="0"/>
              <a:t>data.py &amp; tools.py </a:t>
            </a:r>
            <a:r>
              <a:rPr lang="zh-TW" altLang="en-US" dirty="0" smtClean="0"/>
              <a:t>模組 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3.3.</a:t>
            </a:r>
            <a:r>
              <a:rPr lang="zh-TW" altLang="en-US" dirty="0" smtClean="0"/>
              <a:t> 將取得的 </a:t>
            </a:r>
            <a:r>
              <a:rPr lang="en-US" altLang="zh-TW" dirty="0" smtClean="0"/>
              <a:t>youbike 2.0 </a:t>
            </a:r>
            <a:r>
              <a:rPr lang="zh-TW" altLang="en-US" dirty="0" smtClean="0"/>
              <a:t>站點集合 </a:t>
            </a:r>
            <a:r>
              <a:rPr lang="en-US" altLang="zh-TW" dirty="0" smtClean="0"/>
              <a:t>, python windows </a:t>
            </a:r>
            <a:r>
              <a:rPr lang="zh-TW" altLang="en-US" dirty="0" smtClean="0"/>
              <a:t>視窗顯示模組 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zh-TW" altLang="en-US" dirty="0" smtClean="0"/>
              <a:t>包括 </a:t>
            </a:r>
            <a:r>
              <a:rPr lang="en-US" altLang="zh-TW" dirty="0" err="1" smtClean="0"/>
              <a:t>treeview</a:t>
            </a:r>
            <a:r>
              <a:rPr lang="en-US" altLang="zh-TW" dirty="0" smtClean="0"/>
              <a:t> &amp; </a:t>
            </a:r>
            <a:r>
              <a:rPr lang="en-US" altLang="zh-TW" dirty="0" smtClean="0"/>
              <a:t>MAP. </a:t>
            </a:r>
            <a:r>
              <a:rPr lang="zh-TW" altLang="en-US" dirty="0" smtClean="0"/>
              <a:t>如下圖 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endParaRPr lang="zh-TW" altLang="en-US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4432638"/>
            <a:ext cx="5795105" cy="14501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45" y="2189182"/>
            <a:ext cx="5409537" cy="40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74982" y="134940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MAPS)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173018" y="841378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381" y="1866759"/>
            <a:ext cx="1056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目標方法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目的 讓人人可以及時找到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站點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 </a:t>
            </a:r>
            <a:r>
              <a:rPr lang="en-US" altLang="zh-TW" dirty="0" err="1" smtClean="0"/>
              <a:t>ubike</a:t>
            </a:r>
            <a:r>
              <a:rPr lang="en-US" altLang="zh-TW" dirty="0" smtClean="0"/>
              <a:t> </a:t>
            </a:r>
            <a:r>
              <a:rPr lang="zh-TW" altLang="en-US" dirty="0" smtClean="0"/>
              <a:t>人人方便查詢</a:t>
            </a:r>
            <a:r>
              <a:rPr lang="en-US" altLang="zh-TW" dirty="0" smtClean="0"/>
              <a:t>. ( WIFI_AP , </a:t>
            </a:r>
            <a:r>
              <a:rPr lang="zh-TW" altLang="en-US" dirty="0" smtClean="0"/>
              <a:t>經緯度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treeview</a:t>
            </a:r>
            <a:r>
              <a:rPr lang="en-US" altLang="zh-TW" dirty="0" smtClean="0"/>
              <a:t> , </a:t>
            </a:r>
            <a:r>
              <a:rPr lang="en-US" altLang="zh-TW" dirty="0" smtClean="0"/>
              <a:t>MAP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7" y="3538471"/>
            <a:ext cx="5795105" cy="145010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680" y="2679662"/>
            <a:ext cx="5407621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9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74982" y="134940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小專案製作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MAPS)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173018" y="841378"/>
            <a:ext cx="9735127" cy="102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專案主題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 2.0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即時查詢系統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隨時隨地查詢附近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381" y="1866759"/>
            <a:ext cx="1056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下載 與 測試 方法 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下載 本專案程式 </a:t>
            </a:r>
            <a:r>
              <a:rPr lang="en-US" altLang="zh-TW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hlinkClick r:id="rId2"/>
              </a:rPr>
              <a:t>https://github.com/arminlinster/__11304_python_2024_tvdi__/tree/main/homework/%</a:t>
            </a:r>
            <a:r>
              <a:rPr lang="en-US" altLang="zh-TW" dirty="0" smtClean="0">
                <a:hlinkClick r:id="rId2"/>
              </a:rPr>
              <a:t>E6%9E%97%E6%AD%A3%E9%8A%98/issue264/a54</a:t>
            </a:r>
            <a:r>
              <a:rPr lang="en-US" altLang="zh-TW" dirty="0" smtClean="0"/>
              <a:t>b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/>
              <a:t>如何執行</a:t>
            </a:r>
            <a:r>
              <a:rPr lang="zh-TW" altLang="en-US" dirty="0" smtClean="0"/>
              <a:t>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</a:t>
            </a:r>
            <a:r>
              <a:rPr lang="en-US" altLang="zh-TW" dirty="0" smtClean="0"/>
              <a:t>app1c.py </a:t>
            </a:r>
            <a:r>
              <a:rPr lang="en-US" altLang="zh-TW" dirty="0" smtClean="0"/>
              <a:t>( with data.py , tools.py )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如何測試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使用筆電 連接 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 執行 上述程式 </a:t>
            </a:r>
            <a:r>
              <a:rPr lang="en-US" altLang="zh-TW" dirty="0" smtClean="0"/>
              <a:t>. ( </a:t>
            </a:r>
            <a:r>
              <a:rPr lang="zh-TW" altLang="en-US" dirty="0" smtClean="0"/>
              <a:t>歡迎同學 下載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測試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22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682</Words>
  <Application>Microsoft Office PowerPoint</Application>
  <PresentationFormat>寬螢幕</PresentationFormat>
  <Paragraphs>70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Python小專案製作 (for Windows介面 MAPS)</vt:lpstr>
      <vt:lpstr>Python小專案製作 (for Windows介面 MAPS)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Python小專案製作 (for Windows介面)</dc:title>
  <dc:creator>User</dc:creator>
  <cp:lastModifiedBy>User</cp:lastModifiedBy>
  <cp:revision>8</cp:revision>
  <dcterms:created xsi:type="dcterms:W3CDTF">2024-07-17T11:44:42Z</dcterms:created>
  <dcterms:modified xsi:type="dcterms:W3CDTF">2024-07-17T12:50:12Z</dcterms:modified>
</cp:coreProperties>
</file>