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06F2-FE46-44C3-A5D5-D77DB5FAEF8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ED2D-8830-4B70-A2B4-115A53A115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9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06F2-FE46-44C3-A5D5-D77DB5FAEF8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ED2D-8830-4B70-A2B4-115A53A115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85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06F2-FE46-44C3-A5D5-D77DB5FAEF8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ED2D-8830-4B70-A2B4-115A53A115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53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06F2-FE46-44C3-A5D5-D77DB5FAEF8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ED2D-8830-4B70-A2B4-115A53A115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61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06F2-FE46-44C3-A5D5-D77DB5FAEF8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ED2D-8830-4B70-A2B4-115A53A115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26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06F2-FE46-44C3-A5D5-D77DB5FAEF8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ED2D-8830-4B70-A2B4-115A53A115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62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06F2-FE46-44C3-A5D5-D77DB5FAEF8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ED2D-8830-4B70-A2B4-115A53A115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88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06F2-FE46-44C3-A5D5-D77DB5FAEF8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ED2D-8830-4B70-A2B4-115A53A115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9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06F2-FE46-44C3-A5D5-D77DB5FAEF8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ED2D-8830-4B70-A2B4-115A53A115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50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06F2-FE46-44C3-A5D5-D77DB5FAEF8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ED2D-8830-4B70-A2B4-115A53A115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4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06F2-FE46-44C3-A5D5-D77DB5FAEF8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ED2D-8830-4B70-A2B4-115A53A115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41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B06F2-FE46-44C3-A5D5-D77DB5FAEF8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CED2D-8830-4B70-A2B4-115A53A115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87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rminlinster/__11304_python_2024_tvdi__/tree/main/homework/%E6%9E%97%E6%AD%A3%E9%8A%98/issue264/a5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68544"/>
            <a:ext cx="9144000" cy="1343746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小專案製作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(for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34473" y="2955492"/>
            <a:ext cx="9735127" cy="1655762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sz="60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專案主題 </a:t>
            </a:r>
            <a:r>
              <a:rPr lang="en-US" altLang="zh-TW" sz="60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5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 2.0 </a:t>
            </a:r>
            <a:r>
              <a:rPr lang="zh-TW" altLang="en-US" sz="5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即時查詢系統</a:t>
            </a:r>
            <a:endParaRPr lang="en-US" altLang="zh-TW" sz="52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5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5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隨時隨地查詢附近</a:t>
            </a:r>
            <a:r>
              <a:rPr lang="en-US" altLang="zh-TW" sz="5200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ubike</a:t>
            </a:r>
            <a:r>
              <a:rPr lang="zh-TW" altLang="en-US" sz="5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站點</a:t>
            </a:r>
            <a:r>
              <a:rPr lang="en-US" altLang="zh-TW" sz="5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52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05381" y="505445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專案小組人員 </a:t>
            </a:r>
            <a:r>
              <a:rPr lang="en-US" altLang="zh-TW" dirty="0" smtClean="0"/>
              <a:t>: </a:t>
            </a:r>
            <a:r>
              <a:rPr lang="zh-TW" altLang="en-US" dirty="0" smtClean="0"/>
              <a:t>主題 </a:t>
            </a:r>
            <a:r>
              <a:rPr lang="en-US" altLang="zh-TW" dirty="0" smtClean="0"/>
              <a:t>#264</a:t>
            </a:r>
          </a:p>
          <a:p>
            <a:r>
              <a:rPr lang="zh-TW" altLang="en-US" dirty="0" smtClean="0"/>
              <a:t>指導老師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dirty="0" smtClean="0"/>
              <a:t>徐國堂 老師</a:t>
            </a:r>
            <a:endParaRPr lang="en-US" altLang="zh-TW" dirty="0" smtClean="0"/>
          </a:p>
          <a:p>
            <a:r>
              <a:rPr lang="zh-TW" altLang="en-US" dirty="0" smtClean="0"/>
              <a:t>專案小組人員 </a:t>
            </a:r>
            <a:r>
              <a:rPr lang="en-US" altLang="zh-TW" dirty="0" smtClean="0"/>
              <a:t>: </a:t>
            </a:r>
            <a:r>
              <a:rPr lang="zh-TW" altLang="en-US" dirty="0" smtClean="0"/>
              <a:t>蕭若浩</a:t>
            </a:r>
            <a:r>
              <a:rPr lang="en-US" altLang="zh-TW" dirty="0" smtClean="0"/>
              <a:t>(3),</a:t>
            </a:r>
            <a:r>
              <a:rPr lang="zh-TW" altLang="en-US" dirty="0" smtClean="0"/>
              <a:t>林正銘</a:t>
            </a:r>
            <a:r>
              <a:rPr lang="en-US" altLang="zh-TW" dirty="0" smtClean="0"/>
              <a:t>(18)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959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42473" y="642071"/>
            <a:ext cx="9144000" cy="706438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小專案製作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(for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43710" y="1597747"/>
            <a:ext cx="9735127" cy="1025381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專案主題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 2.0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即時查詢系統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隨時隨地查詢附近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ubike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站點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2656" y="3198521"/>
            <a:ext cx="10566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目標方法 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 </a:t>
            </a:r>
            <a:r>
              <a:rPr lang="zh-TW" altLang="en-US" dirty="0" smtClean="0"/>
              <a:t>使用 </a:t>
            </a:r>
            <a:r>
              <a:rPr lang="en-US" altLang="zh-TW" dirty="0" smtClean="0"/>
              <a:t>google map 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 </a:t>
            </a:r>
            <a:r>
              <a:rPr lang="zh-TW" altLang="en-US" dirty="0" smtClean="0"/>
              <a:t>抓取現時現地的 </a:t>
            </a:r>
            <a:r>
              <a:rPr lang="en-US" altLang="zh-TW" dirty="0" smtClean="0"/>
              <a:t>GPS</a:t>
            </a:r>
            <a:r>
              <a:rPr lang="zh-TW" altLang="en-US" dirty="0" smtClean="0"/>
              <a:t>經緯度座標</a:t>
            </a:r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抓取 </a:t>
            </a:r>
            <a:r>
              <a:rPr lang="en-US" altLang="zh-TW" dirty="0" smtClean="0"/>
              <a:t>youbike 2.0 </a:t>
            </a:r>
            <a:r>
              <a:rPr lang="zh-TW" altLang="en-US" dirty="0" smtClean="0"/>
              <a:t>即時 </a:t>
            </a:r>
            <a:r>
              <a:rPr lang="en-US" altLang="zh-TW" dirty="0" smtClean="0"/>
              <a:t>open-data JSON</a:t>
            </a:r>
            <a:r>
              <a:rPr lang="zh-TW" altLang="en-US" dirty="0" smtClean="0"/>
              <a:t>資訊</a:t>
            </a:r>
            <a:r>
              <a:rPr lang="en-US" altLang="zh-TW" dirty="0" smtClean="0"/>
              <a:t>(</a:t>
            </a:r>
            <a:r>
              <a:rPr lang="zh-TW" altLang="en-US" dirty="0" smtClean="0"/>
              <a:t>透過 </a:t>
            </a:r>
            <a:r>
              <a:rPr lang="en-US" altLang="zh-TW" dirty="0" smtClean="0"/>
              <a:t>google maps API key &amp; youbike JSON </a:t>
            </a:r>
            <a:r>
              <a:rPr lang="zh-TW" altLang="en-US" dirty="0" smtClean="0"/>
              <a:t>開放資訊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r>
              <a:rPr lang="en-US" altLang="zh-TW" dirty="0" smtClean="0"/>
              <a:t>3. </a:t>
            </a:r>
            <a:r>
              <a:rPr lang="zh-TW" altLang="en-US" dirty="0" smtClean="0"/>
              <a:t>即時比對目前位置與</a:t>
            </a:r>
            <a:r>
              <a:rPr lang="en-US" altLang="zh-TW" dirty="0" err="1" smtClean="0"/>
              <a:t>youbike</a:t>
            </a:r>
            <a:r>
              <a:rPr lang="zh-TW" altLang="en-US" dirty="0" smtClean="0"/>
              <a:t>站台距離</a:t>
            </a:r>
            <a:r>
              <a:rPr lang="en-US" altLang="zh-TW" dirty="0" smtClean="0"/>
              <a:t>1KM</a:t>
            </a:r>
            <a:r>
              <a:rPr lang="zh-TW" altLang="en-US" dirty="0" smtClean="0"/>
              <a:t>圓周內的所有</a:t>
            </a:r>
            <a:r>
              <a:rPr lang="en-US" altLang="zh-TW" dirty="0" err="1" smtClean="0"/>
              <a:t>ubike</a:t>
            </a:r>
            <a:r>
              <a:rPr lang="zh-TW" altLang="en-US" dirty="0" smtClean="0"/>
              <a:t>站點</a:t>
            </a:r>
            <a:r>
              <a:rPr lang="en-US" altLang="zh-TW" dirty="0" smtClean="0"/>
              <a:t>, </a:t>
            </a:r>
            <a:r>
              <a:rPr lang="zh-TW" altLang="en-US" dirty="0" smtClean="0"/>
              <a:t>選取距離</a:t>
            </a:r>
            <a:r>
              <a:rPr lang="en-US" altLang="zh-TW" dirty="0" smtClean="0"/>
              <a:t>1KM</a:t>
            </a:r>
            <a:r>
              <a:rPr lang="zh-TW" altLang="en-US" dirty="0" smtClean="0"/>
              <a:t>最近的</a:t>
            </a:r>
            <a:r>
              <a:rPr lang="zh-TW" altLang="en-US" dirty="0"/>
              <a:t>幾</a:t>
            </a:r>
            <a:r>
              <a:rPr lang="zh-TW" altLang="en-US" dirty="0" smtClean="0"/>
              <a:t>個站點</a:t>
            </a:r>
          </a:p>
          <a:p>
            <a:r>
              <a:rPr lang="en-US" altLang="zh-TW" dirty="0" smtClean="0"/>
              <a:t>4. </a:t>
            </a:r>
            <a:r>
              <a:rPr lang="zh-TW" altLang="en-US" dirty="0" smtClean="0"/>
              <a:t>顯示</a:t>
            </a:r>
            <a:r>
              <a:rPr lang="en-US" altLang="zh-TW" dirty="0" err="1" smtClean="0"/>
              <a:t>ubike</a:t>
            </a:r>
            <a:r>
              <a:rPr lang="zh-TW" altLang="en-US" dirty="0" smtClean="0"/>
              <a:t>站點</a:t>
            </a:r>
            <a:r>
              <a:rPr lang="zh-TW" altLang="en-US" dirty="0" smtClean="0"/>
              <a:t>的</a:t>
            </a:r>
            <a:r>
              <a:rPr lang="en-US" altLang="zh-TW" dirty="0" smtClean="0"/>
              <a:t>WEB</a:t>
            </a:r>
            <a:r>
              <a:rPr lang="zh-TW" altLang="en-US" dirty="0" smtClean="0"/>
              <a:t>顯示介面</a:t>
            </a:r>
            <a:r>
              <a:rPr lang="en-US" altLang="zh-TW" dirty="0" smtClean="0"/>
              <a:t>(Flask)</a:t>
            </a:r>
          </a:p>
          <a:p>
            <a:r>
              <a:rPr lang="en-US" altLang="zh-TW" dirty="0" smtClean="0"/>
              <a:t>5</a:t>
            </a:r>
            <a:r>
              <a:rPr lang="en-US" altLang="zh-TW" dirty="0" smtClean="0"/>
              <a:t>. </a:t>
            </a:r>
            <a:r>
              <a:rPr lang="zh-TW" altLang="en-US" dirty="0" smtClean="0"/>
              <a:t>目的 讓人人可以及時找到 </a:t>
            </a:r>
            <a:r>
              <a:rPr lang="en-US" altLang="zh-TW" dirty="0" err="1" smtClean="0"/>
              <a:t>ubike</a:t>
            </a:r>
            <a:r>
              <a:rPr lang="en-US" altLang="zh-TW" dirty="0" smtClean="0"/>
              <a:t> </a:t>
            </a:r>
            <a:r>
              <a:rPr lang="zh-TW" altLang="en-US" dirty="0" smtClean="0"/>
              <a:t>站點 </a:t>
            </a:r>
            <a:r>
              <a:rPr lang="en-US" altLang="zh-TW" dirty="0" smtClean="0"/>
              <a:t>, </a:t>
            </a:r>
            <a:r>
              <a:rPr lang="zh-TW" altLang="en-US" dirty="0" smtClean="0"/>
              <a:t>讓 </a:t>
            </a:r>
            <a:r>
              <a:rPr lang="en-US" altLang="zh-TW" dirty="0" err="1" smtClean="0"/>
              <a:t>ubike</a:t>
            </a:r>
            <a:r>
              <a:rPr lang="en-US" altLang="zh-TW" dirty="0" smtClean="0"/>
              <a:t> </a:t>
            </a:r>
            <a:r>
              <a:rPr lang="zh-TW" altLang="en-US" dirty="0" smtClean="0"/>
              <a:t>人人方便查詢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206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865745" y="521998"/>
            <a:ext cx="9144000" cy="70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小專案製作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(for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1062182" y="1302184"/>
            <a:ext cx="9735127" cy="1025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專案主題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 2.0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即時查詢系統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隨時隨地查詢附近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ubike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95054" y="2680962"/>
            <a:ext cx="73429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目標方法 </a:t>
            </a:r>
            <a:r>
              <a:rPr lang="en-US" altLang="zh-TW" dirty="0" smtClean="0"/>
              <a:t>:</a:t>
            </a:r>
          </a:p>
          <a:p>
            <a:pPr marL="342900" indent="-342900">
              <a:buAutoNum type="arabicPeriod"/>
            </a:pPr>
            <a:r>
              <a:rPr lang="zh-TW" altLang="en-US" dirty="0" smtClean="0"/>
              <a:t>使用 </a:t>
            </a:r>
            <a:r>
              <a:rPr lang="en-US" altLang="zh-TW" dirty="0" smtClean="0"/>
              <a:t>google map 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 </a:t>
            </a:r>
            <a:r>
              <a:rPr lang="zh-TW" altLang="en-US" dirty="0" smtClean="0"/>
              <a:t>抓取現時現地的 </a:t>
            </a:r>
            <a:r>
              <a:rPr lang="en-US" altLang="zh-TW" dirty="0" smtClean="0"/>
              <a:t>GPS</a:t>
            </a:r>
            <a:r>
              <a:rPr lang="zh-TW" altLang="en-US" dirty="0" smtClean="0"/>
              <a:t>經緯度座標</a:t>
            </a:r>
            <a:endParaRPr lang="en-US" altLang="zh-TW" dirty="0" smtClean="0"/>
          </a:p>
          <a:p>
            <a:r>
              <a:rPr lang="en-US" altLang="zh-TW" dirty="0" smtClean="0"/>
              <a:t>1.1. </a:t>
            </a:r>
            <a:r>
              <a:rPr lang="zh-TW" altLang="en-US" dirty="0" smtClean="0"/>
              <a:t>使用 </a:t>
            </a:r>
            <a:r>
              <a:rPr lang="en-US" altLang="zh-TW" dirty="0" smtClean="0"/>
              <a:t>import pywifi</a:t>
            </a:r>
            <a:r>
              <a:rPr lang="zh-TW" altLang="en-US" dirty="0" smtClean="0"/>
              <a:t> 模組 </a:t>
            </a:r>
            <a:r>
              <a:rPr lang="en-US" altLang="zh-TW" dirty="0" smtClean="0"/>
              <a:t>, </a:t>
            </a:r>
            <a:r>
              <a:rPr lang="zh-TW" altLang="en-US" dirty="0" smtClean="0"/>
              <a:t>抓取 最近連線中的 </a:t>
            </a:r>
            <a:r>
              <a:rPr lang="en-US" altLang="zh-TW" dirty="0" smtClean="0"/>
              <a:t>WIFI</a:t>
            </a:r>
            <a:r>
              <a:rPr lang="zh-TW" altLang="en-US" dirty="0" smtClean="0"/>
              <a:t> </a:t>
            </a:r>
            <a:r>
              <a:rPr lang="en-US" altLang="zh-TW" dirty="0" smtClean="0"/>
              <a:t>AP</a:t>
            </a:r>
            <a:r>
              <a:rPr lang="zh-TW" altLang="en-US" dirty="0" smtClean="0"/>
              <a:t> 的 經緯度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1.2. </a:t>
            </a:r>
            <a:r>
              <a:rPr lang="zh-TW" altLang="en-US" dirty="0" smtClean="0"/>
              <a:t>測試 經緯度 值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Latitude: 25.1349882, Longitude: 121.5067254</a:t>
            </a:r>
            <a:endParaRPr lang="zh-TW" altLang="en-US" dirty="0" smtClean="0"/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302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865745" y="521998"/>
            <a:ext cx="9144000" cy="70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小專案製作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(for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1062182" y="1302184"/>
            <a:ext cx="9735127" cy="1025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專案主題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 2.0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即時查詢系統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隨時隨地查詢附近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ubike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6400" y="2680962"/>
            <a:ext cx="112221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目標方法 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抓取 </a:t>
            </a:r>
            <a:r>
              <a:rPr lang="en-US" altLang="zh-TW" dirty="0" smtClean="0"/>
              <a:t>youbike 2.0 </a:t>
            </a:r>
            <a:r>
              <a:rPr lang="zh-TW" altLang="en-US" dirty="0" smtClean="0"/>
              <a:t>即時 </a:t>
            </a:r>
            <a:r>
              <a:rPr lang="en-US" altLang="zh-TW" dirty="0" smtClean="0"/>
              <a:t>open-data JSON</a:t>
            </a:r>
            <a:r>
              <a:rPr lang="zh-TW" altLang="en-US" dirty="0" smtClean="0"/>
              <a:t>資訊</a:t>
            </a:r>
            <a:r>
              <a:rPr lang="en-US" altLang="zh-TW" dirty="0" smtClean="0"/>
              <a:t>(</a:t>
            </a:r>
            <a:r>
              <a:rPr lang="zh-TW" altLang="en-US" dirty="0" smtClean="0"/>
              <a:t>透過 </a:t>
            </a:r>
            <a:r>
              <a:rPr lang="en-US" altLang="zh-TW" dirty="0" smtClean="0"/>
              <a:t>google maps API key &amp; youbike JSON </a:t>
            </a:r>
            <a:r>
              <a:rPr lang="zh-TW" altLang="en-US" dirty="0" smtClean="0"/>
              <a:t>開放資訊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2.1. </a:t>
            </a:r>
            <a:r>
              <a:rPr lang="zh-TW" altLang="en-US" dirty="0" smtClean="0"/>
              <a:t>使用 </a:t>
            </a:r>
            <a:r>
              <a:rPr lang="en-US" altLang="zh-TW" dirty="0" smtClean="0"/>
              <a:t>google maps API key</a:t>
            </a:r>
          </a:p>
          <a:p>
            <a:r>
              <a:rPr lang="en-US" altLang="zh-TW" dirty="0" smtClean="0"/>
              <a:t>2.2. </a:t>
            </a:r>
            <a:r>
              <a:rPr lang="zh-TW" altLang="en-US" dirty="0" smtClean="0"/>
              <a:t>使用 台北市 </a:t>
            </a:r>
            <a:r>
              <a:rPr lang="en-US" altLang="zh-TW" dirty="0" smtClean="0"/>
              <a:t>youbike 2.0 JSON </a:t>
            </a:r>
            <a:r>
              <a:rPr lang="zh-TW" altLang="en-US" dirty="0" smtClean="0"/>
              <a:t>開放資訊</a:t>
            </a:r>
            <a:endParaRPr lang="en-US" altLang="zh-TW" dirty="0" smtClean="0"/>
          </a:p>
          <a:p>
            <a:r>
              <a:rPr lang="en-US" altLang="zh-TW" dirty="0" smtClean="0"/>
              <a:t>2.3. </a:t>
            </a:r>
            <a:r>
              <a:rPr lang="zh-TW" altLang="en-US" dirty="0" smtClean="0"/>
              <a:t>抓取及時目前所有 </a:t>
            </a:r>
            <a:r>
              <a:rPr lang="en-US" altLang="zh-TW" dirty="0" smtClean="0"/>
              <a:t>youbike 2.0 </a:t>
            </a:r>
            <a:r>
              <a:rPr lang="zh-TW" altLang="en-US" dirty="0" smtClean="0"/>
              <a:t>全部站點資訊</a:t>
            </a:r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943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865745" y="521998"/>
            <a:ext cx="9144000" cy="70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小專案製作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(for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1062182" y="1302184"/>
            <a:ext cx="9735127" cy="1025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專案主題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 2.0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即時查詢系統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隨時隨地查詢附近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ubike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6400" y="2680962"/>
            <a:ext cx="112221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目標方法 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3.  </a:t>
            </a:r>
            <a:r>
              <a:rPr lang="zh-TW" altLang="en-US" dirty="0" smtClean="0"/>
              <a:t>即時比對目前位置與</a:t>
            </a:r>
            <a:r>
              <a:rPr lang="en-US" altLang="zh-TW" dirty="0" smtClean="0"/>
              <a:t>youbike</a:t>
            </a:r>
            <a:r>
              <a:rPr lang="zh-TW" altLang="en-US" dirty="0" smtClean="0"/>
              <a:t>站台距離</a:t>
            </a:r>
            <a:r>
              <a:rPr lang="en-US" altLang="zh-TW" dirty="0" smtClean="0"/>
              <a:t>1KM</a:t>
            </a:r>
            <a:r>
              <a:rPr lang="zh-TW" altLang="en-US" dirty="0" smtClean="0"/>
              <a:t>圓周內的所有</a:t>
            </a:r>
            <a:r>
              <a:rPr lang="en-US" altLang="zh-TW" dirty="0" err="1" smtClean="0"/>
              <a:t>ubike</a:t>
            </a:r>
            <a:r>
              <a:rPr lang="zh-TW" altLang="en-US" dirty="0" smtClean="0"/>
              <a:t>站點</a:t>
            </a:r>
            <a:r>
              <a:rPr lang="en-US" altLang="zh-TW" dirty="0" smtClean="0"/>
              <a:t>, </a:t>
            </a:r>
            <a:r>
              <a:rPr lang="zh-TW" altLang="en-US" dirty="0" smtClean="0"/>
              <a:t>選取距離</a:t>
            </a:r>
            <a:r>
              <a:rPr lang="en-US" altLang="zh-TW" dirty="0" smtClean="0"/>
              <a:t>1KM</a:t>
            </a:r>
            <a:r>
              <a:rPr lang="zh-TW" altLang="en-US" dirty="0" smtClean="0"/>
              <a:t>最近的幾個站點</a:t>
            </a:r>
          </a:p>
          <a:p>
            <a:r>
              <a:rPr lang="en-US" altLang="zh-TW" dirty="0" smtClean="0"/>
              <a:t>3.1. </a:t>
            </a:r>
            <a:r>
              <a:rPr lang="zh-TW" altLang="en-US" dirty="0" smtClean="0"/>
              <a:t>將所取的 </a:t>
            </a:r>
            <a:r>
              <a:rPr lang="en-US" altLang="zh-TW" dirty="0" smtClean="0"/>
              <a:t>youbike 2.0 </a:t>
            </a:r>
            <a:r>
              <a:rPr lang="zh-TW" altLang="en-US" dirty="0" smtClean="0"/>
              <a:t>站點的 所有 經緯度值 </a:t>
            </a:r>
            <a:r>
              <a:rPr lang="en-US" altLang="zh-TW" dirty="0" smtClean="0"/>
              <a:t>, </a:t>
            </a:r>
            <a:r>
              <a:rPr lang="zh-TW" altLang="en-US" dirty="0" smtClean="0"/>
              <a:t>與 本機所在位置的經緯度 做比對運算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3.2. </a:t>
            </a:r>
            <a:r>
              <a:rPr lang="zh-TW" altLang="en-US" dirty="0" smtClean="0"/>
              <a:t>目標抓取目前位置經緯度值</a:t>
            </a:r>
            <a:r>
              <a:rPr lang="en-US" altLang="zh-TW" dirty="0" smtClean="0"/>
              <a:t>,</a:t>
            </a:r>
            <a:r>
              <a:rPr lang="zh-TW" altLang="en-US" dirty="0" smtClean="0"/>
              <a:t>距離中心點</a:t>
            </a:r>
            <a:r>
              <a:rPr lang="en-US" altLang="zh-TW" dirty="0" smtClean="0"/>
              <a:t>1KM</a:t>
            </a:r>
            <a:r>
              <a:rPr lang="zh-TW" altLang="en-US" dirty="0" smtClean="0"/>
              <a:t>的所有 </a:t>
            </a:r>
            <a:r>
              <a:rPr lang="en-US" altLang="zh-TW" dirty="0" smtClean="0"/>
              <a:t>youbike 2.0 </a:t>
            </a:r>
            <a:r>
              <a:rPr lang="zh-TW" altLang="en-US" dirty="0" smtClean="0"/>
              <a:t>站點集合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3.3.</a:t>
            </a:r>
            <a:r>
              <a:rPr lang="zh-TW" altLang="en-US" dirty="0" smtClean="0"/>
              <a:t> 將取得的 </a:t>
            </a:r>
            <a:r>
              <a:rPr lang="en-US" altLang="zh-TW" dirty="0" smtClean="0"/>
              <a:t>youbike 2.0 </a:t>
            </a:r>
            <a:r>
              <a:rPr lang="zh-TW" altLang="en-US" dirty="0" smtClean="0"/>
              <a:t>站點集合 </a:t>
            </a:r>
            <a:r>
              <a:rPr lang="en-US" altLang="zh-TW" dirty="0" smtClean="0"/>
              <a:t>, </a:t>
            </a:r>
            <a:r>
              <a:rPr lang="zh-TW" altLang="en-US" dirty="0" smtClean="0"/>
              <a:t>以 </a:t>
            </a:r>
            <a:r>
              <a:rPr lang="en-US" altLang="zh-TW" dirty="0" smtClean="0"/>
              <a:t>LIST[DICT] </a:t>
            </a:r>
            <a:r>
              <a:rPr lang="zh-TW" altLang="en-US" dirty="0" smtClean="0"/>
              <a:t>的 資料格式 </a:t>
            </a:r>
            <a:r>
              <a:rPr lang="en-US" altLang="zh-TW" dirty="0" smtClean="0"/>
              <a:t>, </a:t>
            </a:r>
            <a:r>
              <a:rPr lang="zh-TW" altLang="en-US" dirty="0" smtClean="0"/>
              <a:t>轉給 </a:t>
            </a:r>
            <a:r>
              <a:rPr lang="en-US" altLang="zh-TW" dirty="0" smtClean="0"/>
              <a:t>python </a:t>
            </a:r>
            <a:r>
              <a:rPr lang="en-US" altLang="zh-TW" dirty="0" smtClean="0"/>
              <a:t>WEB </a:t>
            </a:r>
            <a:r>
              <a:rPr lang="zh-TW" altLang="en-US" dirty="0" smtClean="0"/>
              <a:t>顯示模組 </a:t>
            </a:r>
            <a:r>
              <a:rPr lang="en-US" altLang="zh-TW" dirty="0" smtClean="0"/>
              <a:t>.</a:t>
            </a:r>
            <a:endParaRPr lang="zh-TW" altLang="en-US" dirty="0" smtClean="0"/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635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865745" y="521998"/>
            <a:ext cx="9144000" cy="70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小專案製作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(for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1062182" y="1302184"/>
            <a:ext cx="9735127" cy="1025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專案主題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 2.0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即時查詢系統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隨時隨地查詢附近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ubike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1055" y="2401313"/>
            <a:ext cx="112221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目標方法 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4. </a:t>
            </a:r>
            <a:r>
              <a:rPr lang="zh-TW" altLang="en-US" dirty="0" smtClean="0"/>
              <a:t>顯示</a:t>
            </a:r>
            <a:r>
              <a:rPr lang="en-US" altLang="zh-TW" dirty="0" err="1" smtClean="0"/>
              <a:t>ubike</a:t>
            </a:r>
            <a:r>
              <a:rPr lang="zh-TW" altLang="en-US" dirty="0" smtClean="0"/>
              <a:t>站點</a:t>
            </a:r>
            <a:r>
              <a:rPr lang="zh-TW" altLang="en-US" dirty="0" smtClean="0"/>
              <a:t>的</a:t>
            </a:r>
            <a:r>
              <a:rPr lang="en-US" altLang="zh-TW" dirty="0"/>
              <a:t>WEB</a:t>
            </a:r>
            <a:r>
              <a:rPr lang="zh-TW" altLang="en-US" dirty="0"/>
              <a:t>顯示介面</a:t>
            </a:r>
            <a:r>
              <a:rPr lang="en-US" altLang="zh-TW" dirty="0"/>
              <a:t>(Flask)</a:t>
            </a:r>
          </a:p>
          <a:p>
            <a:r>
              <a:rPr lang="en-US" altLang="zh-TW" dirty="0" smtClean="0"/>
              <a:t>4.1</a:t>
            </a:r>
            <a:r>
              <a:rPr lang="en-US" altLang="zh-TW" dirty="0" smtClean="0"/>
              <a:t>.</a:t>
            </a:r>
            <a:r>
              <a:rPr lang="zh-TW" altLang="en-US" dirty="0" smtClean="0"/>
              <a:t>使用 </a:t>
            </a:r>
            <a:r>
              <a:rPr lang="en-US" altLang="zh-TW" dirty="0" smtClean="0"/>
              <a:t>import </a:t>
            </a:r>
            <a:r>
              <a:rPr lang="en-US" altLang="zh-TW" dirty="0" smtClean="0"/>
              <a:t>flask </a:t>
            </a:r>
            <a:r>
              <a:rPr lang="zh-TW" altLang="en-US" dirty="0" smtClean="0"/>
              <a:t>模組 </a:t>
            </a:r>
            <a:endParaRPr lang="en-US" altLang="zh-TW" dirty="0" smtClean="0"/>
          </a:p>
          <a:p>
            <a:r>
              <a:rPr lang="en-US" altLang="zh-TW" dirty="0" smtClean="0"/>
              <a:t>4.2.</a:t>
            </a:r>
            <a:r>
              <a:rPr lang="zh-TW" altLang="en-US" dirty="0" smtClean="0"/>
              <a:t>使用 </a:t>
            </a:r>
            <a:r>
              <a:rPr lang="en-US" altLang="zh-TW" dirty="0" smtClean="0"/>
              <a:t>templates/index.html </a:t>
            </a:r>
            <a:endParaRPr lang="en-US" altLang="zh-TW" dirty="0" smtClean="0"/>
          </a:p>
          <a:p>
            <a:r>
              <a:rPr lang="en-US" altLang="zh-TW" dirty="0" smtClean="0"/>
              <a:t>4.3. python </a:t>
            </a:r>
            <a:r>
              <a:rPr lang="en-US" altLang="zh-TW" dirty="0" smtClean="0"/>
              <a:t>WEB </a:t>
            </a:r>
            <a:r>
              <a:rPr lang="zh-TW" altLang="en-US" dirty="0" smtClean="0"/>
              <a:t>視窗顯示模組 </a:t>
            </a:r>
            <a:r>
              <a:rPr lang="en-US" altLang="zh-TW" dirty="0" smtClean="0"/>
              <a:t>, 95%</a:t>
            </a:r>
            <a:r>
              <a:rPr lang="zh-TW" altLang="en-US" dirty="0" smtClean="0"/>
              <a:t>沿襲 徐老師 教導的 </a:t>
            </a:r>
            <a:r>
              <a:rPr lang="en-US" altLang="zh-TW" dirty="0" smtClean="0"/>
              <a:t>flask </a:t>
            </a:r>
            <a:r>
              <a:rPr lang="zh-TW" altLang="en-US" dirty="0" smtClean="0"/>
              <a:t>模組 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3.3.</a:t>
            </a:r>
            <a:r>
              <a:rPr lang="zh-TW" altLang="en-US" dirty="0" smtClean="0"/>
              <a:t> 將取得的 </a:t>
            </a:r>
            <a:r>
              <a:rPr lang="en-US" altLang="zh-TW" dirty="0" smtClean="0"/>
              <a:t>youbike 2.0 </a:t>
            </a:r>
            <a:r>
              <a:rPr lang="zh-TW" altLang="en-US" dirty="0" smtClean="0"/>
              <a:t>站點集合 </a:t>
            </a:r>
            <a:r>
              <a:rPr lang="en-US" altLang="zh-TW" dirty="0" smtClean="0"/>
              <a:t>, </a:t>
            </a:r>
            <a:r>
              <a:rPr lang="en-US" altLang="zh-TW" dirty="0" smtClean="0"/>
              <a:t>WEB</a:t>
            </a:r>
            <a:r>
              <a:rPr lang="zh-TW" altLang="en-US" dirty="0" smtClean="0"/>
              <a:t>顯示 </a:t>
            </a:r>
            <a:r>
              <a:rPr lang="en-US" altLang="zh-TW" dirty="0" smtClean="0"/>
              <a:t>. </a:t>
            </a:r>
            <a:r>
              <a:rPr lang="zh-TW" altLang="en-US" dirty="0" smtClean="0"/>
              <a:t>如下圖 </a:t>
            </a:r>
            <a:r>
              <a:rPr lang="en-US" altLang="zh-TW" dirty="0" smtClean="0"/>
              <a:t>…</a:t>
            </a:r>
            <a:endParaRPr lang="zh-TW" altLang="en-US" dirty="0" smtClean="0"/>
          </a:p>
          <a:p>
            <a:endParaRPr lang="zh-TW" altLang="en-US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574" y="4235718"/>
            <a:ext cx="8168183" cy="273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5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874982" y="134940"/>
            <a:ext cx="9144000" cy="70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小專案製作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(for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1173018" y="841378"/>
            <a:ext cx="9735127" cy="1025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專案主題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 2.0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即時查詢系統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隨時隨地查詢附近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ubike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7381" y="1866759"/>
            <a:ext cx="1056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目標方法 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5. </a:t>
            </a:r>
            <a:r>
              <a:rPr lang="zh-TW" altLang="en-US" dirty="0" smtClean="0"/>
              <a:t>目的 讓人人可以及時找到 </a:t>
            </a:r>
            <a:r>
              <a:rPr lang="en-US" altLang="zh-TW" dirty="0" err="1" smtClean="0"/>
              <a:t>ubike</a:t>
            </a:r>
            <a:r>
              <a:rPr lang="en-US" altLang="zh-TW" dirty="0" smtClean="0"/>
              <a:t> </a:t>
            </a:r>
            <a:r>
              <a:rPr lang="zh-TW" altLang="en-US" dirty="0" smtClean="0"/>
              <a:t>站點 </a:t>
            </a:r>
            <a:r>
              <a:rPr lang="en-US" altLang="zh-TW" dirty="0" smtClean="0"/>
              <a:t>, </a:t>
            </a:r>
            <a:r>
              <a:rPr lang="zh-TW" altLang="en-US" dirty="0" smtClean="0"/>
              <a:t>讓 </a:t>
            </a:r>
            <a:r>
              <a:rPr lang="en-US" altLang="zh-TW" dirty="0" err="1" smtClean="0"/>
              <a:t>ubike</a:t>
            </a:r>
            <a:r>
              <a:rPr lang="en-US" altLang="zh-TW" dirty="0" smtClean="0"/>
              <a:t> </a:t>
            </a:r>
            <a:r>
              <a:rPr lang="zh-TW" altLang="en-US" dirty="0" smtClean="0"/>
              <a:t>人人方便查詢</a:t>
            </a:r>
            <a:r>
              <a:rPr lang="en-US" altLang="zh-TW" dirty="0" smtClean="0"/>
              <a:t>. ( WIFI_AP , </a:t>
            </a:r>
            <a:r>
              <a:rPr lang="zh-TW" altLang="en-US" dirty="0" smtClean="0"/>
              <a:t>經緯度 </a:t>
            </a:r>
            <a:r>
              <a:rPr lang="en-US" altLang="zh-TW" dirty="0" smtClean="0"/>
              <a:t>, </a:t>
            </a:r>
            <a:r>
              <a:rPr lang="en-US" altLang="zh-TW" dirty="0"/>
              <a:t>Web</a:t>
            </a:r>
            <a:r>
              <a:rPr lang="zh-TW" altLang="en-US" dirty="0" smtClean="0"/>
              <a:t>介面 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066" y="3122466"/>
            <a:ext cx="8168183" cy="273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92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874982" y="134940"/>
            <a:ext cx="9144000" cy="70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小專案製作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(for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1173018" y="841378"/>
            <a:ext cx="9735127" cy="1025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專案主題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 2.0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即時查詢系統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隨時隨地查詢附近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ubike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7381" y="1866759"/>
            <a:ext cx="10566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下載 與 測試 方法 </a:t>
            </a:r>
            <a:r>
              <a:rPr lang="en-US" altLang="zh-TW" dirty="0" smtClean="0"/>
              <a:t>:</a:t>
            </a:r>
          </a:p>
          <a:p>
            <a:pPr marL="342900" indent="-342900">
              <a:buAutoNum type="arabicPeriod"/>
            </a:pPr>
            <a:r>
              <a:rPr lang="zh-TW" altLang="en-US" dirty="0" smtClean="0"/>
              <a:t>下載 本專案程式 </a:t>
            </a:r>
            <a:r>
              <a:rPr lang="en-US" altLang="zh-TW" dirty="0" smtClean="0"/>
              <a:t>. </a:t>
            </a:r>
          </a:p>
          <a:p>
            <a:pPr marL="342900" indent="-342900">
              <a:buAutoNum type="arabicPeriod"/>
            </a:pPr>
            <a:r>
              <a:rPr lang="en-US" altLang="zh-TW" dirty="0" smtClean="0">
                <a:hlinkClick r:id="rId2"/>
              </a:rPr>
              <a:t>https://github.com/arminlinster/__11304_python_2024_tvdi__/tree/main/homework/%</a:t>
            </a:r>
            <a:r>
              <a:rPr lang="en-US" altLang="zh-TW" dirty="0" smtClean="0">
                <a:hlinkClick r:id="rId2"/>
              </a:rPr>
              <a:t>E6%9E%97%E6%AD%A3%E9%8A%98/issue264/a54</a:t>
            </a:r>
            <a:r>
              <a:rPr lang="en-US" altLang="zh-TW" dirty="0" smtClean="0"/>
              <a:t>c1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/>
              <a:t>如何執行</a:t>
            </a:r>
            <a:r>
              <a:rPr lang="zh-TW" altLang="en-US" dirty="0" smtClean="0"/>
              <a:t>程式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flask --app </a:t>
            </a:r>
            <a:r>
              <a:rPr lang="en-US" altLang="zh-TW" dirty="0" err="1"/>
              <a:t>app</a:t>
            </a:r>
            <a:r>
              <a:rPr lang="en-US" altLang="zh-TW" dirty="0"/>
              <a:t> </a:t>
            </a:r>
            <a:r>
              <a:rPr lang="en-US" altLang="zh-TW" dirty="0" smtClean="0"/>
              <a:t>run </a:t>
            </a:r>
            <a:r>
              <a:rPr lang="en-US" altLang="zh-TW" dirty="0"/>
              <a:t>=&gt; http://127.0.0.1:5000/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如何</a:t>
            </a:r>
            <a:r>
              <a:rPr lang="zh-TW" altLang="en-US" dirty="0" smtClean="0"/>
              <a:t>測試 </a:t>
            </a:r>
            <a:r>
              <a:rPr lang="en-US" altLang="zh-TW" dirty="0" smtClean="0"/>
              <a:t>:</a:t>
            </a:r>
            <a:r>
              <a:rPr lang="zh-TW" altLang="en-US" dirty="0" smtClean="0"/>
              <a:t> 使用筆電 連接 </a:t>
            </a:r>
            <a:r>
              <a:rPr lang="en-US" altLang="zh-TW" dirty="0" smtClean="0"/>
              <a:t>WIFI</a:t>
            </a:r>
            <a:r>
              <a:rPr lang="zh-TW" altLang="en-US" dirty="0" smtClean="0"/>
              <a:t> </a:t>
            </a:r>
            <a:r>
              <a:rPr lang="en-US" altLang="zh-TW" dirty="0" smtClean="0"/>
              <a:t>AP</a:t>
            </a:r>
            <a:r>
              <a:rPr lang="zh-TW" altLang="en-US" dirty="0" smtClean="0"/>
              <a:t> </a:t>
            </a:r>
            <a:r>
              <a:rPr lang="en-US" altLang="zh-TW" dirty="0" smtClean="0"/>
              <a:t>, </a:t>
            </a:r>
            <a:r>
              <a:rPr lang="zh-TW" altLang="en-US" dirty="0" smtClean="0"/>
              <a:t>然後 執行 上述程式 </a:t>
            </a:r>
            <a:r>
              <a:rPr lang="en-US" altLang="zh-TW" dirty="0" smtClean="0"/>
              <a:t>. ( </a:t>
            </a:r>
            <a:r>
              <a:rPr lang="zh-TW" altLang="en-US" dirty="0" smtClean="0"/>
              <a:t>歡迎同學 下載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測試 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47" y="3759775"/>
            <a:ext cx="8168183" cy="273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2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664</Words>
  <Application>Microsoft Office PowerPoint</Application>
  <PresentationFormat>寬螢幕</PresentationFormat>
  <Paragraphs>68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Office 佈景主題</vt:lpstr>
      <vt:lpstr>Python小專案製作 (for Web介面 )</vt:lpstr>
      <vt:lpstr>Python小專案製作 (for Web介面)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Python小專案製作 (for Windows介面)</dc:title>
  <dc:creator>User</dc:creator>
  <cp:lastModifiedBy>User</cp:lastModifiedBy>
  <cp:revision>9</cp:revision>
  <dcterms:created xsi:type="dcterms:W3CDTF">2024-07-17T11:44:42Z</dcterms:created>
  <dcterms:modified xsi:type="dcterms:W3CDTF">2024-07-17T12:55:39Z</dcterms:modified>
</cp:coreProperties>
</file>