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77" r:id="rId1"/>
  </p:sldMasterIdLst>
  <p:notesMasterIdLst>
    <p:notesMasterId r:id="rId5"/>
  </p:notesMasterIdLst>
  <p:handoutMasterIdLst>
    <p:handoutMasterId r:id="rId6"/>
  </p:handoutMasterIdLst>
  <p:sldIdLst>
    <p:sldId id="292" r:id="rId2"/>
    <p:sldId id="299" r:id="rId3"/>
    <p:sldId id="29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64" userDrawn="1">
          <p15:clr>
            <a:srgbClr val="A4A3A4"/>
          </p15:clr>
        </p15:guide>
        <p15:guide id="2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CFD"/>
    <a:srgbClr val="C1CCF6"/>
    <a:srgbClr val="D5BAEB"/>
    <a:srgbClr val="8E9DEF"/>
    <a:srgbClr val="A6EDD2"/>
    <a:srgbClr val="A3E6FF"/>
    <a:srgbClr val="FFFFFF"/>
    <a:srgbClr val="E0B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DBCBC-FDFD-47D8-A6C5-B6C40D69D0DE}" v="13" dt="2022-04-24T16:37:39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6264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410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Kao" userId="b97ed7db814798dc" providerId="LiveId" clId="{AEBDBCBC-FDFD-47D8-A6C5-B6C40D69D0DE}"/>
    <pc:docChg chg="undo custSel modSld">
      <pc:chgData name="Joshua Kao" userId="b97ed7db814798dc" providerId="LiveId" clId="{AEBDBCBC-FDFD-47D8-A6C5-B6C40D69D0DE}" dt="2022-04-24T16:37:45.126" v="2114" actId="14100"/>
      <pc:docMkLst>
        <pc:docMk/>
      </pc:docMkLst>
      <pc:sldChg chg="addSp delSp modSp mod">
        <pc:chgData name="Joshua Kao" userId="b97ed7db814798dc" providerId="LiveId" clId="{AEBDBCBC-FDFD-47D8-A6C5-B6C40D69D0DE}" dt="2022-04-24T16:37:45.126" v="2114" actId="14100"/>
        <pc:sldMkLst>
          <pc:docMk/>
          <pc:sldMk cId="2377164253" sldId="292"/>
        </pc:sldMkLst>
        <pc:spChg chg="mod">
          <ac:chgData name="Joshua Kao" userId="b97ed7db814798dc" providerId="LiveId" clId="{AEBDBCBC-FDFD-47D8-A6C5-B6C40D69D0DE}" dt="2022-04-24T15:11:01.174" v="1591" actId="20577"/>
          <ac:spMkLst>
            <pc:docMk/>
            <pc:sldMk cId="2377164253" sldId="292"/>
            <ac:spMk id="4" creationId="{00000000-0000-0000-0000-000000000000}"/>
          </ac:spMkLst>
        </pc:spChg>
        <pc:spChg chg="mod">
          <ac:chgData name="Joshua Kao" userId="b97ed7db814798dc" providerId="LiveId" clId="{AEBDBCBC-FDFD-47D8-A6C5-B6C40D69D0DE}" dt="2022-04-24T15:11:10.158" v="1624" actId="20577"/>
          <ac:spMkLst>
            <pc:docMk/>
            <pc:sldMk cId="2377164253" sldId="292"/>
            <ac:spMk id="5" creationId="{EDC2289C-E06D-4F42-9504-C59FC2CB9B85}"/>
          </ac:spMkLst>
        </pc:spChg>
        <pc:spChg chg="add del">
          <ac:chgData name="Joshua Kao" userId="b97ed7db814798dc" providerId="LiveId" clId="{AEBDBCBC-FDFD-47D8-A6C5-B6C40D69D0DE}" dt="2022-04-24T15:10:55.933" v="1577" actId="478"/>
          <ac:spMkLst>
            <pc:docMk/>
            <pc:sldMk cId="2377164253" sldId="292"/>
            <ac:spMk id="8" creationId="{D89C8EBB-7249-40A3-8F12-8815BB5FCD65}"/>
          </ac:spMkLst>
        </pc:spChg>
        <pc:spChg chg="del">
          <ac:chgData name="Joshua Kao" userId="b97ed7db814798dc" providerId="LiveId" clId="{AEBDBCBC-FDFD-47D8-A6C5-B6C40D69D0DE}" dt="2022-04-24T15:15:09.141" v="2087" actId="478"/>
          <ac:spMkLst>
            <pc:docMk/>
            <pc:sldMk cId="2377164253" sldId="292"/>
            <ac:spMk id="23" creationId="{725612D2-B90B-47E9-B7AF-5CCA9F91F123}"/>
          </ac:spMkLst>
        </pc:spChg>
        <pc:spChg chg="mod">
          <ac:chgData name="Joshua Kao" userId="b97ed7db814798dc" providerId="LiveId" clId="{AEBDBCBC-FDFD-47D8-A6C5-B6C40D69D0DE}" dt="2022-04-24T15:16:46.219" v="2101" actId="255"/>
          <ac:spMkLst>
            <pc:docMk/>
            <pc:sldMk cId="2377164253" sldId="292"/>
            <ac:spMk id="48" creationId="{8464BD45-F1BB-45E5-A63B-51FFD917E7C6}"/>
          </ac:spMkLst>
        </pc:spChg>
        <pc:spChg chg="del">
          <ac:chgData name="Joshua Kao" userId="b97ed7db814798dc" providerId="LiveId" clId="{AEBDBCBC-FDFD-47D8-A6C5-B6C40D69D0DE}" dt="2022-04-22T21:04:08.519" v="274" actId="478"/>
          <ac:spMkLst>
            <pc:docMk/>
            <pc:sldMk cId="2377164253" sldId="292"/>
            <ac:spMk id="49" creationId="{D21653E2-6F47-4064-AD9E-DD868BA5F137}"/>
          </ac:spMkLst>
        </pc:spChg>
        <pc:spChg chg="add mod">
          <ac:chgData name="Joshua Kao" userId="b97ed7db814798dc" providerId="LiveId" clId="{AEBDBCBC-FDFD-47D8-A6C5-B6C40D69D0DE}" dt="2022-04-24T15:15:58.849" v="2095" actId="255"/>
          <ac:spMkLst>
            <pc:docMk/>
            <pc:sldMk cId="2377164253" sldId="292"/>
            <ac:spMk id="50" creationId="{82B294B4-C987-41DC-9139-3C4D4CBEA8D3}"/>
          </ac:spMkLst>
        </pc:spChg>
        <pc:spChg chg="add mod">
          <ac:chgData name="Joshua Kao" userId="b97ed7db814798dc" providerId="LiveId" clId="{AEBDBCBC-FDFD-47D8-A6C5-B6C40D69D0DE}" dt="2022-04-24T15:05:02.560" v="1119" actId="20577"/>
          <ac:spMkLst>
            <pc:docMk/>
            <pc:sldMk cId="2377164253" sldId="292"/>
            <ac:spMk id="51" creationId="{738A1390-B864-4B4D-BBA2-A6D330CECD89}"/>
          </ac:spMkLst>
        </pc:spChg>
        <pc:spChg chg="add mod">
          <ac:chgData name="Joshua Kao" userId="b97ed7db814798dc" providerId="LiveId" clId="{AEBDBCBC-FDFD-47D8-A6C5-B6C40D69D0DE}" dt="2022-04-24T15:05:22.342" v="1173" actId="20577"/>
          <ac:spMkLst>
            <pc:docMk/>
            <pc:sldMk cId="2377164253" sldId="292"/>
            <ac:spMk id="52" creationId="{0F2CDB26-6AD5-475C-A0C3-34FE2692A134}"/>
          </ac:spMkLst>
        </pc:spChg>
        <pc:spChg chg="add mod">
          <ac:chgData name="Joshua Kao" userId="b97ed7db814798dc" providerId="LiveId" clId="{AEBDBCBC-FDFD-47D8-A6C5-B6C40D69D0DE}" dt="2022-04-24T15:09:51.582" v="1430" actId="20577"/>
          <ac:spMkLst>
            <pc:docMk/>
            <pc:sldMk cId="2377164253" sldId="292"/>
            <ac:spMk id="54" creationId="{3BAB8FE8-D805-4D0B-8532-E2ABBFFC2C1E}"/>
          </ac:spMkLst>
        </pc:spChg>
        <pc:spChg chg="mod">
          <ac:chgData name="Joshua Kao" userId="b97ed7db814798dc" providerId="LiveId" clId="{AEBDBCBC-FDFD-47D8-A6C5-B6C40D69D0DE}" dt="2022-04-22T21:01:52.783" v="40" actId="20577"/>
          <ac:spMkLst>
            <pc:docMk/>
            <pc:sldMk cId="2377164253" sldId="292"/>
            <ac:spMk id="144" creationId="{F21E8B07-0BC6-4DE6-B1E4-773C5D1F75EB}"/>
          </ac:spMkLst>
        </pc:spChg>
        <pc:spChg chg="mod">
          <ac:chgData name="Joshua Kao" userId="b97ed7db814798dc" providerId="LiveId" clId="{AEBDBCBC-FDFD-47D8-A6C5-B6C40D69D0DE}" dt="2022-04-24T14:51:53.166" v="576" actId="20577"/>
          <ac:spMkLst>
            <pc:docMk/>
            <pc:sldMk cId="2377164253" sldId="292"/>
            <ac:spMk id="147" creationId="{F3AE564E-E1AB-422A-9067-1D83448922D2}"/>
          </ac:spMkLst>
        </pc:spChg>
        <pc:spChg chg="mod">
          <ac:chgData name="Joshua Kao" userId="b97ed7db814798dc" providerId="LiveId" clId="{AEBDBCBC-FDFD-47D8-A6C5-B6C40D69D0DE}" dt="2022-04-24T14:55:15.240" v="632" actId="20577"/>
          <ac:spMkLst>
            <pc:docMk/>
            <pc:sldMk cId="2377164253" sldId="292"/>
            <ac:spMk id="150" creationId="{A84C8281-0D5E-4BF0-AB85-487647294920}"/>
          </ac:spMkLst>
        </pc:spChg>
        <pc:spChg chg="mod">
          <ac:chgData name="Joshua Kao" userId="b97ed7db814798dc" providerId="LiveId" clId="{AEBDBCBC-FDFD-47D8-A6C5-B6C40D69D0DE}" dt="2022-04-24T15:10:51.078" v="1576" actId="20577"/>
          <ac:spMkLst>
            <pc:docMk/>
            <pc:sldMk cId="2377164253" sldId="292"/>
            <ac:spMk id="153" creationId="{29118B4F-266C-48F0-8CAF-8BA67DF9A649}"/>
          </ac:spMkLst>
        </pc:spChg>
        <pc:spChg chg="mod">
          <ac:chgData name="Joshua Kao" userId="b97ed7db814798dc" providerId="LiveId" clId="{AEBDBCBC-FDFD-47D8-A6C5-B6C40D69D0DE}" dt="2022-04-24T15:12:35.133" v="1669" actId="20577"/>
          <ac:spMkLst>
            <pc:docMk/>
            <pc:sldMk cId="2377164253" sldId="292"/>
            <ac:spMk id="156" creationId="{A2C318BC-6BF6-496E-9A8C-13F9CFE491B5}"/>
          </ac:spMkLst>
        </pc:spChg>
        <pc:spChg chg="mod">
          <ac:chgData name="Joshua Kao" userId="b97ed7db814798dc" providerId="LiveId" clId="{AEBDBCBC-FDFD-47D8-A6C5-B6C40D69D0DE}" dt="2022-04-24T15:14:32.076" v="1999" actId="20577"/>
          <ac:spMkLst>
            <pc:docMk/>
            <pc:sldMk cId="2377164253" sldId="292"/>
            <ac:spMk id="159" creationId="{8EED5A81-D106-422F-8455-CF5F456EB3E0}"/>
          </ac:spMkLst>
        </pc:spChg>
        <pc:spChg chg="mod">
          <ac:chgData name="Joshua Kao" userId="b97ed7db814798dc" providerId="LiveId" clId="{AEBDBCBC-FDFD-47D8-A6C5-B6C40D69D0DE}" dt="2022-04-24T15:15:03.468" v="2086" actId="20577"/>
          <ac:spMkLst>
            <pc:docMk/>
            <pc:sldMk cId="2377164253" sldId="292"/>
            <ac:spMk id="162" creationId="{BD569EE8-357F-4061-8190-6041007FBE4B}"/>
          </ac:spMkLst>
        </pc:spChg>
        <pc:spChg chg="mod">
          <ac:chgData name="Joshua Kao" userId="b97ed7db814798dc" providerId="LiveId" clId="{AEBDBCBC-FDFD-47D8-A6C5-B6C40D69D0DE}" dt="2022-04-24T15:13:19.859" v="1760" actId="20577"/>
          <ac:spMkLst>
            <pc:docMk/>
            <pc:sldMk cId="2377164253" sldId="292"/>
            <ac:spMk id="168" creationId="{6373F713-1680-4734-878B-86B182DC5AA6}"/>
          </ac:spMkLst>
        </pc:spChg>
        <pc:spChg chg="mod">
          <ac:chgData name="Joshua Kao" userId="b97ed7db814798dc" providerId="LiveId" clId="{AEBDBCBC-FDFD-47D8-A6C5-B6C40D69D0DE}" dt="2022-04-24T15:16:16.615" v="2097" actId="255"/>
          <ac:spMkLst>
            <pc:docMk/>
            <pc:sldMk cId="2377164253" sldId="292"/>
            <ac:spMk id="171" creationId="{BEFA9A02-F4DD-44E9-86C2-C8ADA3189685}"/>
          </ac:spMkLst>
        </pc:spChg>
        <pc:spChg chg="mod">
          <ac:chgData name="Joshua Kao" userId="b97ed7db814798dc" providerId="LiveId" clId="{AEBDBCBC-FDFD-47D8-A6C5-B6C40D69D0DE}" dt="2022-04-24T15:14:26.846" v="1981" actId="20577"/>
          <ac:spMkLst>
            <pc:docMk/>
            <pc:sldMk cId="2377164253" sldId="292"/>
            <ac:spMk id="174" creationId="{EE16D351-7B7B-4FCF-8D90-11468672A1EC}"/>
          </ac:spMkLst>
        </pc:spChg>
        <pc:spChg chg="mod">
          <ac:chgData name="Joshua Kao" userId="b97ed7db814798dc" providerId="LiveId" clId="{AEBDBCBC-FDFD-47D8-A6C5-B6C40D69D0DE}" dt="2022-04-24T15:10:29.798" v="1506" actId="20577"/>
          <ac:spMkLst>
            <pc:docMk/>
            <pc:sldMk cId="2377164253" sldId="292"/>
            <ac:spMk id="177" creationId="{62FE95E2-7899-46D1-BD09-DBC69EBBF739}"/>
          </ac:spMkLst>
        </pc:spChg>
        <pc:spChg chg="mod">
          <ac:chgData name="Joshua Kao" userId="b97ed7db814798dc" providerId="LiveId" clId="{AEBDBCBC-FDFD-47D8-A6C5-B6C40D69D0DE}" dt="2022-04-22T21:03:01.598" v="116" actId="20577"/>
          <ac:spMkLst>
            <pc:docMk/>
            <pc:sldMk cId="2377164253" sldId="292"/>
            <ac:spMk id="180" creationId="{C93299AE-BEEA-4E5E-88CB-50F2F112D78D}"/>
          </ac:spMkLst>
        </pc:spChg>
        <pc:spChg chg="mod">
          <ac:chgData name="Joshua Kao" userId="b97ed7db814798dc" providerId="LiveId" clId="{AEBDBCBC-FDFD-47D8-A6C5-B6C40D69D0DE}" dt="2022-04-22T21:03:41.728" v="190" actId="20577"/>
          <ac:spMkLst>
            <pc:docMk/>
            <pc:sldMk cId="2377164253" sldId="292"/>
            <ac:spMk id="183" creationId="{DC38D3DB-30B8-4A79-9C76-C565CFF33780}"/>
          </ac:spMkLst>
        </pc:spChg>
        <pc:spChg chg="mod">
          <ac:chgData name="Joshua Kao" userId="b97ed7db814798dc" providerId="LiveId" clId="{AEBDBCBC-FDFD-47D8-A6C5-B6C40D69D0DE}" dt="2022-04-24T15:16:33.209" v="2099" actId="255"/>
          <ac:spMkLst>
            <pc:docMk/>
            <pc:sldMk cId="2377164253" sldId="292"/>
            <ac:spMk id="186" creationId="{E00EF2F1-621C-44D5-923A-283EAD95A813}"/>
          </ac:spMkLst>
        </pc:spChg>
        <pc:spChg chg="mod">
          <ac:chgData name="Joshua Kao" userId="b97ed7db814798dc" providerId="LiveId" clId="{AEBDBCBC-FDFD-47D8-A6C5-B6C40D69D0DE}" dt="2022-04-24T15:16:39.124" v="2100" actId="255"/>
          <ac:spMkLst>
            <pc:docMk/>
            <pc:sldMk cId="2377164253" sldId="292"/>
            <ac:spMk id="189" creationId="{AF7D30AD-3130-40C6-8BC9-7EE80B4B9A00}"/>
          </ac:spMkLst>
        </pc:spChg>
        <pc:spChg chg="del">
          <ac:chgData name="Joshua Kao" userId="b97ed7db814798dc" providerId="LiveId" clId="{AEBDBCBC-FDFD-47D8-A6C5-B6C40D69D0DE}" dt="2022-04-24T14:51:37.607" v="544" actId="478"/>
          <ac:spMkLst>
            <pc:docMk/>
            <pc:sldMk cId="2377164253" sldId="292"/>
            <ac:spMk id="192" creationId="{7893426B-E83B-41DC-A793-6BBC6104B3A6}"/>
          </ac:spMkLst>
        </pc:spChg>
        <pc:spChg chg="add del mod">
          <ac:chgData name="Joshua Kao" userId="b97ed7db814798dc" providerId="LiveId" clId="{AEBDBCBC-FDFD-47D8-A6C5-B6C40D69D0DE}" dt="2022-04-24T15:15:40.422" v="2093" actId="255"/>
          <ac:spMkLst>
            <pc:docMk/>
            <pc:sldMk cId="2377164253" sldId="292"/>
            <ac:spMk id="195" creationId="{81AC151D-872D-4D73-AE29-952F653257C0}"/>
          </ac:spMkLst>
        </pc:spChg>
        <pc:cxnChg chg="del">
          <ac:chgData name="Joshua Kao" userId="b97ed7db814798dc" providerId="LiveId" clId="{AEBDBCBC-FDFD-47D8-A6C5-B6C40D69D0DE}" dt="2022-04-24T15:15:11.141" v="2088" actId="478"/>
          <ac:cxnSpMkLst>
            <pc:docMk/>
            <pc:sldMk cId="2377164253" sldId="292"/>
            <ac:cxnSpMk id="6" creationId="{0C9845EF-AB31-4EB7-ADFB-2543D92986E8}"/>
          </ac:cxnSpMkLst>
        </pc:cxnChg>
        <pc:cxnChg chg="del">
          <ac:chgData name="Joshua Kao" userId="b97ed7db814798dc" providerId="LiveId" clId="{AEBDBCBC-FDFD-47D8-A6C5-B6C40D69D0DE}" dt="2022-04-24T15:15:13.196" v="2089" actId="478"/>
          <ac:cxnSpMkLst>
            <pc:docMk/>
            <pc:sldMk cId="2377164253" sldId="292"/>
            <ac:cxnSpMk id="24" creationId="{9C12CAFB-EB6F-4237-A8EF-4BED7D1D743F}"/>
          </ac:cxnSpMkLst>
        </pc:cxnChg>
        <pc:cxnChg chg="add mod">
          <ac:chgData name="Joshua Kao" userId="b97ed7db814798dc" providerId="LiveId" clId="{AEBDBCBC-FDFD-47D8-A6C5-B6C40D69D0DE}" dt="2022-04-24T16:37:16.840" v="2102"/>
          <ac:cxnSpMkLst>
            <pc:docMk/>
            <pc:sldMk cId="2377164253" sldId="292"/>
            <ac:cxnSpMk id="56" creationId="{0C3EAA8D-183F-49DA-89A7-6529673D96F7}"/>
          </ac:cxnSpMkLst>
        </pc:cxnChg>
        <pc:cxnChg chg="add mod">
          <ac:chgData name="Joshua Kao" userId="b97ed7db814798dc" providerId="LiveId" clId="{AEBDBCBC-FDFD-47D8-A6C5-B6C40D69D0DE}" dt="2022-04-24T16:37:25.495" v="2105" actId="14100"/>
          <ac:cxnSpMkLst>
            <pc:docMk/>
            <pc:sldMk cId="2377164253" sldId="292"/>
            <ac:cxnSpMk id="57" creationId="{0FF8DFB8-9D75-4EDE-9D32-B5D515E3E02A}"/>
          </ac:cxnSpMkLst>
        </pc:cxnChg>
        <pc:cxnChg chg="add mod">
          <ac:chgData name="Joshua Kao" userId="b97ed7db814798dc" providerId="LiveId" clId="{AEBDBCBC-FDFD-47D8-A6C5-B6C40D69D0DE}" dt="2022-04-24T16:37:32.290" v="2108" actId="14100"/>
          <ac:cxnSpMkLst>
            <pc:docMk/>
            <pc:sldMk cId="2377164253" sldId="292"/>
            <ac:cxnSpMk id="60" creationId="{147CED45-EABF-477C-82B0-F586BC8A1261}"/>
          </ac:cxnSpMkLst>
        </pc:cxnChg>
        <pc:cxnChg chg="add mod">
          <ac:chgData name="Joshua Kao" userId="b97ed7db814798dc" providerId="LiveId" clId="{AEBDBCBC-FDFD-47D8-A6C5-B6C40D69D0DE}" dt="2022-04-24T16:37:38.736" v="2111" actId="14100"/>
          <ac:cxnSpMkLst>
            <pc:docMk/>
            <pc:sldMk cId="2377164253" sldId="292"/>
            <ac:cxnSpMk id="63" creationId="{F11734EC-67B2-48DD-BF0F-97096D02FB80}"/>
          </ac:cxnSpMkLst>
        </pc:cxnChg>
        <pc:cxnChg chg="add mod">
          <ac:chgData name="Joshua Kao" userId="b97ed7db814798dc" providerId="LiveId" clId="{AEBDBCBC-FDFD-47D8-A6C5-B6C40D69D0DE}" dt="2022-04-24T16:37:45.126" v="2114" actId="14100"/>
          <ac:cxnSpMkLst>
            <pc:docMk/>
            <pc:sldMk cId="2377164253" sldId="292"/>
            <ac:cxnSpMk id="66" creationId="{C3C514A4-AA1C-4FC6-8171-CD5697C4C878}"/>
          </ac:cxnSpMkLst>
        </pc:cxnChg>
        <pc:cxnChg chg="mod">
          <ac:chgData name="Joshua Kao" userId="b97ed7db814798dc" providerId="LiveId" clId="{AEBDBCBC-FDFD-47D8-A6C5-B6C40D69D0DE}" dt="2022-04-24T15:15:19.730" v="2090" actId="14100"/>
          <ac:cxnSpMkLst>
            <pc:docMk/>
            <pc:sldMk cId="2377164253" sldId="292"/>
            <ac:cxnSpMk id="83" creationId="{6B7B494C-8888-457E-82D1-32EE6B40102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7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61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5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853352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8573-17E8-4191-86F9-ABE0BA2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2FA6-D8B1-4403-B9DD-E60A4F3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B2D-6860-4817-B66C-9C44DC4C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21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853352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8573-17E8-4191-86F9-ABE0BA2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92FA6-D8B1-4403-B9DD-E60A4F3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B2D-6860-4817-B66C-9C44DC4C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C4173A-9EF2-4DB4-AE8D-0202037CB0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543050"/>
            <a:ext cx="11353800" cy="473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44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4183-9737-47D0-A399-C54D7F7C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3A5CB-DFC3-4FD4-B13D-480B9D57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C37A-64D2-409F-A58F-B4B1F1F3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EBE4-7608-464D-BFA2-97741404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EC42-CA83-4077-8D77-E2514DA7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6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B7B494C-8888-457E-82D1-32EE6B401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58003" y="3168721"/>
            <a:ext cx="0" cy="14020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15A627E-A616-4B35-A822-BCD857D05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16850" y="3168721"/>
            <a:ext cx="0" cy="5943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38A3F58-952C-4C6C-BE73-668B41F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75697" y="3168721"/>
            <a:ext cx="0" cy="5943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99176F8-BEEF-4A37-97C9-A7E859221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34544" y="3168721"/>
            <a:ext cx="0" cy="2286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A5E395-38A3-4ED8-A1C1-7892BF5B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93392" y="3168721"/>
            <a:ext cx="0" cy="54864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54223A-2F2C-4434-A30B-92D8CEE93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1222489" y="2249089"/>
            <a:ext cx="4826106" cy="187772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85DC171-E6CD-4880-8EF4-7E0DB7F6C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22325" y="2249089"/>
            <a:ext cx="4971142" cy="252758"/>
          </a:xfrm>
          <a:prstGeom prst="bentConnector3">
            <a:avLst>
              <a:gd name="adj1" fmla="val 100252"/>
            </a:avLst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5956150-D730-4D39-8E56-5123DA7B1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63314" y="225289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000C8A-C564-4106-9005-252681A7F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35393" y="225289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FAFA2FD-B58C-4CB3-83BF-D7037A44C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0337" y="224908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2CA40FF-E75F-4233-A382-4E9DE1FAC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32415" y="2249089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B2075F3-49F1-4561-B16C-A60D139B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89286" y="1794115"/>
            <a:ext cx="1" cy="4572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75AB11-BAD3-42E5-BC8F-B1153E21F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9156" y="3168721"/>
            <a:ext cx="0" cy="13716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5CE1F8-570D-4885-B9A3-2539980A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58003" y="37554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B4A596-1925-4CF0-8DDA-2DBE3E6B7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64186" y="457080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FE68B-D6B3-4422-B31A-4154C1A2B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516850" y="375927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D5F2CB-5BF2-4605-A7BB-3DBC9B1B3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475697" y="375927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E9B743-2518-4E9D-9AE1-3998DBFB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34544" y="37554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B40D0C-F84E-4462-89E4-D6DB85AB1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36917" y="457080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4CBFD5-6012-4BE2-83ED-90867D52F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36917" y="5451617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77B15D-B0DE-401C-93B7-D8352DEE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389582" y="37173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04FCC3-2EDB-4E98-AD3D-D5848AE13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9156" y="371736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CD3FD-4CA2-4C9C-89C8-73F04D56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05339" y="4536511"/>
            <a:ext cx="2743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495737" y="308698"/>
            <a:ext cx="5238313" cy="853352"/>
          </a:xfrm>
        </p:spPr>
        <p:txBody>
          <a:bodyPr lIns="91440">
            <a:noAutofit/>
          </a:bodyPr>
          <a:lstStyle/>
          <a:p>
            <a:r>
              <a:rPr lang="en-US" dirty="0"/>
              <a:t>MPU6050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2289C-E06D-4F42-9504-C59FC2CB9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Code Flow Chart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186172" y="1072397"/>
            <a:ext cx="1828800" cy="731520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Cron-Job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Automated process that runs all scripts on Raspberry Pi 4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308089" y="2436861"/>
            <a:ext cx="182880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Initial Accelerometer Conditions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Setting registers and importing modules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93299AE-BEEA-4E5E-88CB-50F2F112D78D}"/>
              </a:ext>
            </a:extLst>
          </p:cNvPr>
          <p:cNvSpPr/>
          <p:nvPr/>
        </p:nvSpPr>
        <p:spPr>
          <a:xfrm>
            <a:off x="759837" y="3356140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smbus2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Combine I2C read and write transactions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C38D3DB-30B8-4A79-9C76-C565CFF33780}"/>
              </a:ext>
            </a:extLst>
          </p:cNvPr>
          <p:cNvSpPr/>
          <p:nvPr/>
        </p:nvSpPr>
        <p:spPr>
          <a:xfrm>
            <a:off x="759837" y="4184984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Math/Time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Used for calculations and delays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257494" y="2436861"/>
            <a:ext cx="1828800" cy="731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err="1">
                <a:solidFill>
                  <a:schemeClr val="tx1"/>
                </a:solidFill>
              </a:rPr>
              <a:t>Read_byte</a:t>
            </a:r>
            <a:r>
              <a:rPr lang="en-US" sz="1200" b="1" dirty="0">
                <a:solidFill>
                  <a:schemeClr val="tx1"/>
                </a:solidFill>
              </a:rPr>
              <a:t>(reg)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Reading the address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00EF2F1-621C-44D5-923A-283EAD95A813}"/>
              </a:ext>
            </a:extLst>
          </p:cNvPr>
          <p:cNvSpPr/>
          <p:nvPr/>
        </p:nvSpPr>
        <p:spPr>
          <a:xfrm>
            <a:off x="2714389" y="3358154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b="1" dirty="0">
                <a:solidFill>
                  <a:schemeClr val="tx1"/>
                </a:solidFill>
              </a:rPr>
              <a:t>Return </a:t>
            </a:r>
            <a:r>
              <a:rPr lang="en-US" sz="800" b="1" dirty="0" err="1">
                <a:solidFill>
                  <a:schemeClr val="tx1"/>
                </a:solidFill>
              </a:rPr>
              <a:t>bus.read_byte_data</a:t>
            </a:r>
            <a:r>
              <a:rPr lang="en-US" sz="800" b="1" dirty="0">
                <a:solidFill>
                  <a:schemeClr val="tx1"/>
                </a:solidFill>
              </a:rPr>
              <a:t>(address, reg)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This is to read a register 0x68 to the circuit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7D30AD-3130-40C6-8BC9-7EE80B4B9A00}"/>
              </a:ext>
            </a:extLst>
          </p:cNvPr>
          <p:cNvSpPr/>
          <p:nvPr/>
        </p:nvSpPr>
        <p:spPr>
          <a:xfrm>
            <a:off x="2714389" y="4186998"/>
            <a:ext cx="1371600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tx1"/>
                </a:solidFill>
              </a:rPr>
              <a:t>Address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Lists the addresses of the registers to read a value and the addresses available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206899" y="2436861"/>
            <a:ext cx="182880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err="1">
                <a:solidFill>
                  <a:schemeClr val="tx1"/>
                </a:solidFill>
              </a:rPr>
              <a:t>Read_word</a:t>
            </a:r>
            <a:r>
              <a:rPr lang="en-US" sz="1200" b="1" dirty="0">
                <a:solidFill>
                  <a:schemeClr val="tx1"/>
                </a:solidFill>
              </a:rPr>
              <a:t>(reg)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Reading accelerometer values off MPU6050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1AC151D-872D-4D73-AE29-952F653257C0}"/>
              </a:ext>
            </a:extLst>
          </p:cNvPr>
          <p:cNvSpPr/>
          <p:nvPr/>
        </p:nvSpPr>
        <p:spPr>
          <a:xfrm>
            <a:off x="4632228" y="3341338"/>
            <a:ext cx="137160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b="1" dirty="0">
                <a:solidFill>
                  <a:schemeClr val="tx1"/>
                </a:solidFill>
              </a:rPr>
              <a:t>H = </a:t>
            </a:r>
            <a:r>
              <a:rPr lang="en-US" sz="800" b="1" dirty="0" err="1">
                <a:solidFill>
                  <a:schemeClr val="tx1"/>
                </a:solidFill>
              </a:rPr>
              <a:t>bus.read_byte_data</a:t>
            </a:r>
            <a:r>
              <a:rPr lang="en-US" sz="800" b="1" dirty="0">
                <a:solidFill>
                  <a:schemeClr val="tx1"/>
                </a:solidFill>
              </a:rPr>
              <a:t>(address, reg)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The MPU6060 provides sensor data as unsigned short 16 bit values (-32768 to +32767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9118B4F-266C-48F0-8CAF-8BA67DF9A649}"/>
              </a:ext>
            </a:extLst>
          </p:cNvPr>
          <p:cNvSpPr/>
          <p:nvPr/>
        </p:nvSpPr>
        <p:spPr>
          <a:xfrm>
            <a:off x="6156304" y="2436861"/>
            <a:ext cx="1828800" cy="7315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Bus Interface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3">
                    <a:lumMod val="50000"/>
                  </a:schemeClr>
                </a:solidFill>
              </a:rPr>
              <a:t>How communication between Pi and MPU6050 is achieved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2FE95E2-7899-46D1-BD09-DBC69EBBF739}"/>
              </a:ext>
            </a:extLst>
          </p:cNvPr>
          <p:cNvSpPr/>
          <p:nvPr/>
        </p:nvSpPr>
        <p:spPr>
          <a:xfrm>
            <a:off x="6608400" y="3353502"/>
            <a:ext cx="1371600" cy="731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Bus = smbus2.SMBus(1)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3">
                    <a:lumMod val="50000"/>
                  </a:schemeClr>
                </a:solidFill>
              </a:rPr>
              <a:t>Interface communication with I2C bus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2C318BC-6BF6-496E-9A8C-13F9CFE491B5}"/>
              </a:ext>
            </a:extLst>
          </p:cNvPr>
          <p:cNvSpPr/>
          <p:nvPr/>
        </p:nvSpPr>
        <p:spPr>
          <a:xfrm>
            <a:off x="8110763" y="2437201"/>
            <a:ext cx="1828800" cy="731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Data Collection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How Data is collected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373F713-1680-4734-878B-86B182DC5AA6}"/>
              </a:ext>
            </a:extLst>
          </p:cNvPr>
          <p:cNvSpPr/>
          <p:nvPr/>
        </p:nvSpPr>
        <p:spPr>
          <a:xfrm>
            <a:off x="8557760" y="3356285"/>
            <a:ext cx="1369985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F = open(“Data/accel.txt”, “w”)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Packet data into txt file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A9A02-F4DD-44E9-86C2-C8ADA3189685}"/>
              </a:ext>
            </a:extLst>
          </p:cNvPr>
          <p:cNvSpPr/>
          <p:nvPr/>
        </p:nvSpPr>
        <p:spPr>
          <a:xfrm>
            <a:off x="8557760" y="4191479"/>
            <a:ext cx="137160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b="1" dirty="0" err="1">
                <a:solidFill>
                  <a:schemeClr val="tx1"/>
                </a:solidFill>
              </a:rPr>
              <a:t>Acceleration_xout</a:t>
            </a:r>
            <a:r>
              <a:rPr lang="en-US" sz="800" b="1" dirty="0">
                <a:solidFill>
                  <a:schemeClr val="tx1"/>
                </a:solidFill>
              </a:rPr>
              <a:t> = read_word_2c(0x3b)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Utilizes for loops to collet scaled acceleration values from registers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E16D351-7B7B-4FCF-8D90-11468672A1EC}"/>
              </a:ext>
            </a:extLst>
          </p:cNvPr>
          <p:cNvSpPr/>
          <p:nvPr/>
        </p:nvSpPr>
        <p:spPr>
          <a:xfrm>
            <a:off x="8556147" y="5025958"/>
            <a:ext cx="1371600" cy="73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err="1">
                <a:solidFill>
                  <a:schemeClr val="tx1"/>
                </a:solidFill>
              </a:rPr>
              <a:t>f.write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Writing Data to txt file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EED5A81-D106-422F-8455-CF5F456EB3E0}"/>
              </a:ext>
            </a:extLst>
          </p:cNvPr>
          <p:cNvSpPr/>
          <p:nvPr/>
        </p:nvSpPr>
        <p:spPr>
          <a:xfrm>
            <a:off x="10055112" y="2436861"/>
            <a:ext cx="1828800" cy="731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Final Output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D569EE8-357F-4061-8190-6041007FBE4B}"/>
              </a:ext>
            </a:extLst>
          </p:cNvPr>
          <p:cNvSpPr/>
          <p:nvPr/>
        </p:nvSpPr>
        <p:spPr>
          <a:xfrm>
            <a:off x="10512312" y="3353927"/>
            <a:ext cx="137160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Accel.txt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5">
                    <a:lumMod val="50000"/>
                  </a:schemeClr>
                </a:solidFill>
              </a:rPr>
              <a:t>The final txt file with x, y, and z accelerations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64BD45-F1BB-45E5-A63B-51FFD917E7C6}"/>
              </a:ext>
            </a:extLst>
          </p:cNvPr>
          <p:cNvSpPr/>
          <p:nvPr/>
        </p:nvSpPr>
        <p:spPr>
          <a:xfrm>
            <a:off x="753929" y="4989901"/>
            <a:ext cx="1371600" cy="731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Reg_1 and Reg_2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solidFill>
                  <a:schemeClr val="tx2">
                    <a:lumMod val="50000"/>
                  </a:schemeClr>
                </a:solidFill>
              </a:rPr>
              <a:t>MPU6050 power management registers (The lists of registers and their address is available in the circuit specification)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B294B4-C987-41DC-9139-3C4D4CBEA8D3}"/>
              </a:ext>
            </a:extLst>
          </p:cNvPr>
          <p:cNvSpPr/>
          <p:nvPr/>
        </p:nvSpPr>
        <p:spPr>
          <a:xfrm>
            <a:off x="4599917" y="4177205"/>
            <a:ext cx="137160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tx1"/>
                </a:solidFill>
              </a:rPr>
              <a:t>L = </a:t>
            </a:r>
            <a:r>
              <a:rPr lang="en-US" sz="1000" b="1" dirty="0" err="1">
                <a:solidFill>
                  <a:schemeClr val="tx1"/>
                </a:solidFill>
              </a:rPr>
              <a:t>bus.read_byte_data</a:t>
            </a:r>
            <a:r>
              <a:rPr lang="en-US" sz="1000" b="1" dirty="0">
                <a:solidFill>
                  <a:schemeClr val="tx1"/>
                </a:solidFill>
              </a:rPr>
              <a:t>(address, reg+1)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This data is split across 2 8 bit registers (0-255)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8A1390-B864-4B4D-BBA2-A6D330CECD89}"/>
              </a:ext>
            </a:extLst>
          </p:cNvPr>
          <p:cNvSpPr/>
          <p:nvPr/>
        </p:nvSpPr>
        <p:spPr>
          <a:xfrm>
            <a:off x="4586319" y="4983294"/>
            <a:ext cx="137160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Value = </a:t>
            </a:r>
            <a:r>
              <a:rPr lang="en-US" sz="1200" b="1" dirty="0" err="1">
                <a:solidFill>
                  <a:schemeClr val="tx1"/>
                </a:solidFill>
              </a:rPr>
              <a:t>read_word</a:t>
            </a:r>
            <a:r>
              <a:rPr lang="en-US" sz="1200" b="1" dirty="0">
                <a:solidFill>
                  <a:schemeClr val="tx1"/>
                </a:solidFill>
              </a:rPr>
              <a:t>(reg)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Reads pair of 8 bit registers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2CDB26-6AD5-475C-A0C3-34FE2692A134}"/>
              </a:ext>
            </a:extLst>
          </p:cNvPr>
          <p:cNvSpPr/>
          <p:nvPr/>
        </p:nvSpPr>
        <p:spPr>
          <a:xfrm>
            <a:off x="4586319" y="5872080"/>
            <a:ext cx="1371600" cy="73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If (</a:t>
            </a:r>
            <a:r>
              <a:rPr lang="en-US" sz="1200" b="1" dirty="0" err="1">
                <a:solidFill>
                  <a:schemeClr val="tx1"/>
                </a:solidFill>
              </a:rPr>
              <a:t>val</a:t>
            </a:r>
            <a:r>
              <a:rPr lang="en-US" sz="1200" b="1" dirty="0">
                <a:solidFill>
                  <a:schemeClr val="tx1"/>
                </a:solidFill>
              </a:rPr>
              <a:t>&gt;=0x8000)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Converts results to a 16 bit 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AB8FE8-D805-4D0B-8532-E2ABBFFC2C1E}"/>
              </a:ext>
            </a:extLst>
          </p:cNvPr>
          <p:cNvSpPr/>
          <p:nvPr/>
        </p:nvSpPr>
        <p:spPr>
          <a:xfrm>
            <a:off x="6608400" y="4165041"/>
            <a:ext cx="1371600" cy="731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err="1">
                <a:solidFill>
                  <a:schemeClr val="tx1"/>
                </a:solidFill>
              </a:rPr>
              <a:t>Bus.write_byte_data</a:t>
            </a:r>
            <a:r>
              <a:rPr lang="en-US" sz="1200" b="1" dirty="0">
                <a:solidFill>
                  <a:schemeClr val="tx1"/>
                </a:solidFill>
              </a:rPr>
              <a:t>(address, reg_1, 0)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solidFill>
                  <a:schemeClr val="accent3">
                    <a:lumMod val="50000"/>
                  </a:schemeClr>
                </a:solidFill>
              </a:rPr>
              <a:t>Write register to the circuit in this case it is a 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3EAA8D-183F-49DA-89A7-6529673D96F7}"/>
              </a:ext>
            </a:extLst>
          </p:cNvPr>
          <p:cNvCxnSpPr>
            <a:cxnSpLocks/>
          </p:cNvCxnSpPr>
          <p:nvPr/>
        </p:nvCxnSpPr>
        <p:spPr>
          <a:xfrm>
            <a:off x="2136889" y="2802621"/>
            <a:ext cx="12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F8DFB8-9D75-4EDE-9D32-B5D515E3E02A}"/>
              </a:ext>
            </a:extLst>
          </p:cNvPr>
          <p:cNvCxnSpPr>
            <a:cxnSpLocks/>
            <a:stCxn id="147" idx="3"/>
            <a:endCxn id="150" idx="1"/>
          </p:cNvCxnSpPr>
          <p:nvPr/>
        </p:nvCxnSpPr>
        <p:spPr>
          <a:xfrm>
            <a:off x="4086294" y="2802621"/>
            <a:ext cx="12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47CED45-EABF-477C-82B0-F586BC8A1261}"/>
              </a:ext>
            </a:extLst>
          </p:cNvPr>
          <p:cNvCxnSpPr>
            <a:cxnSpLocks/>
            <a:stCxn id="150" idx="3"/>
            <a:endCxn id="153" idx="1"/>
          </p:cNvCxnSpPr>
          <p:nvPr/>
        </p:nvCxnSpPr>
        <p:spPr>
          <a:xfrm>
            <a:off x="6035699" y="2802621"/>
            <a:ext cx="12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11734EC-67B2-48DD-BF0F-97096D02FB80}"/>
              </a:ext>
            </a:extLst>
          </p:cNvPr>
          <p:cNvCxnSpPr>
            <a:cxnSpLocks/>
            <a:stCxn id="153" idx="3"/>
            <a:endCxn id="156" idx="1"/>
          </p:cNvCxnSpPr>
          <p:nvPr/>
        </p:nvCxnSpPr>
        <p:spPr>
          <a:xfrm>
            <a:off x="7985104" y="2802621"/>
            <a:ext cx="125659" cy="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3C514A4-AA1C-4FC6-8171-CD5697C4C878}"/>
              </a:ext>
            </a:extLst>
          </p:cNvPr>
          <p:cNvCxnSpPr>
            <a:cxnSpLocks/>
            <a:stCxn id="156" idx="3"/>
            <a:endCxn id="159" idx="1"/>
          </p:cNvCxnSpPr>
          <p:nvPr/>
        </p:nvCxnSpPr>
        <p:spPr>
          <a:xfrm flipV="1">
            <a:off x="9939563" y="2802621"/>
            <a:ext cx="115549" cy="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6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35875-0EC2-4394-86C3-A0F382DE9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5159830" y="2514604"/>
            <a:ext cx="520904" cy="5262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F8010A-DC42-48BB-AFCE-8092CFAD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7"/>
          </p:cNvCxnSpPr>
          <p:nvPr/>
        </p:nvCxnSpPr>
        <p:spPr>
          <a:xfrm flipV="1">
            <a:off x="6650602" y="2489408"/>
            <a:ext cx="365284" cy="5514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88F21A-67AF-4A6B-9277-69F1B5CD2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6"/>
            <a:endCxn id="156" idx="2"/>
          </p:cNvCxnSpPr>
          <p:nvPr/>
        </p:nvCxnSpPr>
        <p:spPr>
          <a:xfrm>
            <a:off x="6851468" y="3525796"/>
            <a:ext cx="10276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7EADA4-55FB-4A87-82CD-99517AEAA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2"/>
            <a:endCxn id="147" idx="6"/>
          </p:cNvCxnSpPr>
          <p:nvPr/>
        </p:nvCxnSpPr>
        <p:spPr>
          <a:xfrm flipH="1">
            <a:off x="4308258" y="3525796"/>
            <a:ext cx="11716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982070-E86C-40D4-8C78-5BC012FD2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5300124" y="4010730"/>
            <a:ext cx="380610" cy="5262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E8812D-E925-4F41-884C-53BFA3B5F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5"/>
          </p:cNvCxnSpPr>
          <p:nvPr/>
        </p:nvCxnSpPr>
        <p:spPr>
          <a:xfrm>
            <a:off x="6650602" y="4010730"/>
            <a:ext cx="457769" cy="465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DF9835-6CB9-447A-86CD-CADE85BB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67800" y="3525796"/>
            <a:ext cx="5007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FFC6F64-F998-4A58-8A42-72A040FA9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3" idx="0"/>
            <a:endCxn id="42" idx="4"/>
          </p:cNvCxnSpPr>
          <p:nvPr/>
        </p:nvCxnSpPr>
        <p:spPr>
          <a:xfrm flipV="1">
            <a:off x="7284720" y="1321432"/>
            <a:ext cx="51966" cy="1331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E304D5D-3012-4733-9EEC-EFF399093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3" idx="3"/>
          </p:cNvCxnSpPr>
          <p:nvPr/>
        </p:nvCxnSpPr>
        <p:spPr>
          <a:xfrm flipV="1">
            <a:off x="7781479" y="1647690"/>
            <a:ext cx="269220" cy="1339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D14BF04-51BD-4646-AD6E-2797F7783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0" idx="0"/>
          </p:cNvCxnSpPr>
          <p:nvPr/>
        </p:nvCxnSpPr>
        <p:spPr>
          <a:xfrm flipH="1" flipV="1">
            <a:off x="4864163" y="1184625"/>
            <a:ext cx="38455" cy="2699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629BD07-52B4-4F4A-B6C3-BA3939C3D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30541" y="1714645"/>
            <a:ext cx="478132" cy="2041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627EB2A-BBCD-437F-91F4-B40F4910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25058" y="3525796"/>
            <a:ext cx="5944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7C310AA-41F4-421C-B220-1E4182E9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019530" y="5010319"/>
            <a:ext cx="590659" cy="1632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2A03DD-4671-48ED-AE00-BB6932F8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740859" y="5297016"/>
            <a:ext cx="226115" cy="5823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CC2590-B072-4451-AE0F-81A512834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9" idx="3"/>
          </p:cNvCxnSpPr>
          <p:nvPr/>
        </p:nvCxnSpPr>
        <p:spPr>
          <a:xfrm flipH="1">
            <a:off x="8741094" y="2812695"/>
            <a:ext cx="295154" cy="3139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61895E-6B7B-4832-87E7-D9EE81201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8649605" y="3977476"/>
            <a:ext cx="478132" cy="2041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3" descr="decorative element">
            <a:extLst>
              <a:ext uri="{FF2B5EF4-FFF2-40B4-BE49-F238E27FC236}">
                <a16:creationId xmlns:a16="http://schemas.microsoft.com/office/drawing/2014/main" id="{6DDAD05A-1DDB-4494-A3C5-0651CACC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37" y="308698"/>
            <a:ext cx="5238313" cy="853352"/>
          </a:xfrm>
        </p:spPr>
        <p:txBody>
          <a:bodyPr lIns="91440">
            <a:noAutofit/>
          </a:bodyPr>
          <a:lstStyle/>
          <a:p>
            <a:r>
              <a:rPr lang="en-US" dirty="0"/>
              <a:t>CONTOSO 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460D35DA-3F5B-45B9-8C76-F5C641D67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 lIns="91440">
            <a:normAutofit lnSpcReduction="10000"/>
          </a:bodyPr>
          <a:lstStyle/>
          <a:p>
            <a:r>
              <a:rPr lang="en-US" dirty="0"/>
              <a:t>Organization chart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B2D117-8A19-4A61-BFFD-0EE12263A2B6}"/>
              </a:ext>
            </a:extLst>
          </p:cNvPr>
          <p:cNvSpPr/>
          <p:nvPr/>
        </p:nvSpPr>
        <p:spPr>
          <a:xfrm>
            <a:off x="1768467" y="3068596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Angelica Astrom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Engineering Director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8DFAE6F-4937-4568-9F8B-0E1906675EF9}"/>
              </a:ext>
            </a:extLst>
          </p:cNvPr>
          <p:cNvSpPr/>
          <p:nvPr/>
        </p:nvSpPr>
        <p:spPr>
          <a:xfrm>
            <a:off x="3360814" y="1033057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Victoria Hanssen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3119538" y="2931436"/>
            <a:ext cx="1188720" cy="1188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Allan Mattsson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VP Technology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A8533A-15BF-4A9F-8D87-B01EC08E2EFD}"/>
              </a:ext>
            </a:extLst>
          </p:cNvPr>
          <p:cNvSpPr/>
          <p:nvPr/>
        </p:nvSpPr>
        <p:spPr>
          <a:xfrm>
            <a:off x="3416628" y="4839816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Alexander Martensson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A25134-710C-4BE5-B673-B7E018D18B5E}"/>
              </a:ext>
            </a:extLst>
          </p:cNvPr>
          <p:cNvSpPr/>
          <p:nvPr/>
        </p:nvSpPr>
        <p:spPr>
          <a:xfrm>
            <a:off x="4308258" y="410001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308258" y="1454569"/>
            <a:ext cx="1188720" cy="11887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Flora Berggren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VP Human Resources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4509774" y="4287912"/>
            <a:ext cx="1188720" cy="11887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August Bergqvist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4">
                    <a:lumMod val="50000"/>
                  </a:schemeClr>
                </a:solidFill>
              </a:rPr>
              <a:t>VP Finance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74E31C-2FDA-4612-94EC-133FB9810200}"/>
              </a:ext>
            </a:extLst>
          </p:cNvPr>
          <p:cNvSpPr/>
          <p:nvPr/>
        </p:nvSpPr>
        <p:spPr>
          <a:xfrm>
            <a:off x="4194088" y="5601805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Ian Hansson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479868" y="2839996"/>
            <a:ext cx="1371600" cy="1371600"/>
          </a:xfrm>
          <a:prstGeom prst="ellipse">
            <a:avLst/>
          </a:prstGeom>
          <a:solidFill>
            <a:schemeClr val="bg2">
              <a:lumMod val="85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/>
                </a:solidFill>
              </a:rPr>
              <a:t>Mirjam Nilsson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President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940123-65B9-4487-832B-5584C40EDFC2}"/>
              </a:ext>
            </a:extLst>
          </p:cNvPr>
          <p:cNvSpPr/>
          <p:nvPr/>
        </p:nvSpPr>
        <p:spPr>
          <a:xfrm>
            <a:off x="6879486" y="407032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April Hansson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Marketing Manager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9118B4F-266C-48F0-8CAF-8BA67DF9A649}"/>
              </a:ext>
            </a:extLst>
          </p:cNvPr>
          <p:cNvSpPr/>
          <p:nvPr/>
        </p:nvSpPr>
        <p:spPr>
          <a:xfrm>
            <a:off x="6690360" y="1454569"/>
            <a:ext cx="1188720" cy="11887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Mira Karlsson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VP Marketing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EED5A81-D106-422F-8455-CF5F456EB3E0}"/>
              </a:ext>
            </a:extLst>
          </p:cNvPr>
          <p:cNvSpPr/>
          <p:nvPr/>
        </p:nvSpPr>
        <p:spPr>
          <a:xfrm>
            <a:off x="6690360" y="4287912"/>
            <a:ext cx="1188720" cy="11887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Victoria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VP </a:t>
            </a:r>
            <a:r>
              <a:rPr lang="en-US" sz="980" dirty="0">
                <a:solidFill>
                  <a:schemeClr val="accent5">
                    <a:lumMod val="50000"/>
                  </a:schemeClr>
                </a:solidFill>
              </a:rPr>
              <a:t>Transportation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D5EBCDB-3E75-47E8-ABD7-3F644D0FD4C1}"/>
              </a:ext>
            </a:extLst>
          </p:cNvPr>
          <p:cNvSpPr/>
          <p:nvPr/>
        </p:nvSpPr>
        <p:spPr>
          <a:xfrm>
            <a:off x="7916788" y="867201"/>
            <a:ext cx="91440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Marketing Manager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2C318BC-6BF6-496E-9A8C-13F9CFE491B5}"/>
              </a:ext>
            </a:extLst>
          </p:cNvPr>
          <p:cNvSpPr/>
          <p:nvPr/>
        </p:nvSpPr>
        <p:spPr>
          <a:xfrm>
            <a:off x="7879080" y="2931436"/>
            <a:ext cx="1188720" cy="11887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VP Product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66AE38-43FB-4F35-8EDA-C8614A6EE034}"/>
              </a:ext>
            </a:extLst>
          </p:cNvPr>
          <p:cNvSpPr/>
          <p:nvPr/>
        </p:nvSpPr>
        <p:spPr>
          <a:xfrm>
            <a:off x="8902337" y="2032206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Angelica Hansson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658437-3585-499C-8389-EBC7189ABCC1}"/>
              </a:ext>
            </a:extLst>
          </p:cNvPr>
          <p:cNvSpPr/>
          <p:nvPr/>
        </p:nvSpPr>
        <p:spPr>
          <a:xfrm>
            <a:off x="8902337" y="4042026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Jens Martensson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51068E-056A-4598-BFE0-23BB66E7B4E5}"/>
              </a:ext>
            </a:extLst>
          </p:cNvPr>
          <p:cNvSpPr/>
          <p:nvPr/>
        </p:nvSpPr>
        <p:spPr>
          <a:xfrm>
            <a:off x="9452022" y="3068596"/>
            <a:ext cx="9144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>
                <a:solidFill>
                  <a:schemeClr val="tx1"/>
                </a:solidFill>
              </a:rPr>
              <a:t>Victoria Hansson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</p:spTree>
    <p:extLst>
      <p:ext uri="{BB962C8B-B14F-4D97-AF65-F5344CB8AC3E}">
        <p14:creationId xmlns:p14="http://schemas.microsoft.com/office/powerpoint/2010/main" val="40143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1CAB80-D1D9-44FC-8D55-CD893FBCE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1887311"/>
            <a:ext cx="0" cy="783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B55E85-CA8B-4D72-B56D-DC630B735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4" idx="6"/>
            <a:endCxn id="159" idx="2"/>
          </p:cNvCxnSpPr>
          <p:nvPr/>
        </p:nvCxnSpPr>
        <p:spPr>
          <a:xfrm>
            <a:off x="2387163" y="2671832"/>
            <a:ext cx="7426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A9666C-A9F6-48EE-8292-38BB451F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0" idx="4"/>
          </p:cNvCxnSpPr>
          <p:nvPr/>
        </p:nvCxnSpPr>
        <p:spPr>
          <a:xfrm>
            <a:off x="5220701" y="3357632"/>
            <a:ext cx="26757" cy="445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429867-FC74-4466-AECE-CDE51EC2E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7" idx="4"/>
          </p:cNvCxnSpPr>
          <p:nvPr/>
        </p:nvCxnSpPr>
        <p:spPr>
          <a:xfrm flipH="1">
            <a:off x="3443150" y="3357632"/>
            <a:ext cx="17882" cy="826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3FAE81-D7C5-4CB6-B021-6BC86CA4A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4" idx="4"/>
          </p:cNvCxnSpPr>
          <p:nvPr/>
        </p:nvCxnSpPr>
        <p:spPr>
          <a:xfrm flipH="1">
            <a:off x="1687283" y="3357632"/>
            <a:ext cx="1408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7B2EEE-DAA2-471C-9452-FB07BE9DB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966290" y="2568042"/>
            <a:ext cx="1408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85CFAB-2AE3-417A-9AD1-D63C5497F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15718" y="2791375"/>
            <a:ext cx="1408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B7D033-1649-45C3-8471-2F2274041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538387" y="3302253"/>
            <a:ext cx="14080" cy="24703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" descr="decorative element">
            <a:extLst>
              <a:ext uri="{FF2B5EF4-FFF2-40B4-BE49-F238E27FC236}">
                <a16:creationId xmlns:a16="http://schemas.microsoft.com/office/drawing/2014/main" id="{B99B091C-68A9-4D78-88DF-13235A57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37" y="308698"/>
            <a:ext cx="5238313" cy="853352"/>
          </a:xfrm>
        </p:spPr>
        <p:txBody>
          <a:bodyPr lIns="91440">
            <a:noAutofit/>
          </a:bodyPr>
          <a:lstStyle/>
          <a:p>
            <a:r>
              <a:rPr lang="en-US" dirty="0"/>
              <a:t>CONTOSO 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23E23281-F767-408D-8D7E-1EC45F508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737" y="979487"/>
            <a:ext cx="3581400" cy="365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Organization chart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5410200" y="584318"/>
            <a:ext cx="1371600" cy="1371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143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Mirjam Nilsson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President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21E8B07-0BC6-4DE6-B1E4-773C5D1F75EB}"/>
              </a:ext>
            </a:extLst>
          </p:cNvPr>
          <p:cNvSpPr/>
          <p:nvPr/>
        </p:nvSpPr>
        <p:spPr>
          <a:xfrm>
            <a:off x="1015563" y="1986032"/>
            <a:ext cx="1371600" cy="1371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August Bergqvist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VP Finance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A8533A-15BF-4A9F-8D87-B01EC08E2EFD}"/>
              </a:ext>
            </a:extLst>
          </p:cNvPr>
          <p:cNvSpPr/>
          <p:nvPr/>
        </p:nvSpPr>
        <p:spPr>
          <a:xfrm>
            <a:off x="1201584" y="3412062"/>
            <a:ext cx="1005840" cy="100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7AEC45-2653-4D64-BECD-67AAFD673748}"/>
              </a:ext>
            </a:extLst>
          </p:cNvPr>
          <p:cNvSpPr/>
          <p:nvPr/>
        </p:nvSpPr>
        <p:spPr>
          <a:xfrm>
            <a:off x="1201584" y="4441142"/>
            <a:ext cx="1005840" cy="100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74E31C-2FDA-4612-94EC-133FB9810200}"/>
              </a:ext>
            </a:extLst>
          </p:cNvPr>
          <p:cNvSpPr/>
          <p:nvPr/>
        </p:nvSpPr>
        <p:spPr>
          <a:xfrm>
            <a:off x="1201584" y="5480662"/>
            <a:ext cx="1005840" cy="100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Accounting Manager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3AE564E-E1AB-422A-9067-1D83448922D2}"/>
              </a:ext>
            </a:extLst>
          </p:cNvPr>
          <p:cNvSpPr/>
          <p:nvPr/>
        </p:nvSpPr>
        <p:spPr>
          <a:xfrm>
            <a:off x="2775232" y="1986032"/>
            <a:ext cx="1371600" cy="1371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Allan Mattsson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VP Technology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B2D117-8A19-4A61-BFFD-0EE12263A2B6}"/>
              </a:ext>
            </a:extLst>
          </p:cNvPr>
          <p:cNvSpPr/>
          <p:nvPr/>
        </p:nvSpPr>
        <p:spPr>
          <a:xfrm>
            <a:off x="3001654" y="3412062"/>
            <a:ext cx="1005840" cy="10058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Engineering Director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84C8281-0D5E-4BF0-AB85-487647294920}"/>
              </a:ext>
            </a:extLst>
          </p:cNvPr>
          <p:cNvSpPr/>
          <p:nvPr/>
        </p:nvSpPr>
        <p:spPr>
          <a:xfrm>
            <a:off x="4534901" y="1986032"/>
            <a:ext cx="1371600" cy="1371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Flora Berggren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VP Operations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51068E-056A-4598-BFE0-23BB66E7B4E5}"/>
              </a:ext>
            </a:extLst>
          </p:cNvPr>
          <p:cNvSpPr/>
          <p:nvPr/>
        </p:nvSpPr>
        <p:spPr>
          <a:xfrm>
            <a:off x="4705262" y="3412062"/>
            <a:ext cx="1005840" cy="10058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Facilities Manager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9118B4F-266C-48F0-8CAF-8BA67DF9A649}"/>
              </a:ext>
            </a:extLst>
          </p:cNvPr>
          <p:cNvSpPr/>
          <p:nvPr/>
        </p:nvSpPr>
        <p:spPr>
          <a:xfrm>
            <a:off x="6294570" y="1986032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Mira Karlsson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VP Marketing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3D411A-D4BE-4057-889D-F50DB0DDBF38}"/>
              </a:ext>
            </a:extLst>
          </p:cNvPr>
          <p:cNvSpPr/>
          <p:nvPr/>
        </p:nvSpPr>
        <p:spPr>
          <a:xfrm>
            <a:off x="6468879" y="3412062"/>
            <a:ext cx="1005840" cy="10058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Marketing Manager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B875BB-8A17-4D77-8FEE-55D112F948E1}"/>
              </a:ext>
            </a:extLst>
          </p:cNvPr>
          <p:cNvSpPr/>
          <p:nvPr/>
        </p:nvSpPr>
        <p:spPr>
          <a:xfrm>
            <a:off x="6468879" y="4441142"/>
            <a:ext cx="1005840" cy="10058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Marketing Manager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2C318BC-6BF6-496E-9A8C-13F9CFE491B5}"/>
              </a:ext>
            </a:extLst>
          </p:cNvPr>
          <p:cNvSpPr/>
          <p:nvPr/>
        </p:nvSpPr>
        <p:spPr>
          <a:xfrm>
            <a:off x="8054239" y="1986032"/>
            <a:ext cx="1371600" cy="1371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VP Product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CEE0A2-9522-4A8A-9A54-916029315E80}"/>
              </a:ext>
            </a:extLst>
          </p:cNvPr>
          <p:cNvSpPr/>
          <p:nvPr/>
        </p:nvSpPr>
        <p:spPr>
          <a:xfrm>
            <a:off x="8237119" y="3412062"/>
            <a:ext cx="1005840" cy="10058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C55AF3-45DA-404E-8C7F-D567E928F0D3}"/>
              </a:ext>
            </a:extLst>
          </p:cNvPr>
          <p:cNvSpPr/>
          <p:nvPr/>
        </p:nvSpPr>
        <p:spPr>
          <a:xfrm>
            <a:off x="8237119" y="4441142"/>
            <a:ext cx="1005840" cy="10058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Product Manager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EED5A81-D106-422F-8455-CF5F456EB3E0}"/>
              </a:ext>
            </a:extLst>
          </p:cNvPr>
          <p:cNvSpPr/>
          <p:nvPr/>
        </p:nvSpPr>
        <p:spPr>
          <a:xfrm>
            <a:off x="9813907" y="1986032"/>
            <a:ext cx="1371600" cy="1371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Victoria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VP Human Resources</a:t>
            </a:r>
            <a:endParaRPr lang="en-US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427D17-1221-4A3C-9ECC-AA3719B8BD0E}"/>
              </a:ext>
            </a:extLst>
          </p:cNvPr>
          <p:cNvSpPr/>
          <p:nvPr/>
        </p:nvSpPr>
        <p:spPr>
          <a:xfrm>
            <a:off x="10036934" y="3412062"/>
            <a:ext cx="1005840" cy="10058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CEEC46-9F58-4A37-9F6C-422CE6FC8E49}"/>
              </a:ext>
            </a:extLst>
          </p:cNvPr>
          <p:cNvSpPr/>
          <p:nvPr/>
        </p:nvSpPr>
        <p:spPr>
          <a:xfrm>
            <a:off x="10036934" y="4441142"/>
            <a:ext cx="1005840" cy="10058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E5D959-D311-4F91-AF0F-AF7675E31D5A}"/>
              </a:ext>
            </a:extLst>
          </p:cNvPr>
          <p:cNvSpPr/>
          <p:nvPr/>
        </p:nvSpPr>
        <p:spPr>
          <a:xfrm>
            <a:off x="10036934" y="5480662"/>
            <a:ext cx="1005840" cy="10058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44450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715" tIns="5715" rIns="5715" bIns="54011" numCol="1" spcCol="1270" anchor="ctr" anchorCtr="0">
            <a:noAutofit/>
            <a:flatTx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b="1" dirty="0">
                <a:solidFill>
                  <a:schemeClr val="tx1"/>
                </a:solidFill>
              </a:rPr>
              <a:t>Kalle Persson</a:t>
            </a: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HR Manager</a:t>
            </a:r>
          </a:p>
        </p:txBody>
      </p:sp>
    </p:spTree>
    <p:extLst>
      <p:ext uri="{BB962C8B-B14F-4D97-AF65-F5344CB8AC3E}">
        <p14:creationId xmlns:p14="http://schemas.microsoft.com/office/powerpoint/2010/main" val="265660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9">
      <a:dk1>
        <a:srgbClr val="000000"/>
      </a:dk1>
      <a:lt1>
        <a:sysClr val="window" lastClr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Custom 26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610394_win32_fixed.potx" id="{CE4DE224-35EE-4FFB-91F7-E6D3363E3863}" vid="{259F12BF-61ED-4CB6-A4D7-CBEED2A33A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2652</TotalTime>
  <Words>482</Words>
  <Application>Microsoft Office PowerPoint</Application>
  <PresentationFormat>Widescreen</PresentationFormat>
  <Paragraphs>124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Calibri</vt:lpstr>
      <vt:lpstr>Speak Pro</vt:lpstr>
      <vt:lpstr>Office Theme</vt:lpstr>
      <vt:lpstr>MPU6050</vt:lpstr>
      <vt:lpstr>CONTOSO </vt:lpstr>
      <vt:lpstr>CONTOSO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</dc:title>
  <dc:creator>Joshua Kao</dc:creator>
  <cp:lastModifiedBy>Joshua Kao</cp:lastModifiedBy>
  <cp:revision>1</cp:revision>
  <dcterms:created xsi:type="dcterms:W3CDTF">2022-04-22T20:25:42Z</dcterms:created>
  <dcterms:modified xsi:type="dcterms:W3CDTF">2022-04-24T16:37:45Z</dcterms:modified>
</cp:coreProperties>
</file>