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777" r:id="rId1"/>
  </p:sldMasterIdLst>
  <p:notesMasterIdLst>
    <p:notesMasterId r:id="rId5"/>
  </p:notesMasterIdLst>
  <p:handoutMasterIdLst>
    <p:handoutMasterId r:id="rId6"/>
  </p:handoutMasterIdLst>
  <p:sldIdLst>
    <p:sldId id="292" r:id="rId2"/>
    <p:sldId id="299" r:id="rId3"/>
    <p:sldId id="29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6264" userDrawn="1">
          <p15:clr>
            <a:srgbClr val="A4A3A4"/>
          </p15:clr>
        </p15:guide>
        <p15:guide id="2" orient="horz" pos="3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FCFD"/>
    <a:srgbClr val="C1CCF6"/>
    <a:srgbClr val="D5BAEB"/>
    <a:srgbClr val="8E9DEF"/>
    <a:srgbClr val="A6EDD2"/>
    <a:srgbClr val="A3E6FF"/>
    <a:srgbClr val="FFFFFF"/>
    <a:srgbClr val="E0B1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7CE574-E027-4CAD-87B2-899948FF6530}" v="5" dt="2022-04-24T16:36:47.8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57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>
        <p:guide pos="6264"/>
        <p:guide orient="horz" pos="3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2410" y="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hua Kao" userId="b97ed7db814798dc" providerId="LiveId" clId="{397CE574-E027-4CAD-87B2-899948FF6530}"/>
    <pc:docChg chg="modSld">
      <pc:chgData name="Joshua Kao" userId="b97ed7db814798dc" providerId="LiveId" clId="{397CE574-E027-4CAD-87B2-899948FF6530}" dt="2022-04-24T16:37:06.607" v="13" actId="14100"/>
      <pc:docMkLst>
        <pc:docMk/>
      </pc:docMkLst>
      <pc:sldChg chg="addSp modSp mod">
        <pc:chgData name="Joshua Kao" userId="b97ed7db814798dc" providerId="LiveId" clId="{397CE574-E027-4CAD-87B2-899948FF6530}" dt="2022-04-24T16:37:06.607" v="13" actId="14100"/>
        <pc:sldMkLst>
          <pc:docMk/>
          <pc:sldMk cId="2377164253" sldId="292"/>
        </pc:sldMkLst>
        <pc:cxnChg chg="add mod">
          <ac:chgData name="Joshua Kao" userId="b97ed7db814798dc" providerId="LiveId" clId="{397CE574-E027-4CAD-87B2-899948FF6530}" dt="2022-04-24T16:36:22.459" v="0"/>
          <ac:cxnSpMkLst>
            <pc:docMk/>
            <pc:sldMk cId="2377164253" sldId="292"/>
            <ac:cxnSpMk id="64" creationId="{BD13C1C2-426B-4A6A-81F3-FF5114C08606}"/>
          </ac:cxnSpMkLst>
        </pc:cxnChg>
        <pc:cxnChg chg="add mod">
          <ac:chgData name="Joshua Kao" userId="b97ed7db814798dc" providerId="LiveId" clId="{397CE574-E027-4CAD-87B2-899948FF6530}" dt="2022-04-24T16:36:30.566" v="3" actId="14100"/>
          <ac:cxnSpMkLst>
            <pc:docMk/>
            <pc:sldMk cId="2377164253" sldId="292"/>
            <ac:cxnSpMk id="65" creationId="{E7364DEE-782D-4310-BC32-E5813A1D8FCF}"/>
          </ac:cxnSpMkLst>
        </pc:cxnChg>
        <pc:cxnChg chg="add mod">
          <ac:chgData name="Joshua Kao" userId="b97ed7db814798dc" providerId="LiveId" clId="{397CE574-E027-4CAD-87B2-899948FF6530}" dt="2022-04-24T16:36:37.126" v="6" actId="14100"/>
          <ac:cxnSpMkLst>
            <pc:docMk/>
            <pc:sldMk cId="2377164253" sldId="292"/>
            <ac:cxnSpMk id="68" creationId="{19DCA6FC-943F-491A-9512-92407D7BB889}"/>
          </ac:cxnSpMkLst>
        </pc:cxnChg>
        <pc:cxnChg chg="add mod">
          <ac:chgData name="Joshua Kao" userId="b97ed7db814798dc" providerId="LiveId" clId="{397CE574-E027-4CAD-87B2-899948FF6530}" dt="2022-04-24T16:36:46.465" v="9" actId="14100"/>
          <ac:cxnSpMkLst>
            <pc:docMk/>
            <pc:sldMk cId="2377164253" sldId="292"/>
            <ac:cxnSpMk id="71" creationId="{413830DC-E00D-4B30-86A8-962DF40F749D}"/>
          </ac:cxnSpMkLst>
        </pc:cxnChg>
        <pc:cxnChg chg="add mod">
          <ac:chgData name="Joshua Kao" userId="b97ed7db814798dc" providerId="LiveId" clId="{397CE574-E027-4CAD-87B2-899948FF6530}" dt="2022-04-24T16:37:06.607" v="13" actId="14100"/>
          <ac:cxnSpMkLst>
            <pc:docMk/>
            <pc:sldMk cId="2377164253" sldId="292"/>
            <ac:cxnSpMk id="74" creationId="{7B3A28B8-8E38-49C6-9CFF-9B33CEC0B33D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22C5104-B160-49CA-BBEA-F89DC47F2ED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A77B3F-59DC-4CD3-9EDD-457BB0F4ED6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7AD89C-BB88-48A3-A1C9-D13CF625B286}" type="datetimeFigureOut">
              <a:rPr lang="en-US" smtClean="0"/>
              <a:t>4/22/2022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D14D80-1829-4047-8B70-CA13F85B2A6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9C54F4-FD5F-49B3-9277-2EBC1373BAE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37205A-E1E8-4792-BFE4-BDA0088545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9826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D09F21-8F1F-4129-8AEA-7EF5D9ADF331}" type="datetimeFigureOut">
              <a:rPr lang="en-US" smtClean="0"/>
              <a:t>4/22/2022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2C31BA-67D8-413F-A5DD-028125073D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085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2C31BA-67D8-413F-A5DD-028125073D1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270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2C31BA-67D8-413F-A5DD-028125073D1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061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2C31BA-67D8-413F-A5DD-028125073D1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551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C1534-9D13-43E9-BC8B-5694C28527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5737" y="308698"/>
            <a:ext cx="5238313" cy="853352"/>
          </a:xfrm>
        </p:spPr>
        <p:txBody>
          <a:bodyPr>
            <a:noAutofit/>
          </a:bodyPr>
          <a:lstStyle>
            <a:lvl1pPr>
              <a:defRPr sz="3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3A8573-17E8-4191-86F9-ABE0BA279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4/22/2022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D92FA6-D8B1-4403-B9DD-E60A4F351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C2CB2D-6860-4817-B66C-9C44DC4CA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83C82E0-1F49-4A07-A8B3-E2F2CBAC03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5737" y="979487"/>
            <a:ext cx="3581400" cy="365126"/>
          </a:xfrm>
        </p:spPr>
        <p:txBody>
          <a:bodyPr>
            <a:noAutofit/>
          </a:bodyPr>
          <a:lstStyle>
            <a:lvl1pPr marL="0" indent="0">
              <a:spcBef>
                <a:spcPts val="900"/>
              </a:spcBef>
              <a:buNone/>
              <a:defRPr sz="2000" b="1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5210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C1534-9D13-43E9-BC8B-5694C28527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5737" y="308698"/>
            <a:ext cx="5238313" cy="853352"/>
          </a:xfrm>
        </p:spPr>
        <p:txBody>
          <a:bodyPr>
            <a:noAutofit/>
          </a:bodyPr>
          <a:lstStyle>
            <a:lvl1pPr>
              <a:defRPr sz="3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3A8573-17E8-4191-86F9-ABE0BA279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4/22/2022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D92FA6-D8B1-4403-B9DD-E60A4F351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C2CB2D-6860-4817-B66C-9C44DC4CA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83C82E0-1F49-4A07-A8B3-E2F2CBAC03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5737" y="979487"/>
            <a:ext cx="3581400" cy="365126"/>
          </a:xfrm>
        </p:spPr>
        <p:txBody>
          <a:bodyPr>
            <a:noAutofit/>
          </a:bodyPr>
          <a:lstStyle>
            <a:lvl1pPr marL="0" indent="0">
              <a:spcBef>
                <a:spcPts val="900"/>
              </a:spcBef>
              <a:buNone/>
              <a:defRPr sz="2000" b="1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DC4173A-9EF2-4DB4-AE8D-0202037CB0D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95300" y="1543050"/>
            <a:ext cx="11353800" cy="4733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60448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2D4183-9737-47D0-A399-C54D7F7C4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E3A5CB-DFC3-4FD4-B13D-480B9D5777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50C37A-64D2-409F-A58F-B4B1F1F349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29172-4BF7-429F-BA25-7E9D1A4215EE}" type="datetimeFigureOut">
              <a:rPr lang="en-US" noProof="0" smtClean="0"/>
              <a:t>4/22/2022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4EBE4-7608-464D-BFA2-97741404DA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BEC42-CA83-4077-8D77-E2514DA723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67616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03" r:id="rId1"/>
    <p:sldLayoutId id="214748480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10D15C52-7B53-46B3-A27E-BB15E0CAB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8434544" y="6291781"/>
            <a:ext cx="27432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47CDFC6-210A-4F5E-8D9F-E890D1E97C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6447571" y="5413738"/>
            <a:ext cx="27432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88D0A3D-7690-49DD-9088-359F844C3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6451739" y="4570801"/>
            <a:ext cx="27432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8157747-B47D-4E2B-8F74-D6C9D0004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504424" y="4557239"/>
            <a:ext cx="27432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2ACDC02-08A0-4FA3-B284-D056162215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594550" y="6183542"/>
            <a:ext cx="27432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BA12BC3-45C5-4C4F-BB63-CC09098C7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599156" y="5413738"/>
            <a:ext cx="27432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6B7B494C-8888-457E-82D1-32EE6B4010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58003" y="3168721"/>
            <a:ext cx="0" cy="310896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15A627E-A616-4B35-A822-BCD857D05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516850" y="3168721"/>
            <a:ext cx="0" cy="140208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338A3F58-952C-4C6C-BE73-668B41F87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475697" y="3168721"/>
            <a:ext cx="0" cy="2271466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499176F8-BEEF-4A37-97C9-A7E859221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434544" y="3168721"/>
            <a:ext cx="0" cy="312306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E0A5E395-38A3-4ED8-A1C1-7892BF5B1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393392" y="3168721"/>
            <a:ext cx="0" cy="54864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1C54223A-2F2C-4434-A30B-92D8CEE93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10800000" flipV="1">
            <a:off x="1222489" y="2249089"/>
            <a:ext cx="4826106" cy="187772"/>
          </a:xfrm>
          <a:prstGeom prst="bentConnector2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185DC171-E6CD-4880-8EF4-7E0DB7F6C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022325" y="2249089"/>
            <a:ext cx="4971142" cy="252758"/>
          </a:xfrm>
          <a:prstGeom prst="bentConnector3">
            <a:avLst>
              <a:gd name="adj1" fmla="val 100252"/>
            </a:avLst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B5956150-D730-4D39-8E56-5123DA7B1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63314" y="2252899"/>
            <a:ext cx="0" cy="18288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98000C8A-C564-4106-9005-252681A7FD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135393" y="2252899"/>
            <a:ext cx="0" cy="18288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DFAFA2FD-B58C-4CB3-83BF-D7037A44C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060337" y="2249089"/>
            <a:ext cx="0" cy="18288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92CA40FF-E75F-4233-A382-4E9DE1FAC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032415" y="2249089"/>
            <a:ext cx="0" cy="18288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7B2075F3-49F1-4561-B16C-A60D139B4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6089286" y="1794115"/>
            <a:ext cx="1" cy="45720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3075AB11-BAD3-42E5-BC8F-B1153E21F9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99156" y="3168721"/>
            <a:ext cx="6183" cy="3014821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E5CE1F8-570D-4885-B9A3-2539980A4E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2558003" y="3755461"/>
            <a:ext cx="27432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DB4A596-1925-4CF0-8DDA-2DBE3E6B7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2564186" y="4570801"/>
            <a:ext cx="27432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C9845EF-AB31-4EB7-ADFB-2543D9298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2564186" y="5440187"/>
            <a:ext cx="27432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73FE68B-D6B3-4422-B31A-4154C1A2B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516850" y="3759271"/>
            <a:ext cx="27432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AD5F2CB-5BF2-4605-A7BB-3DBC9B1B3B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6475697" y="3759271"/>
            <a:ext cx="27432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1E9B743-2518-4E9D-9AE1-3998DBFBCD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8434544" y="3755461"/>
            <a:ext cx="27432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5B40D0C-F84E-4462-89E4-D6DB85AB1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8436917" y="4570801"/>
            <a:ext cx="27432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B4CBFD5-6012-4BE2-83ED-90867D52F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8436917" y="5451617"/>
            <a:ext cx="27432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377B15D-B0DE-401C-93B7-D8352DEE60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10389582" y="3717361"/>
            <a:ext cx="27432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804FCC3-2EDB-4E98-AD3D-D5848AE133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599156" y="3717361"/>
            <a:ext cx="27432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E4CD3FD-4CA2-4C9C-89C8-73F04D561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605339" y="4536511"/>
            <a:ext cx="27432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C12CAFB-EB6F-4237-A8EF-4BED7D1D74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2553515" y="6277681"/>
            <a:ext cx="27432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 descr="decorative element"/>
          <p:cNvSpPr>
            <a:spLocks noGrp="1"/>
          </p:cNvSpPr>
          <p:nvPr>
            <p:ph type="title"/>
          </p:nvPr>
        </p:nvSpPr>
        <p:spPr>
          <a:xfrm>
            <a:off x="495737" y="308698"/>
            <a:ext cx="5238313" cy="853352"/>
          </a:xfrm>
        </p:spPr>
        <p:txBody>
          <a:bodyPr lIns="91440">
            <a:noAutofit/>
          </a:bodyPr>
          <a:lstStyle/>
          <a:p>
            <a:r>
              <a:rPr lang="en-US" dirty="0"/>
              <a:t>Recorder.py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C2289C-E06D-4F42-9504-C59FC2CB9B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5737" y="979487"/>
            <a:ext cx="3581400" cy="36512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Overview of microphone code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12543CF-3BD4-40B0-BB18-006DCC4331CA}"/>
              </a:ext>
            </a:extLst>
          </p:cNvPr>
          <p:cNvSpPr/>
          <p:nvPr/>
        </p:nvSpPr>
        <p:spPr>
          <a:xfrm>
            <a:off x="5186172" y="1072397"/>
            <a:ext cx="1828800" cy="731520"/>
          </a:xfrm>
          <a:prstGeom prst="rect">
            <a:avLst/>
          </a:prstGeom>
          <a:solidFill>
            <a:schemeClr val="bg2">
              <a:lumMod val="95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dirty="0">
                <a:solidFill>
                  <a:schemeClr val="tx1"/>
                </a:solidFill>
              </a:rPr>
              <a:t>Cron-Job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Automated process that runs all scripts on Raspberry Pi 4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F21E8B07-0BC6-4DE6-B1E4-773C5D1F75EB}"/>
              </a:ext>
            </a:extLst>
          </p:cNvPr>
          <p:cNvSpPr/>
          <p:nvPr/>
        </p:nvSpPr>
        <p:spPr>
          <a:xfrm>
            <a:off x="308089" y="2436861"/>
            <a:ext cx="1828800" cy="7315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b="1" dirty="0">
                <a:solidFill>
                  <a:schemeClr val="tx1"/>
                </a:solidFill>
              </a:rPr>
              <a:t>Initial Microphone Configurations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C93299AE-BEEA-4E5E-88CB-50F2F112D78D}"/>
              </a:ext>
            </a:extLst>
          </p:cNvPr>
          <p:cNvSpPr/>
          <p:nvPr/>
        </p:nvSpPr>
        <p:spPr>
          <a:xfrm>
            <a:off x="759837" y="3356140"/>
            <a:ext cx="1371600" cy="7315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b="1" dirty="0">
                <a:solidFill>
                  <a:schemeClr val="tx1"/>
                </a:solidFill>
              </a:rPr>
              <a:t>Form_1 = pyaudio.paInt16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50" dirty="0">
                <a:solidFill>
                  <a:schemeClr val="tx2">
                    <a:lumMod val="50000"/>
                  </a:schemeClr>
                </a:solidFill>
              </a:rPr>
              <a:t>Initializing a 16-bit resolution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DC38D3DB-30B8-4A79-9C76-C565CFF33780}"/>
              </a:ext>
            </a:extLst>
          </p:cNvPr>
          <p:cNvSpPr/>
          <p:nvPr/>
        </p:nvSpPr>
        <p:spPr>
          <a:xfrm>
            <a:off x="759837" y="4184984"/>
            <a:ext cx="1371600" cy="7315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b="1" dirty="0">
                <a:solidFill>
                  <a:schemeClr val="tx1"/>
                </a:solidFill>
              </a:rPr>
              <a:t>Chans =1 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50" dirty="0">
                <a:solidFill>
                  <a:schemeClr val="tx2">
                    <a:lumMod val="50000"/>
                  </a:schemeClr>
                </a:solidFill>
              </a:rPr>
              <a:t>1 channel being created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F3AE564E-E1AB-422A-9067-1D83448922D2}"/>
              </a:ext>
            </a:extLst>
          </p:cNvPr>
          <p:cNvSpPr/>
          <p:nvPr/>
        </p:nvSpPr>
        <p:spPr>
          <a:xfrm>
            <a:off x="2257494" y="2436861"/>
            <a:ext cx="1828800" cy="7315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b="1" dirty="0" err="1">
                <a:solidFill>
                  <a:schemeClr val="tx1"/>
                </a:solidFill>
              </a:rPr>
              <a:t>Pyaudio.PyAudio</a:t>
            </a:r>
            <a:r>
              <a:rPr lang="en-US" sz="1200" b="1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E00EF2F1-621C-44D5-923A-283EAD95A813}"/>
              </a:ext>
            </a:extLst>
          </p:cNvPr>
          <p:cNvSpPr/>
          <p:nvPr/>
        </p:nvSpPr>
        <p:spPr>
          <a:xfrm>
            <a:off x="2714389" y="3358154"/>
            <a:ext cx="1371600" cy="7315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b="1" dirty="0">
                <a:solidFill>
                  <a:schemeClr val="tx1"/>
                </a:solidFill>
              </a:rPr>
              <a:t>Audio = </a:t>
            </a:r>
            <a:r>
              <a:rPr lang="en-US" sz="1200" b="1" dirty="0" err="1">
                <a:solidFill>
                  <a:schemeClr val="tx1"/>
                </a:solidFill>
              </a:rPr>
              <a:t>pyaudio.PyAudio</a:t>
            </a:r>
            <a:r>
              <a:rPr lang="en-US" sz="1200" b="1" dirty="0">
                <a:solidFill>
                  <a:schemeClr val="tx1"/>
                </a:solidFill>
              </a:rPr>
              <a:t>()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dirty="0">
                <a:solidFill>
                  <a:schemeClr val="accent1">
                    <a:lumMod val="50000"/>
                  </a:schemeClr>
                </a:solidFill>
              </a:rPr>
              <a:t>Creating an instantiation of </a:t>
            </a:r>
            <a:r>
              <a:rPr lang="en-US" sz="1000" dirty="0" err="1">
                <a:solidFill>
                  <a:schemeClr val="accent1">
                    <a:lumMod val="50000"/>
                  </a:schemeClr>
                </a:solidFill>
              </a:rPr>
              <a:t>pyaudio</a:t>
            </a:r>
            <a:endParaRPr lang="en-US" sz="1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AF7D30AD-3130-40C6-8BC9-7EE80B4B9A00}"/>
              </a:ext>
            </a:extLst>
          </p:cNvPr>
          <p:cNvSpPr/>
          <p:nvPr/>
        </p:nvSpPr>
        <p:spPr>
          <a:xfrm>
            <a:off x="2714389" y="4186998"/>
            <a:ext cx="1371600" cy="7315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b="1" dirty="0">
                <a:solidFill>
                  <a:schemeClr val="tx1"/>
                </a:solidFill>
              </a:rPr>
              <a:t>Stream = </a:t>
            </a:r>
            <a:r>
              <a:rPr lang="en-US" sz="1200" b="1" dirty="0" err="1">
                <a:solidFill>
                  <a:schemeClr val="tx1"/>
                </a:solidFill>
              </a:rPr>
              <a:t>audio.open</a:t>
            </a:r>
            <a:r>
              <a:rPr lang="en-US" sz="1200" b="1" dirty="0">
                <a:solidFill>
                  <a:schemeClr val="tx1"/>
                </a:solidFill>
              </a:rPr>
              <a:t>()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50" dirty="0">
                <a:solidFill>
                  <a:schemeClr val="accent1">
                    <a:lumMod val="50000"/>
                  </a:schemeClr>
                </a:solidFill>
              </a:rPr>
              <a:t>Creating a stream that can later be parsed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7893426B-E83B-41DC-A793-6BBC6104B3A6}"/>
              </a:ext>
            </a:extLst>
          </p:cNvPr>
          <p:cNvSpPr/>
          <p:nvPr/>
        </p:nvSpPr>
        <p:spPr>
          <a:xfrm>
            <a:off x="2712776" y="5027827"/>
            <a:ext cx="1371600" cy="7315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b="1" dirty="0">
                <a:solidFill>
                  <a:schemeClr val="tx1"/>
                </a:solidFill>
              </a:rPr>
              <a:t>Print(“recording”)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50" dirty="0">
                <a:solidFill>
                  <a:schemeClr val="accent1">
                    <a:lumMod val="50000"/>
                  </a:schemeClr>
                </a:solidFill>
              </a:rPr>
              <a:t>Visible proof that there is audio being recorded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25612D2-B90B-47E9-B7AF-5CCA9F91F123}"/>
              </a:ext>
            </a:extLst>
          </p:cNvPr>
          <p:cNvSpPr/>
          <p:nvPr/>
        </p:nvSpPr>
        <p:spPr>
          <a:xfrm>
            <a:off x="2712776" y="5872080"/>
            <a:ext cx="1371600" cy="7315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b="1" dirty="0">
                <a:solidFill>
                  <a:schemeClr val="tx1"/>
                </a:solidFill>
              </a:rPr>
              <a:t>Format of </a:t>
            </a:r>
            <a:r>
              <a:rPr lang="en-US" sz="1200" b="1" dirty="0" err="1">
                <a:solidFill>
                  <a:schemeClr val="tx1"/>
                </a:solidFill>
              </a:rPr>
              <a:t>audio.open</a:t>
            </a:r>
            <a:endParaRPr lang="en-US" sz="1200" b="1" dirty="0">
              <a:solidFill>
                <a:schemeClr val="tx1"/>
              </a:solidFill>
            </a:endParaRP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50" dirty="0">
                <a:solidFill>
                  <a:schemeClr val="accent1">
                    <a:lumMod val="50000"/>
                  </a:schemeClr>
                </a:solidFill>
              </a:rPr>
              <a:t>Default settings for </a:t>
            </a:r>
            <a:r>
              <a:rPr lang="en-US" sz="1050" dirty="0" err="1">
                <a:solidFill>
                  <a:schemeClr val="accent1">
                    <a:lumMod val="50000"/>
                  </a:schemeClr>
                </a:solidFill>
              </a:rPr>
              <a:t>microusb</a:t>
            </a:r>
            <a:r>
              <a:rPr lang="en-US" sz="1050" dirty="0">
                <a:solidFill>
                  <a:schemeClr val="accent1">
                    <a:lumMod val="50000"/>
                  </a:schemeClr>
                </a:solidFill>
              </a:rPr>
              <a:t> microphone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A84C8281-0D5E-4BF0-AB85-487647294920}"/>
              </a:ext>
            </a:extLst>
          </p:cNvPr>
          <p:cNvSpPr/>
          <p:nvPr/>
        </p:nvSpPr>
        <p:spPr>
          <a:xfrm>
            <a:off x="4215479" y="2431969"/>
            <a:ext cx="1828800" cy="7315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b="1" dirty="0">
                <a:solidFill>
                  <a:schemeClr val="tx1"/>
                </a:solidFill>
              </a:rPr>
              <a:t>For loop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50" dirty="0">
                <a:solidFill>
                  <a:schemeClr val="accent2">
                    <a:lumMod val="50000"/>
                  </a:schemeClr>
                </a:solidFill>
              </a:rPr>
              <a:t>Adding chunks of audio to frame array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81AC151D-872D-4D73-AE29-952F653257C0}"/>
              </a:ext>
            </a:extLst>
          </p:cNvPr>
          <p:cNvSpPr/>
          <p:nvPr/>
        </p:nvSpPr>
        <p:spPr>
          <a:xfrm>
            <a:off x="4645621" y="3352587"/>
            <a:ext cx="1371600" cy="7315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50" b="1" dirty="0" err="1">
                <a:solidFill>
                  <a:schemeClr val="tx1"/>
                </a:solidFill>
              </a:rPr>
              <a:t>Frames.append</a:t>
            </a:r>
            <a:r>
              <a:rPr lang="en-US" sz="1050" b="1" dirty="0">
                <a:solidFill>
                  <a:schemeClr val="tx1"/>
                </a:solidFill>
              </a:rPr>
              <a:t>(data)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dirty="0">
                <a:solidFill>
                  <a:schemeClr val="accent2">
                    <a:lumMod val="50000"/>
                  </a:schemeClr>
                </a:solidFill>
              </a:rPr>
              <a:t>Adding the parsed data to new frame array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29118B4F-266C-48F0-8CAF-8BA67DF9A649}"/>
              </a:ext>
            </a:extLst>
          </p:cNvPr>
          <p:cNvSpPr/>
          <p:nvPr/>
        </p:nvSpPr>
        <p:spPr>
          <a:xfrm>
            <a:off x="6156304" y="2436861"/>
            <a:ext cx="1828800" cy="7315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b="1" dirty="0">
                <a:solidFill>
                  <a:schemeClr val="tx1"/>
                </a:solidFill>
              </a:rPr>
              <a:t>Stream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50" dirty="0">
                <a:solidFill>
                  <a:schemeClr val="accent3">
                    <a:lumMod val="50000"/>
                  </a:schemeClr>
                </a:solidFill>
              </a:rPr>
              <a:t>Stopping the data collection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62FE95E2-7899-46D1-BD09-DBC69EBBF739}"/>
              </a:ext>
            </a:extLst>
          </p:cNvPr>
          <p:cNvSpPr/>
          <p:nvPr/>
        </p:nvSpPr>
        <p:spPr>
          <a:xfrm>
            <a:off x="6608400" y="3353502"/>
            <a:ext cx="1371600" cy="7315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b="1" dirty="0" err="1">
                <a:solidFill>
                  <a:schemeClr val="tx1"/>
                </a:solidFill>
              </a:rPr>
              <a:t>Stream.stop</a:t>
            </a:r>
            <a:endParaRPr lang="en-US" sz="1200" b="1" dirty="0">
              <a:solidFill>
                <a:schemeClr val="tx1"/>
              </a:solidFill>
            </a:endParaRP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50" dirty="0">
                <a:solidFill>
                  <a:schemeClr val="accent3">
                    <a:lumMod val="50000"/>
                  </a:schemeClr>
                </a:solidFill>
              </a:rPr>
              <a:t>Stop stream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A2C318BC-6BF6-496E-9A8C-13F9CFE491B5}"/>
              </a:ext>
            </a:extLst>
          </p:cNvPr>
          <p:cNvSpPr/>
          <p:nvPr/>
        </p:nvSpPr>
        <p:spPr>
          <a:xfrm>
            <a:off x="8105709" y="2436861"/>
            <a:ext cx="1828800" cy="7315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b="1" dirty="0" err="1">
                <a:solidFill>
                  <a:schemeClr val="tx1"/>
                </a:solidFill>
              </a:rPr>
              <a:t>Wavfiles</a:t>
            </a:r>
            <a:endParaRPr lang="en-US" sz="1200" b="1" dirty="0">
              <a:solidFill>
                <a:schemeClr val="tx1"/>
              </a:solidFill>
            </a:endParaRP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50" dirty="0">
                <a:solidFill>
                  <a:schemeClr val="accent6">
                    <a:lumMod val="50000"/>
                  </a:schemeClr>
                </a:solidFill>
              </a:rPr>
              <a:t>Creating </a:t>
            </a:r>
            <a:r>
              <a:rPr lang="en-US" sz="1050" dirty="0" err="1">
                <a:solidFill>
                  <a:schemeClr val="accent6">
                    <a:lumMod val="50000"/>
                  </a:schemeClr>
                </a:solidFill>
              </a:rPr>
              <a:t>wavfile</a:t>
            </a:r>
            <a:r>
              <a:rPr lang="en-US" sz="1050" dirty="0">
                <a:solidFill>
                  <a:schemeClr val="accent6">
                    <a:lumMod val="50000"/>
                  </a:schemeClr>
                </a:solidFill>
              </a:rPr>
              <a:t> from recorded audio with microphone </a:t>
            </a:r>
            <a:r>
              <a:rPr lang="en-US" sz="1050" dirty="0" err="1">
                <a:solidFill>
                  <a:schemeClr val="accent6">
                    <a:lumMod val="50000"/>
                  </a:schemeClr>
                </a:solidFill>
              </a:rPr>
              <a:t>requirments</a:t>
            </a:r>
            <a:endParaRPr lang="en-US" sz="105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6373F713-1680-4734-878B-86B182DC5AA6}"/>
              </a:ext>
            </a:extLst>
          </p:cNvPr>
          <p:cNvSpPr/>
          <p:nvPr/>
        </p:nvSpPr>
        <p:spPr>
          <a:xfrm>
            <a:off x="8557760" y="3356285"/>
            <a:ext cx="1369985" cy="731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b="1" dirty="0" err="1">
                <a:solidFill>
                  <a:schemeClr val="tx1"/>
                </a:solidFill>
              </a:rPr>
              <a:t>Wave.open</a:t>
            </a:r>
            <a:endParaRPr lang="en-US" sz="1200" b="1" dirty="0">
              <a:solidFill>
                <a:schemeClr val="tx1"/>
              </a:solidFill>
            </a:endParaRP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50" dirty="0">
                <a:solidFill>
                  <a:schemeClr val="accent6">
                    <a:lumMod val="50000"/>
                  </a:schemeClr>
                </a:solidFill>
              </a:rPr>
              <a:t>Open create and write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BEFA9A02-F4DD-44E9-86C2-C8ADA3189685}"/>
              </a:ext>
            </a:extLst>
          </p:cNvPr>
          <p:cNvSpPr/>
          <p:nvPr/>
        </p:nvSpPr>
        <p:spPr>
          <a:xfrm>
            <a:off x="8557760" y="4191479"/>
            <a:ext cx="1371600" cy="731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b="1" dirty="0" err="1">
                <a:solidFill>
                  <a:schemeClr val="tx1"/>
                </a:solidFill>
              </a:rPr>
              <a:t>Wave.setnchannels</a:t>
            </a:r>
            <a:endParaRPr lang="en-US" sz="1200" b="1" dirty="0">
              <a:solidFill>
                <a:schemeClr val="tx1"/>
              </a:solidFill>
            </a:endParaRP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50" dirty="0">
                <a:solidFill>
                  <a:schemeClr val="accent6">
                    <a:lumMod val="50000"/>
                  </a:schemeClr>
                </a:solidFill>
              </a:rPr>
              <a:t>Only create 1 channel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EE16D351-7B7B-4FCF-8D90-11468672A1EC}"/>
              </a:ext>
            </a:extLst>
          </p:cNvPr>
          <p:cNvSpPr/>
          <p:nvPr/>
        </p:nvSpPr>
        <p:spPr>
          <a:xfrm>
            <a:off x="8556147" y="5025958"/>
            <a:ext cx="1371600" cy="731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50" b="1" dirty="0" err="1">
                <a:solidFill>
                  <a:schemeClr val="tx1"/>
                </a:solidFill>
              </a:rPr>
              <a:t>Wave.setsamplewidth</a:t>
            </a:r>
            <a:endParaRPr lang="en-US" sz="1050" b="1" dirty="0">
              <a:solidFill>
                <a:schemeClr val="tx1"/>
              </a:solidFill>
            </a:endParaRP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50" dirty="0">
                <a:solidFill>
                  <a:schemeClr val="accent6">
                    <a:lumMod val="50000"/>
                  </a:schemeClr>
                </a:solidFill>
              </a:rPr>
              <a:t>Set </a:t>
            </a:r>
            <a:r>
              <a:rPr lang="en-US" sz="1050" dirty="0" err="1">
                <a:solidFill>
                  <a:schemeClr val="accent6">
                    <a:lumMod val="50000"/>
                  </a:schemeClr>
                </a:solidFill>
              </a:rPr>
              <a:t>wavfile</a:t>
            </a:r>
            <a:r>
              <a:rPr lang="en-US" sz="1050" dirty="0">
                <a:solidFill>
                  <a:schemeClr val="accent6">
                    <a:lumMod val="50000"/>
                  </a:schemeClr>
                </a:solidFill>
              </a:rPr>
              <a:t> sample rate to 44100 HZ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8EED5A81-D106-422F-8455-CF5F456EB3E0}"/>
              </a:ext>
            </a:extLst>
          </p:cNvPr>
          <p:cNvSpPr/>
          <p:nvPr/>
        </p:nvSpPr>
        <p:spPr>
          <a:xfrm>
            <a:off x="10055112" y="2436861"/>
            <a:ext cx="1828800" cy="7315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b="1" dirty="0">
                <a:solidFill>
                  <a:schemeClr val="tx1"/>
                </a:solidFill>
              </a:rPr>
              <a:t>Environment.wav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50" dirty="0">
                <a:solidFill>
                  <a:schemeClr val="accent5">
                    <a:lumMod val="50000"/>
                  </a:schemeClr>
                </a:solidFill>
              </a:rPr>
              <a:t>Final output file</a:t>
            </a:r>
            <a:endParaRPr lang="en-US" sz="9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BD569EE8-357F-4061-8190-6041007FBE4B}"/>
              </a:ext>
            </a:extLst>
          </p:cNvPr>
          <p:cNvSpPr/>
          <p:nvPr/>
        </p:nvSpPr>
        <p:spPr>
          <a:xfrm>
            <a:off x="10512312" y="3353927"/>
            <a:ext cx="1371600" cy="7315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b="1" dirty="0">
                <a:solidFill>
                  <a:schemeClr val="tx1"/>
                </a:solidFill>
              </a:rPr>
              <a:t>Verification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dirty="0" err="1">
                <a:solidFill>
                  <a:schemeClr val="accent5">
                    <a:lumMod val="50000"/>
                  </a:schemeClr>
                </a:solidFill>
              </a:rPr>
              <a:t>Matlab</a:t>
            </a:r>
            <a:r>
              <a:rPr lang="en-US" sz="900" dirty="0">
                <a:solidFill>
                  <a:schemeClr val="accent5">
                    <a:lumMod val="50000"/>
                  </a:schemeClr>
                </a:solidFill>
              </a:rPr>
              <a:t> code in appendix A verifies data using spectrograph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DEFE144-8D48-47B7-98FE-2BECF2405201}"/>
              </a:ext>
            </a:extLst>
          </p:cNvPr>
          <p:cNvSpPr/>
          <p:nvPr/>
        </p:nvSpPr>
        <p:spPr>
          <a:xfrm>
            <a:off x="759837" y="4981946"/>
            <a:ext cx="1371600" cy="7315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800" b="1" dirty="0" err="1">
                <a:solidFill>
                  <a:schemeClr val="tx1"/>
                </a:solidFill>
              </a:rPr>
              <a:t>samp_rate</a:t>
            </a:r>
            <a:r>
              <a:rPr lang="en-US" sz="800" b="1" dirty="0">
                <a:solidFill>
                  <a:schemeClr val="tx1"/>
                </a:solidFill>
              </a:rPr>
              <a:t> = 44100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800" b="1" dirty="0">
                <a:solidFill>
                  <a:schemeClr val="tx1"/>
                </a:solidFill>
              </a:rPr>
              <a:t>Chunk = 4096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800" dirty="0">
                <a:solidFill>
                  <a:schemeClr val="tx2">
                    <a:lumMod val="50000"/>
                  </a:schemeClr>
                </a:solidFill>
              </a:rPr>
              <a:t>Collecting audio at 44.1 kHz with 4096 samples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0DBB481-DD24-49F7-B914-F0FFA2111143}"/>
              </a:ext>
            </a:extLst>
          </p:cNvPr>
          <p:cNvSpPr/>
          <p:nvPr/>
        </p:nvSpPr>
        <p:spPr>
          <a:xfrm>
            <a:off x="746172" y="5817782"/>
            <a:ext cx="1371600" cy="7315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100" b="1" dirty="0" err="1">
                <a:solidFill>
                  <a:schemeClr val="tx1"/>
                </a:solidFill>
              </a:rPr>
              <a:t>Record_specs</a:t>
            </a:r>
            <a:r>
              <a:rPr lang="en-US" sz="1100" b="1" dirty="0">
                <a:solidFill>
                  <a:schemeClr val="tx1"/>
                </a:solidFill>
              </a:rPr>
              <a:t> = 3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100" b="1" dirty="0" err="1">
                <a:solidFill>
                  <a:schemeClr val="tx1"/>
                </a:solidFill>
              </a:rPr>
              <a:t>dev_index</a:t>
            </a:r>
            <a:r>
              <a:rPr lang="en-US" sz="1100" b="1" dirty="0">
                <a:solidFill>
                  <a:schemeClr val="tx1"/>
                </a:solidFill>
              </a:rPr>
              <a:t> = 2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800" dirty="0">
                <a:solidFill>
                  <a:schemeClr val="tx2">
                    <a:lumMod val="50000"/>
                  </a:schemeClr>
                </a:solidFill>
              </a:rPr>
              <a:t>Recording audio for 3 seconds and setting which USB port is being used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0E911F5-82AC-4EAD-8AAF-4E50B8E2A861}"/>
              </a:ext>
            </a:extLst>
          </p:cNvPr>
          <p:cNvSpPr/>
          <p:nvPr/>
        </p:nvSpPr>
        <p:spPr>
          <a:xfrm>
            <a:off x="4635206" y="4191479"/>
            <a:ext cx="1371600" cy="7315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b="1" dirty="0" err="1">
                <a:solidFill>
                  <a:schemeClr val="tx1"/>
                </a:solidFill>
              </a:rPr>
              <a:t>Samp_rate</a:t>
            </a:r>
            <a:r>
              <a:rPr lang="en-US" sz="1200" b="1" dirty="0">
                <a:solidFill>
                  <a:schemeClr val="tx1"/>
                </a:solidFill>
              </a:rPr>
              <a:t>/chunk *</a:t>
            </a:r>
            <a:r>
              <a:rPr lang="en-US" sz="1200" b="1" dirty="0" err="1">
                <a:solidFill>
                  <a:schemeClr val="tx1"/>
                </a:solidFill>
              </a:rPr>
              <a:t>record_secs</a:t>
            </a:r>
            <a:endParaRPr lang="en-US" sz="1200" b="1" dirty="0">
              <a:solidFill>
                <a:schemeClr val="tx1"/>
              </a:solidFill>
            </a:endParaRP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50" dirty="0">
                <a:solidFill>
                  <a:schemeClr val="accent2">
                    <a:lumMod val="50000"/>
                  </a:schemeClr>
                </a:solidFill>
              </a:rPr>
              <a:t>How many iterations of collection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A6FD435-D8E5-4D4F-93A3-8F00825704B1}"/>
              </a:ext>
            </a:extLst>
          </p:cNvPr>
          <p:cNvSpPr/>
          <p:nvPr/>
        </p:nvSpPr>
        <p:spPr>
          <a:xfrm>
            <a:off x="6571866" y="4191479"/>
            <a:ext cx="1371600" cy="7315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b="1" dirty="0" err="1">
                <a:solidFill>
                  <a:schemeClr val="tx1"/>
                </a:solidFill>
              </a:rPr>
              <a:t>Stream.close</a:t>
            </a:r>
            <a:endParaRPr lang="en-US" sz="1200" b="1" dirty="0">
              <a:solidFill>
                <a:schemeClr val="tx1"/>
              </a:solidFill>
            </a:endParaRP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50" dirty="0">
                <a:solidFill>
                  <a:schemeClr val="accent3">
                    <a:lumMod val="50000"/>
                  </a:schemeClr>
                </a:solidFill>
              </a:rPr>
              <a:t>Close the stream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2EF7DB4-2E19-422F-85AA-9077451BFA99}"/>
              </a:ext>
            </a:extLst>
          </p:cNvPr>
          <p:cNvSpPr/>
          <p:nvPr/>
        </p:nvSpPr>
        <p:spPr>
          <a:xfrm>
            <a:off x="6586979" y="5032016"/>
            <a:ext cx="1371600" cy="7315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b="1" dirty="0" err="1">
                <a:solidFill>
                  <a:schemeClr val="tx1"/>
                </a:solidFill>
              </a:rPr>
              <a:t>Audio.terminate</a:t>
            </a:r>
            <a:endParaRPr lang="en-US" sz="1200" b="1" dirty="0">
              <a:solidFill>
                <a:schemeClr val="tx1"/>
              </a:solidFill>
            </a:endParaRP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50" dirty="0">
                <a:solidFill>
                  <a:schemeClr val="accent3">
                    <a:lumMod val="50000"/>
                  </a:schemeClr>
                </a:solidFill>
              </a:rPr>
              <a:t>Stop recording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48DA1DF-340C-4369-A7F6-4B6759CAD689}"/>
              </a:ext>
            </a:extLst>
          </p:cNvPr>
          <p:cNvSpPr/>
          <p:nvPr/>
        </p:nvSpPr>
        <p:spPr>
          <a:xfrm>
            <a:off x="8562909" y="5872080"/>
            <a:ext cx="1371600" cy="731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100" b="1" dirty="0" err="1">
                <a:solidFill>
                  <a:schemeClr val="tx1"/>
                </a:solidFill>
              </a:rPr>
              <a:t>Wavefile.writeframes</a:t>
            </a:r>
            <a:endParaRPr lang="en-US" sz="1100" b="1" dirty="0">
              <a:solidFill>
                <a:schemeClr val="tx1"/>
              </a:solidFill>
            </a:endParaRP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50" dirty="0">
                <a:solidFill>
                  <a:schemeClr val="accent6">
                    <a:lumMod val="50000"/>
                  </a:schemeClr>
                </a:solidFill>
              </a:rPr>
              <a:t>Combining all created frames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D13C1C2-426B-4A6A-81F3-FF5114C08606}"/>
              </a:ext>
            </a:extLst>
          </p:cNvPr>
          <p:cNvCxnSpPr>
            <a:cxnSpLocks/>
          </p:cNvCxnSpPr>
          <p:nvPr/>
        </p:nvCxnSpPr>
        <p:spPr>
          <a:xfrm>
            <a:off x="2136889" y="2802621"/>
            <a:ext cx="1206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7364DEE-782D-4310-BC32-E5813A1D8FCF}"/>
              </a:ext>
            </a:extLst>
          </p:cNvPr>
          <p:cNvCxnSpPr>
            <a:cxnSpLocks/>
            <a:stCxn id="147" idx="3"/>
            <a:endCxn id="150" idx="1"/>
          </p:cNvCxnSpPr>
          <p:nvPr/>
        </p:nvCxnSpPr>
        <p:spPr>
          <a:xfrm flipV="1">
            <a:off x="4086294" y="2797729"/>
            <a:ext cx="129185" cy="4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9DCA6FC-943F-491A-9512-92407D7BB889}"/>
              </a:ext>
            </a:extLst>
          </p:cNvPr>
          <p:cNvCxnSpPr>
            <a:cxnSpLocks/>
            <a:stCxn id="150" idx="3"/>
            <a:endCxn id="153" idx="1"/>
          </p:cNvCxnSpPr>
          <p:nvPr/>
        </p:nvCxnSpPr>
        <p:spPr>
          <a:xfrm>
            <a:off x="6044279" y="2797729"/>
            <a:ext cx="112025" cy="4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13830DC-E00D-4B30-86A8-962DF40F749D}"/>
              </a:ext>
            </a:extLst>
          </p:cNvPr>
          <p:cNvCxnSpPr>
            <a:cxnSpLocks/>
            <a:stCxn id="153" idx="3"/>
            <a:endCxn id="156" idx="1"/>
          </p:cNvCxnSpPr>
          <p:nvPr/>
        </p:nvCxnSpPr>
        <p:spPr>
          <a:xfrm>
            <a:off x="7985104" y="2802621"/>
            <a:ext cx="1206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7B3A28B8-8E38-49C6-9CFF-9B33CEC0B33D}"/>
              </a:ext>
            </a:extLst>
          </p:cNvPr>
          <p:cNvCxnSpPr>
            <a:cxnSpLocks/>
            <a:stCxn id="156" idx="3"/>
            <a:endCxn id="159" idx="1"/>
          </p:cNvCxnSpPr>
          <p:nvPr/>
        </p:nvCxnSpPr>
        <p:spPr>
          <a:xfrm>
            <a:off x="9934509" y="2802621"/>
            <a:ext cx="1206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71642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F835875-0EC2-4394-86C3-A0F382DE9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8" idx="1"/>
          </p:cNvCxnSpPr>
          <p:nvPr/>
        </p:nvCxnSpPr>
        <p:spPr>
          <a:xfrm flipH="1" flipV="1">
            <a:off x="5159830" y="2514604"/>
            <a:ext cx="520904" cy="52625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6F8010A-DC42-48BB-AFCE-8092CFADB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8" idx="7"/>
          </p:cNvCxnSpPr>
          <p:nvPr/>
        </p:nvCxnSpPr>
        <p:spPr>
          <a:xfrm flipV="1">
            <a:off x="6650602" y="2489408"/>
            <a:ext cx="365284" cy="55145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F88F21A-67AF-4A6B-9277-69F1B5CD2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18" idx="6"/>
            <a:endCxn id="156" idx="2"/>
          </p:cNvCxnSpPr>
          <p:nvPr/>
        </p:nvCxnSpPr>
        <p:spPr>
          <a:xfrm>
            <a:off x="6851468" y="3525796"/>
            <a:ext cx="10276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B7EADA4-55FB-4A87-82CD-99517AEAAA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18" idx="2"/>
            <a:endCxn id="147" idx="6"/>
          </p:cNvCxnSpPr>
          <p:nvPr/>
        </p:nvCxnSpPr>
        <p:spPr>
          <a:xfrm flipH="1">
            <a:off x="4308258" y="3525796"/>
            <a:ext cx="117161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0982070-E86C-40D4-8C78-5BC012FD2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18" idx="3"/>
          </p:cNvCxnSpPr>
          <p:nvPr/>
        </p:nvCxnSpPr>
        <p:spPr>
          <a:xfrm flipH="1">
            <a:off x="5300124" y="4010730"/>
            <a:ext cx="380610" cy="52625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2E8812D-E925-4F41-884C-53BFA3B5F8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8" idx="5"/>
          </p:cNvCxnSpPr>
          <p:nvPr/>
        </p:nvCxnSpPr>
        <p:spPr>
          <a:xfrm>
            <a:off x="6650602" y="4010730"/>
            <a:ext cx="457769" cy="46556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EDF9835-6CB9-447A-86CD-CADE85BB6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067800" y="3525796"/>
            <a:ext cx="50074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4FFC6F64-F998-4A58-8A42-72A040FA9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53" idx="0"/>
            <a:endCxn id="42" idx="4"/>
          </p:cNvCxnSpPr>
          <p:nvPr/>
        </p:nvCxnSpPr>
        <p:spPr>
          <a:xfrm flipV="1">
            <a:off x="7284720" y="1321432"/>
            <a:ext cx="51966" cy="13313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BE304D5D-3012-4733-9EEC-EFF399093A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endCxn id="43" idx="3"/>
          </p:cNvCxnSpPr>
          <p:nvPr/>
        </p:nvCxnSpPr>
        <p:spPr>
          <a:xfrm flipV="1">
            <a:off x="7781479" y="1647690"/>
            <a:ext cx="269220" cy="13391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DD14BF04-51BD-4646-AD6E-2797F77837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50" idx="0"/>
          </p:cNvCxnSpPr>
          <p:nvPr/>
        </p:nvCxnSpPr>
        <p:spPr>
          <a:xfrm flipH="1" flipV="1">
            <a:off x="4864163" y="1184625"/>
            <a:ext cx="38455" cy="26994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9629BD07-52B4-4F4A-B6C3-BA3939C3D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3930541" y="1714645"/>
            <a:ext cx="478132" cy="20411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6627EB2A-BBCD-437F-91F4-B40F491020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2525058" y="3525796"/>
            <a:ext cx="59448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F7C310AA-41F4-421C-B220-1E4182E98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4019530" y="5010319"/>
            <a:ext cx="590659" cy="16328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3C2A03DD-4671-48ED-AE00-BB6932F83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4740859" y="5297016"/>
            <a:ext cx="226115" cy="58237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9CC2590-B072-4451-AE0F-81A512834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39" idx="3"/>
          </p:cNvCxnSpPr>
          <p:nvPr/>
        </p:nvCxnSpPr>
        <p:spPr>
          <a:xfrm flipH="1">
            <a:off x="8741094" y="2812695"/>
            <a:ext cx="295154" cy="31390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561895E-6B7B-4832-87E7-D9EE81201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8649605" y="3977476"/>
            <a:ext cx="478132" cy="20411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itle 3" descr="decorative element">
            <a:extLst>
              <a:ext uri="{FF2B5EF4-FFF2-40B4-BE49-F238E27FC236}">
                <a16:creationId xmlns:a16="http://schemas.microsoft.com/office/drawing/2014/main" id="{6DDAD05A-1DDB-4494-A3C5-0651CACCF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737" y="308698"/>
            <a:ext cx="5238313" cy="853352"/>
          </a:xfrm>
        </p:spPr>
        <p:txBody>
          <a:bodyPr lIns="91440">
            <a:noAutofit/>
          </a:bodyPr>
          <a:lstStyle/>
          <a:p>
            <a:r>
              <a:rPr lang="en-US" dirty="0"/>
              <a:t>CONTOSO 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460D35DA-3F5B-45B9-8C76-F5C641D67F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5737" y="979487"/>
            <a:ext cx="3581400" cy="365126"/>
          </a:xfrm>
        </p:spPr>
        <p:txBody>
          <a:bodyPr lIns="91440">
            <a:normAutofit lnSpcReduction="10000"/>
          </a:bodyPr>
          <a:lstStyle/>
          <a:p>
            <a:r>
              <a:rPr lang="en-US" dirty="0"/>
              <a:t>Organization chart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8B2D117-8A19-4A61-BFFD-0EE12263A2B6}"/>
              </a:ext>
            </a:extLst>
          </p:cNvPr>
          <p:cNvSpPr/>
          <p:nvPr/>
        </p:nvSpPr>
        <p:spPr>
          <a:xfrm>
            <a:off x="1768467" y="3068596"/>
            <a:ext cx="914400" cy="914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b="1" dirty="0">
                <a:solidFill>
                  <a:schemeClr val="tx1"/>
                </a:solidFill>
              </a:rPr>
              <a:t>Angelica Astrom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dirty="0">
                <a:solidFill>
                  <a:schemeClr val="accent6">
                    <a:lumMod val="50000"/>
                  </a:schemeClr>
                </a:solidFill>
              </a:rPr>
              <a:t>Engineering Director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8DFAE6F-4937-4568-9F8B-0E1906675EF9}"/>
              </a:ext>
            </a:extLst>
          </p:cNvPr>
          <p:cNvSpPr/>
          <p:nvPr/>
        </p:nvSpPr>
        <p:spPr>
          <a:xfrm>
            <a:off x="3360814" y="1033057"/>
            <a:ext cx="914400" cy="9144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b="1" dirty="0">
                <a:solidFill>
                  <a:schemeClr val="tx1"/>
                </a:solidFill>
              </a:rPr>
              <a:t>Victoria Hanssen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dirty="0">
                <a:solidFill>
                  <a:schemeClr val="accent2">
                    <a:lumMod val="50000"/>
                  </a:schemeClr>
                </a:solidFill>
              </a:rPr>
              <a:t>HR Manager</a:t>
            </a:r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F3AE564E-E1AB-422A-9067-1D83448922D2}"/>
              </a:ext>
            </a:extLst>
          </p:cNvPr>
          <p:cNvSpPr/>
          <p:nvPr/>
        </p:nvSpPr>
        <p:spPr>
          <a:xfrm>
            <a:off x="3119538" y="2931436"/>
            <a:ext cx="1188720" cy="11887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b="1" dirty="0">
                <a:solidFill>
                  <a:schemeClr val="tx1"/>
                </a:solidFill>
              </a:rPr>
              <a:t>Allan Mattsson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dirty="0">
                <a:solidFill>
                  <a:schemeClr val="accent1">
                    <a:lumMod val="50000"/>
                  </a:schemeClr>
                </a:solidFill>
              </a:rPr>
              <a:t>VP Technology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7A8533A-15BF-4A9F-8D87-B01EC08E2EFD}"/>
              </a:ext>
            </a:extLst>
          </p:cNvPr>
          <p:cNvSpPr/>
          <p:nvPr/>
        </p:nvSpPr>
        <p:spPr>
          <a:xfrm>
            <a:off x="3416628" y="4839816"/>
            <a:ext cx="914400" cy="9144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b="1" dirty="0">
                <a:solidFill>
                  <a:schemeClr val="tx1"/>
                </a:solidFill>
              </a:rPr>
              <a:t>Alexander Martensson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dirty="0">
                <a:solidFill>
                  <a:schemeClr val="accent4">
                    <a:lumMod val="50000"/>
                  </a:schemeClr>
                </a:solidFill>
              </a:rPr>
              <a:t>Accounting Manager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BA25134-710C-4BE5-B673-B7E018D18B5E}"/>
              </a:ext>
            </a:extLst>
          </p:cNvPr>
          <p:cNvSpPr/>
          <p:nvPr/>
        </p:nvSpPr>
        <p:spPr>
          <a:xfrm>
            <a:off x="4308258" y="410001"/>
            <a:ext cx="914400" cy="9144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b="1" dirty="0">
                <a:solidFill>
                  <a:schemeClr val="tx1"/>
                </a:solidFill>
              </a:rPr>
              <a:t>Kalle Persson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dirty="0">
                <a:solidFill>
                  <a:schemeClr val="accent2">
                    <a:lumMod val="50000"/>
                  </a:schemeClr>
                </a:solidFill>
              </a:rPr>
              <a:t>HR Manager</a:t>
            </a:r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A84C8281-0D5E-4BF0-AB85-487647294920}"/>
              </a:ext>
            </a:extLst>
          </p:cNvPr>
          <p:cNvSpPr/>
          <p:nvPr/>
        </p:nvSpPr>
        <p:spPr>
          <a:xfrm>
            <a:off x="4308258" y="1454569"/>
            <a:ext cx="1188720" cy="118872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b="1" dirty="0">
                <a:solidFill>
                  <a:schemeClr val="tx1"/>
                </a:solidFill>
              </a:rPr>
              <a:t>Flora Berggren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dirty="0">
                <a:solidFill>
                  <a:schemeClr val="accent2">
                    <a:lumMod val="50000"/>
                  </a:schemeClr>
                </a:solidFill>
              </a:rPr>
              <a:t>VP Human Resources</a:t>
            </a:r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F21E8B07-0BC6-4DE6-B1E4-773C5D1F75EB}"/>
              </a:ext>
            </a:extLst>
          </p:cNvPr>
          <p:cNvSpPr/>
          <p:nvPr/>
        </p:nvSpPr>
        <p:spPr>
          <a:xfrm>
            <a:off x="4509774" y="4287912"/>
            <a:ext cx="1188720" cy="118872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b="1" dirty="0">
                <a:solidFill>
                  <a:schemeClr val="tx1"/>
                </a:solidFill>
              </a:rPr>
              <a:t>August Bergqvist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dirty="0">
                <a:solidFill>
                  <a:schemeClr val="accent4">
                    <a:lumMod val="50000"/>
                  </a:schemeClr>
                </a:solidFill>
              </a:rPr>
              <a:t>VP Finance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174E31C-2FDA-4612-94EC-133FB9810200}"/>
              </a:ext>
            </a:extLst>
          </p:cNvPr>
          <p:cNvSpPr/>
          <p:nvPr/>
        </p:nvSpPr>
        <p:spPr>
          <a:xfrm>
            <a:off x="4194088" y="5601805"/>
            <a:ext cx="914400" cy="9144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b="1" dirty="0">
                <a:solidFill>
                  <a:schemeClr val="tx1"/>
                </a:solidFill>
              </a:rPr>
              <a:t>Ian Hansson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dirty="0">
                <a:solidFill>
                  <a:schemeClr val="accent4">
                    <a:lumMod val="50000"/>
                  </a:schemeClr>
                </a:solidFill>
              </a:rPr>
              <a:t>Accounting Manager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12543CF-3BD4-40B0-BB18-006DCC4331CA}"/>
              </a:ext>
            </a:extLst>
          </p:cNvPr>
          <p:cNvSpPr/>
          <p:nvPr/>
        </p:nvSpPr>
        <p:spPr>
          <a:xfrm>
            <a:off x="5479868" y="2839996"/>
            <a:ext cx="1371600" cy="1371600"/>
          </a:xfrm>
          <a:prstGeom prst="ellipse">
            <a:avLst/>
          </a:prstGeom>
          <a:solidFill>
            <a:schemeClr val="bg2">
              <a:lumMod val="85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b="1" dirty="0">
                <a:solidFill>
                  <a:schemeClr val="tx1"/>
                </a:solidFill>
              </a:rPr>
              <a:t>Mirjam Nilsson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President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E940123-65B9-4487-832B-5584C40EDFC2}"/>
              </a:ext>
            </a:extLst>
          </p:cNvPr>
          <p:cNvSpPr/>
          <p:nvPr/>
        </p:nvSpPr>
        <p:spPr>
          <a:xfrm>
            <a:off x="6879486" y="407032"/>
            <a:ext cx="914400" cy="9144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b="1" dirty="0">
                <a:solidFill>
                  <a:schemeClr val="tx1"/>
                </a:solidFill>
              </a:rPr>
              <a:t>April Hansson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dirty="0">
                <a:solidFill>
                  <a:schemeClr val="accent3">
                    <a:lumMod val="50000"/>
                  </a:schemeClr>
                </a:solidFill>
              </a:rPr>
              <a:t>Marketing Manager</a:t>
            </a:r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29118B4F-266C-48F0-8CAF-8BA67DF9A649}"/>
              </a:ext>
            </a:extLst>
          </p:cNvPr>
          <p:cNvSpPr/>
          <p:nvPr/>
        </p:nvSpPr>
        <p:spPr>
          <a:xfrm>
            <a:off x="6690360" y="1454569"/>
            <a:ext cx="1188720" cy="118872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b="1" dirty="0">
                <a:solidFill>
                  <a:schemeClr val="tx1"/>
                </a:solidFill>
              </a:rPr>
              <a:t>Mira Karlsson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dirty="0">
                <a:solidFill>
                  <a:schemeClr val="accent3">
                    <a:lumMod val="50000"/>
                  </a:schemeClr>
                </a:solidFill>
              </a:rPr>
              <a:t>VP Marketing</a:t>
            </a:r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8EED5A81-D106-422F-8455-CF5F456EB3E0}"/>
              </a:ext>
            </a:extLst>
          </p:cNvPr>
          <p:cNvSpPr/>
          <p:nvPr/>
        </p:nvSpPr>
        <p:spPr>
          <a:xfrm>
            <a:off x="6690360" y="4287912"/>
            <a:ext cx="1188720" cy="118872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b="1" dirty="0">
                <a:solidFill>
                  <a:schemeClr val="tx1"/>
                </a:solidFill>
              </a:rPr>
              <a:t>Victoria Persson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dirty="0">
                <a:solidFill>
                  <a:schemeClr val="accent5">
                    <a:lumMod val="50000"/>
                  </a:schemeClr>
                </a:solidFill>
              </a:rPr>
              <a:t>VP </a:t>
            </a:r>
            <a:r>
              <a:rPr lang="en-US" sz="980" dirty="0">
                <a:solidFill>
                  <a:schemeClr val="accent5">
                    <a:lumMod val="50000"/>
                  </a:schemeClr>
                </a:solidFill>
              </a:rPr>
              <a:t>Transportation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8D5EBCDB-3E75-47E8-ABD7-3F644D0FD4C1}"/>
              </a:ext>
            </a:extLst>
          </p:cNvPr>
          <p:cNvSpPr/>
          <p:nvPr/>
        </p:nvSpPr>
        <p:spPr>
          <a:xfrm>
            <a:off x="7916788" y="867201"/>
            <a:ext cx="914400" cy="9144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b="1" dirty="0">
                <a:solidFill>
                  <a:schemeClr val="tx1"/>
                </a:solidFill>
              </a:rPr>
              <a:t>Kalle Persson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dirty="0">
                <a:solidFill>
                  <a:schemeClr val="accent3">
                    <a:lumMod val="50000"/>
                  </a:schemeClr>
                </a:solidFill>
              </a:rPr>
              <a:t>Marketing Manager</a:t>
            </a:r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A2C318BC-6BF6-496E-9A8C-13F9CFE491B5}"/>
              </a:ext>
            </a:extLst>
          </p:cNvPr>
          <p:cNvSpPr/>
          <p:nvPr/>
        </p:nvSpPr>
        <p:spPr>
          <a:xfrm>
            <a:off x="7879080" y="2931436"/>
            <a:ext cx="1188720" cy="118872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b="1" dirty="0">
                <a:solidFill>
                  <a:schemeClr val="tx1"/>
                </a:solidFill>
              </a:rPr>
              <a:t>Kalle Persson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dirty="0">
                <a:solidFill>
                  <a:schemeClr val="accent6">
                    <a:lumMod val="50000"/>
                  </a:schemeClr>
                </a:solidFill>
              </a:rPr>
              <a:t>VP Product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A66AE38-43FB-4F35-8EDA-C8614A6EE034}"/>
              </a:ext>
            </a:extLst>
          </p:cNvPr>
          <p:cNvSpPr/>
          <p:nvPr/>
        </p:nvSpPr>
        <p:spPr>
          <a:xfrm>
            <a:off x="8902337" y="2032206"/>
            <a:ext cx="914400" cy="9144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b="1" dirty="0">
                <a:solidFill>
                  <a:schemeClr val="tx1"/>
                </a:solidFill>
              </a:rPr>
              <a:t>Angelica Hansson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dirty="0">
                <a:solidFill>
                  <a:schemeClr val="accent6">
                    <a:lumMod val="50000"/>
                  </a:schemeClr>
                </a:solidFill>
              </a:rPr>
              <a:t>Product Manager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9658437-3585-499C-8389-EBC7189ABCC1}"/>
              </a:ext>
            </a:extLst>
          </p:cNvPr>
          <p:cNvSpPr/>
          <p:nvPr/>
        </p:nvSpPr>
        <p:spPr>
          <a:xfrm>
            <a:off x="8902337" y="4042026"/>
            <a:ext cx="914400" cy="9144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b="1" dirty="0">
                <a:solidFill>
                  <a:schemeClr val="tx1"/>
                </a:solidFill>
              </a:rPr>
              <a:t>Jens Martensson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dirty="0">
                <a:solidFill>
                  <a:schemeClr val="accent6">
                    <a:lumMod val="50000"/>
                  </a:schemeClr>
                </a:solidFill>
              </a:rPr>
              <a:t>Product Manager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C51068E-056A-4598-BFE0-23BB66E7B4E5}"/>
              </a:ext>
            </a:extLst>
          </p:cNvPr>
          <p:cNvSpPr/>
          <p:nvPr/>
        </p:nvSpPr>
        <p:spPr>
          <a:xfrm>
            <a:off x="9452022" y="3068596"/>
            <a:ext cx="914400" cy="9144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b="1" dirty="0">
                <a:solidFill>
                  <a:schemeClr val="tx1"/>
                </a:solidFill>
              </a:rPr>
              <a:t>Victoria Hansson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dirty="0">
                <a:solidFill>
                  <a:schemeClr val="accent6">
                    <a:lumMod val="50000"/>
                  </a:schemeClr>
                </a:solidFill>
              </a:rPr>
              <a:t>Product Manager</a:t>
            </a:r>
          </a:p>
        </p:txBody>
      </p:sp>
    </p:spTree>
    <p:extLst>
      <p:ext uri="{BB962C8B-B14F-4D97-AF65-F5344CB8AC3E}">
        <p14:creationId xmlns:p14="http://schemas.microsoft.com/office/powerpoint/2010/main" val="401437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71CAB80-D1D9-44FC-8D55-CD893FBCE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096000" y="1887311"/>
            <a:ext cx="0" cy="7837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7B55E85-CA8B-4D72-B56D-DC630B7355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44" idx="6"/>
            <a:endCxn id="159" idx="2"/>
          </p:cNvCxnSpPr>
          <p:nvPr/>
        </p:nvCxnSpPr>
        <p:spPr>
          <a:xfrm>
            <a:off x="2387163" y="2671832"/>
            <a:ext cx="742674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CA9666C-A9F6-48EE-8292-38BB451F38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50" idx="4"/>
          </p:cNvCxnSpPr>
          <p:nvPr/>
        </p:nvCxnSpPr>
        <p:spPr>
          <a:xfrm>
            <a:off x="5220701" y="3357632"/>
            <a:ext cx="26757" cy="44556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2429867-FC74-4466-AECE-CDE51EC2E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47" idx="4"/>
          </p:cNvCxnSpPr>
          <p:nvPr/>
        </p:nvCxnSpPr>
        <p:spPr>
          <a:xfrm flipH="1">
            <a:off x="3443150" y="3357632"/>
            <a:ext cx="17882" cy="82656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C3FAE81-D7C5-4CB6-B021-6BC86CA4A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44" idx="4"/>
          </p:cNvCxnSpPr>
          <p:nvPr/>
        </p:nvCxnSpPr>
        <p:spPr>
          <a:xfrm flipH="1">
            <a:off x="1687283" y="3357632"/>
            <a:ext cx="14080" cy="24703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57B2EEE-DAA2-471C-9452-FB07BE9DB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6966290" y="2568042"/>
            <a:ext cx="14080" cy="24703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F85CFAB-2AE3-417A-9AD1-D63C5497F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8715718" y="2791375"/>
            <a:ext cx="14080" cy="24703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CB7D033-1649-45C3-8471-2F2274041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10538387" y="3302253"/>
            <a:ext cx="14080" cy="24703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itle 3" descr="decorative element">
            <a:extLst>
              <a:ext uri="{FF2B5EF4-FFF2-40B4-BE49-F238E27FC236}">
                <a16:creationId xmlns:a16="http://schemas.microsoft.com/office/drawing/2014/main" id="{B99B091C-68A9-4D78-88DF-13235A573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737" y="308698"/>
            <a:ext cx="5238313" cy="853352"/>
          </a:xfrm>
        </p:spPr>
        <p:txBody>
          <a:bodyPr lIns="91440">
            <a:noAutofit/>
          </a:bodyPr>
          <a:lstStyle/>
          <a:p>
            <a:r>
              <a:rPr lang="en-US" dirty="0"/>
              <a:t>CONTOSO  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23E23281-F767-408D-8D7E-1EC45F5084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5737" y="979487"/>
            <a:ext cx="3581400" cy="36512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Organization chart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12543CF-3BD4-40B0-BB18-006DCC4331CA}"/>
              </a:ext>
            </a:extLst>
          </p:cNvPr>
          <p:cNvSpPr/>
          <p:nvPr/>
        </p:nvSpPr>
        <p:spPr>
          <a:xfrm>
            <a:off x="5410200" y="584318"/>
            <a:ext cx="1371600" cy="13716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14300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b="1" dirty="0">
                <a:solidFill>
                  <a:schemeClr val="tx1"/>
                </a:solidFill>
              </a:rPr>
              <a:t>Mirjam Nilsson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President</a:t>
            </a:r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F21E8B07-0BC6-4DE6-B1E4-773C5D1F75EB}"/>
              </a:ext>
            </a:extLst>
          </p:cNvPr>
          <p:cNvSpPr/>
          <p:nvPr/>
        </p:nvSpPr>
        <p:spPr>
          <a:xfrm>
            <a:off x="1015563" y="1986032"/>
            <a:ext cx="1371600" cy="13716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76200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b="1" dirty="0">
                <a:solidFill>
                  <a:schemeClr val="tx1"/>
                </a:solidFill>
              </a:rPr>
              <a:t>August Bergqvist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dirty="0">
                <a:solidFill>
                  <a:schemeClr val="tx2">
                    <a:lumMod val="50000"/>
                  </a:schemeClr>
                </a:solidFill>
              </a:rPr>
              <a:t>VP Finance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7A8533A-15BF-4A9F-8D87-B01EC08E2EFD}"/>
              </a:ext>
            </a:extLst>
          </p:cNvPr>
          <p:cNvSpPr/>
          <p:nvPr/>
        </p:nvSpPr>
        <p:spPr>
          <a:xfrm>
            <a:off x="1201584" y="3412062"/>
            <a:ext cx="1005840" cy="100584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44450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50" b="1" dirty="0">
                <a:solidFill>
                  <a:schemeClr val="tx1"/>
                </a:solidFill>
              </a:rPr>
              <a:t>Kalle Persson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dirty="0">
                <a:solidFill>
                  <a:schemeClr val="accent4">
                    <a:lumMod val="50000"/>
                  </a:schemeClr>
                </a:solidFill>
              </a:rPr>
              <a:t>Accounting Manager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37AEC45-2653-4D64-BECD-67AAFD673748}"/>
              </a:ext>
            </a:extLst>
          </p:cNvPr>
          <p:cNvSpPr/>
          <p:nvPr/>
        </p:nvSpPr>
        <p:spPr>
          <a:xfrm>
            <a:off x="1201584" y="4441142"/>
            <a:ext cx="1005840" cy="100584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44450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50" b="1" dirty="0">
                <a:solidFill>
                  <a:schemeClr val="tx1"/>
                </a:solidFill>
              </a:rPr>
              <a:t>Kalle Persson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dirty="0">
                <a:solidFill>
                  <a:schemeClr val="accent4">
                    <a:lumMod val="50000"/>
                  </a:schemeClr>
                </a:solidFill>
              </a:rPr>
              <a:t>Accounting Manager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174E31C-2FDA-4612-94EC-133FB9810200}"/>
              </a:ext>
            </a:extLst>
          </p:cNvPr>
          <p:cNvSpPr/>
          <p:nvPr/>
        </p:nvSpPr>
        <p:spPr>
          <a:xfrm>
            <a:off x="1201584" y="5480662"/>
            <a:ext cx="1005840" cy="100584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44450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50" b="1" dirty="0">
                <a:solidFill>
                  <a:schemeClr val="tx1"/>
                </a:solidFill>
              </a:rPr>
              <a:t>Kalle Persson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dirty="0">
                <a:solidFill>
                  <a:schemeClr val="accent4">
                    <a:lumMod val="50000"/>
                  </a:schemeClr>
                </a:solidFill>
              </a:rPr>
              <a:t>Accounting Manager</a:t>
            </a:r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F3AE564E-E1AB-422A-9067-1D83448922D2}"/>
              </a:ext>
            </a:extLst>
          </p:cNvPr>
          <p:cNvSpPr/>
          <p:nvPr/>
        </p:nvSpPr>
        <p:spPr>
          <a:xfrm>
            <a:off x="2775232" y="1986032"/>
            <a:ext cx="1371600" cy="13716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76200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b="1" dirty="0">
                <a:solidFill>
                  <a:schemeClr val="tx1"/>
                </a:solidFill>
              </a:rPr>
              <a:t>Allan Mattsson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dirty="0">
                <a:solidFill>
                  <a:schemeClr val="accent1">
                    <a:lumMod val="50000"/>
                  </a:schemeClr>
                </a:solidFill>
              </a:rPr>
              <a:t>VP Technology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8B2D117-8A19-4A61-BFFD-0EE12263A2B6}"/>
              </a:ext>
            </a:extLst>
          </p:cNvPr>
          <p:cNvSpPr/>
          <p:nvPr/>
        </p:nvSpPr>
        <p:spPr>
          <a:xfrm>
            <a:off x="3001654" y="3412062"/>
            <a:ext cx="1005840" cy="10058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44450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50" b="1" dirty="0">
                <a:solidFill>
                  <a:schemeClr val="tx1"/>
                </a:solidFill>
              </a:rPr>
              <a:t>Kalle Persson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dirty="0">
                <a:solidFill>
                  <a:schemeClr val="accent6">
                    <a:lumMod val="50000"/>
                  </a:schemeClr>
                </a:solidFill>
              </a:rPr>
              <a:t>Engineering Director</a:t>
            </a:r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A84C8281-0D5E-4BF0-AB85-487647294920}"/>
              </a:ext>
            </a:extLst>
          </p:cNvPr>
          <p:cNvSpPr/>
          <p:nvPr/>
        </p:nvSpPr>
        <p:spPr>
          <a:xfrm>
            <a:off x="4534901" y="1986032"/>
            <a:ext cx="1371600" cy="13716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76200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b="1" dirty="0">
                <a:solidFill>
                  <a:schemeClr val="tx1"/>
                </a:solidFill>
              </a:rPr>
              <a:t>Flora Berggren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dirty="0">
                <a:solidFill>
                  <a:schemeClr val="accent2">
                    <a:lumMod val="50000"/>
                  </a:schemeClr>
                </a:solidFill>
              </a:rPr>
              <a:t>VP Operations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C51068E-056A-4598-BFE0-23BB66E7B4E5}"/>
              </a:ext>
            </a:extLst>
          </p:cNvPr>
          <p:cNvSpPr/>
          <p:nvPr/>
        </p:nvSpPr>
        <p:spPr>
          <a:xfrm>
            <a:off x="4705262" y="3412062"/>
            <a:ext cx="1005840" cy="100584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44450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50" b="1" dirty="0">
                <a:solidFill>
                  <a:schemeClr val="tx1"/>
                </a:solidFill>
              </a:rPr>
              <a:t>Kalle Persson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dirty="0">
                <a:solidFill>
                  <a:schemeClr val="accent2">
                    <a:lumMod val="50000"/>
                  </a:schemeClr>
                </a:solidFill>
              </a:rPr>
              <a:t>Facilities Manager</a:t>
            </a:r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29118B4F-266C-48F0-8CAF-8BA67DF9A649}"/>
              </a:ext>
            </a:extLst>
          </p:cNvPr>
          <p:cNvSpPr/>
          <p:nvPr/>
        </p:nvSpPr>
        <p:spPr>
          <a:xfrm>
            <a:off x="6294570" y="1986032"/>
            <a:ext cx="1371600" cy="13716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76200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b="1" dirty="0">
                <a:solidFill>
                  <a:schemeClr val="tx1"/>
                </a:solidFill>
              </a:rPr>
              <a:t>Mira Karlsson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dirty="0">
                <a:solidFill>
                  <a:schemeClr val="accent3">
                    <a:lumMod val="50000"/>
                  </a:schemeClr>
                </a:solidFill>
              </a:rPr>
              <a:t>VP Marketing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E3D411A-D4BE-4057-889D-F50DB0DDBF38}"/>
              </a:ext>
            </a:extLst>
          </p:cNvPr>
          <p:cNvSpPr/>
          <p:nvPr/>
        </p:nvSpPr>
        <p:spPr>
          <a:xfrm>
            <a:off x="6468879" y="3412062"/>
            <a:ext cx="1005840" cy="100584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44450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50" b="1" dirty="0">
                <a:solidFill>
                  <a:schemeClr val="tx1"/>
                </a:solidFill>
              </a:rPr>
              <a:t>Kalle Persson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dirty="0">
                <a:solidFill>
                  <a:schemeClr val="accent3">
                    <a:lumMod val="50000"/>
                  </a:schemeClr>
                </a:solidFill>
              </a:rPr>
              <a:t>Marketing Manager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3B875BB-8A17-4D77-8FEE-55D112F948E1}"/>
              </a:ext>
            </a:extLst>
          </p:cNvPr>
          <p:cNvSpPr/>
          <p:nvPr/>
        </p:nvSpPr>
        <p:spPr>
          <a:xfrm>
            <a:off x="6468879" y="4441142"/>
            <a:ext cx="1005840" cy="100584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44450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50" b="1" dirty="0">
                <a:solidFill>
                  <a:schemeClr val="tx1"/>
                </a:solidFill>
              </a:rPr>
              <a:t>Kalle Persson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dirty="0">
                <a:solidFill>
                  <a:schemeClr val="accent3">
                    <a:lumMod val="50000"/>
                  </a:schemeClr>
                </a:solidFill>
              </a:rPr>
              <a:t>Marketing Manager</a:t>
            </a:r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A2C318BC-6BF6-496E-9A8C-13F9CFE491B5}"/>
              </a:ext>
            </a:extLst>
          </p:cNvPr>
          <p:cNvSpPr/>
          <p:nvPr/>
        </p:nvSpPr>
        <p:spPr>
          <a:xfrm>
            <a:off x="8054239" y="1986032"/>
            <a:ext cx="1371600" cy="13716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76200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b="1" dirty="0">
                <a:solidFill>
                  <a:schemeClr val="tx1"/>
                </a:solidFill>
              </a:rPr>
              <a:t>Kalle Persson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dirty="0">
                <a:solidFill>
                  <a:schemeClr val="accent6">
                    <a:lumMod val="50000"/>
                  </a:schemeClr>
                </a:solidFill>
              </a:rPr>
              <a:t>VP Product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5CEE0A2-9522-4A8A-9A54-916029315E80}"/>
              </a:ext>
            </a:extLst>
          </p:cNvPr>
          <p:cNvSpPr/>
          <p:nvPr/>
        </p:nvSpPr>
        <p:spPr>
          <a:xfrm>
            <a:off x="8237119" y="3412062"/>
            <a:ext cx="1005840" cy="100584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44450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50" b="1" dirty="0">
                <a:solidFill>
                  <a:schemeClr val="tx1"/>
                </a:solidFill>
              </a:rPr>
              <a:t>Kalle Persson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dirty="0">
                <a:solidFill>
                  <a:schemeClr val="accent6">
                    <a:lumMod val="50000"/>
                  </a:schemeClr>
                </a:solidFill>
              </a:rPr>
              <a:t>Product Manager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3C55AF3-45DA-404E-8C7F-D567E928F0D3}"/>
              </a:ext>
            </a:extLst>
          </p:cNvPr>
          <p:cNvSpPr/>
          <p:nvPr/>
        </p:nvSpPr>
        <p:spPr>
          <a:xfrm>
            <a:off x="8237119" y="4441142"/>
            <a:ext cx="1005840" cy="100584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44450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100" b="1" dirty="0">
                <a:solidFill>
                  <a:schemeClr val="tx1"/>
                </a:solidFill>
              </a:rPr>
              <a:t>Kalle Persson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dirty="0">
                <a:solidFill>
                  <a:schemeClr val="accent6">
                    <a:lumMod val="50000"/>
                  </a:schemeClr>
                </a:solidFill>
              </a:rPr>
              <a:t>Product Manager</a:t>
            </a:r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8EED5A81-D106-422F-8455-CF5F456EB3E0}"/>
              </a:ext>
            </a:extLst>
          </p:cNvPr>
          <p:cNvSpPr/>
          <p:nvPr/>
        </p:nvSpPr>
        <p:spPr>
          <a:xfrm>
            <a:off x="9813907" y="1986032"/>
            <a:ext cx="1371600" cy="13716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76200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b="1" dirty="0">
                <a:solidFill>
                  <a:schemeClr val="tx1"/>
                </a:solidFill>
              </a:rPr>
              <a:t>Victoria Persson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dirty="0">
                <a:solidFill>
                  <a:schemeClr val="accent2">
                    <a:lumMod val="50000"/>
                  </a:schemeClr>
                </a:solidFill>
              </a:rPr>
              <a:t>VP Human Resources</a:t>
            </a:r>
            <a:endParaRPr lang="en-US" sz="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F427D17-1221-4A3C-9ECC-AA3719B8BD0E}"/>
              </a:ext>
            </a:extLst>
          </p:cNvPr>
          <p:cNvSpPr/>
          <p:nvPr/>
        </p:nvSpPr>
        <p:spPr>
          <a:xfrm>
            <a:off x="10036934" y="3412062"/>
            <a:ext cx="1005840" cy="100584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44450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50" b="1" dirty="0">
                <a:solidFill>
                  <a:schemeClr val="tx1"/>
                </a:solidFill>
              </a:rPr>
              <a:t>Kalle Persson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dirty="0">
                <a:solidFill>
                  <a:schemeClr val="accent2">
                    <a:lumMod val="50000"/>
                  </a:schemeClr>
                </a:solidFill>
              </a:rPr>
              <a:t>HR Manager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3CEEC46-9F58-4A37-9F6C-422CE6FC8E49}"/>
              </a:ext>
            </a:extLst>
          </p:cNvPr>
          <p:cNvSpPr/>
          <p:nvPr/>
        </p:nvSpPr>
        <p:spPr>
          <a:xfrm>
            <a:off x="10036934" y="4441142"/>
            <a:ext cx="1005840" cy="100584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44450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50" b="1" dirty="0">
                <a:solidFill>
                  <a:schemeClr val="tx1"/>
                </a:solidFill>
              </a:rPr>
              <a:t>Kalle Persson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dirty="0">
                <a:solidFill>
                  <a:schemeClr val="accent2">
                    <a:lumMod val="50000"/>
                  </a:schemeClr>
                </a:solidFill>
              </a:rPr>
              <a:t>HR Manager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7E5D959-D311-4F91-AF0F-AF7675E31D5A}"/>
              </a:ext>
            </a:extLst>
          </p:cNvPr>
          <p:cNvSpPr/>
          <p:nvPr/>
        </p:nvSpPr>
        <p:spPr>
          <a:xfrm>
            <a:off x="10036934" y="5480662"/>
            <a:ext cx="1005840" cy="100584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44450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50" b="1" dirty="0">
                <a:solidFill>
                  <a:schemeClr val="tx1"/>
                </a:solidFill>
              </a:rPr>
              <a:t>Kalle Persson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dirty="0">
                <a:solidFill>
                  <a:schemeClr val="accent2">
                    <a:lumMod val="50000"/>
                  </a:schemeClr>
                </a:solidFill>
              </a:rPr>
              <a:t>HR Manager</a:t>
            </a:r>
          </a:p>
        </p:txBody>
      </p:sp>
    </p:spTree>
    <p:extLst>
      <p:ext uri="{BB962C8B-B14F-4D97-AF65-F5344CB8AC3E}">
        <p14:creationId xmlns:p14="http://schemas.microsoft.com/office/powerpoint/2010/main" val="2656605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9">
      <a:dk1>
        <a:srgbClr val="000000"/>
      </a:dk1>
      <a:lt1>
        <a:sysClr val="window" lastClr="FFFFFF"/>
      </a:lt1>
      <a:dk2>
        <a:srgbClr val="8439BD"/>
      </a:dk2>
      <a:lt2>
        <a:srgbClr val="FFFFFF"/>
      </a:lt2>
      <a:accent1>
        <a:srgbClr val="0EABB7"/>
      </a:accent1>
      <a:accent2>
        <a:srgbClr val="4868E5"/>
      </a:accent2>
      <a:accent3>
        <a:srgbClr val="20A472"/>
      </a:accent3>
      <a:accent4>
        <a:srgbClr val="B13DC8"/>
      </a:accent4>
      <a:accent5>
        <a:srgbClr val="172DA6"/>
      </a:accent5>
      <a:accent6>
        <a:srgbClr val="00B0F0"/>
      </a:accent6>
      <a:hlink>
        <a:srgbClr val="00B0F0"/>
      </a:hlink>
      <a:folHlink>
        <a:srgbClr val="B036B3"/>
      </a:folHlink>
    </a:clrScheme>
    <a:fontScheme name="Custom 26">
      <a:majorFont>
        <a:latin typeface="Speak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610394_win32_fixed.potx" id="{CE4DE224-35EE-4FFB-91F7-E6D3363E3863}" vid="{259F12BF-61ED-4CB6-A4D7-CBEED2A33A8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Color-coded organization chart</Template>
  <TotalTime>2676</TotalTime>
  <Words>396</Words>
  <Application>Microsoft Office PowerPoint</Application>
  <PresentationFormat>Widescreen</PresentationFormat>
  <Paragraphs>131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Avenir Next LT Pro Light</vt:lpstr>
      <vt:lpstr>Calibri</vt:lpstr>
      <vt:lpstr>Speak Pro</vt:lpstr>
      <vt:lpstr>Office Theme</vt:lpstr>
      <vt:lpstr>Recorder.py</vt:lpstr>
      <vt:lpstr>CONTOSO </vt:lpstr>
      <vt:lpstr>CONTOSO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Recorder.py</dc:title>
  <dc:creator>Joshua Kao</dc:creator>
  <cp:lastModifiedBy>Joshua Kao</cp:lastModifiedBy>
  <cp:revision>1</cp:revision>
  <dcterms:created xsi:type="dcterms:W3CDTF">2022-04-22T20:00:19Z</dcterms:created>
  <dcterms:modified xsi:type="dcterms:W3CDTF">2022-04-24T16:37:11Z</dcterms:modified>
</cp:coreProperties>
</file>