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80" d="100"/>
          <a:sy n="180" d="100"/>
        </p:scale>
        <p:origin x="-2776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Kao" userId="b97ed7db814798dc" providerId="LiveId" clId="{1EC41774-9CB0-4475-9A55-8FB7E8EBF0A4}"/>
    <pc:docChg chg="modSld">
      <pc:chgData name="Joshua Kao" userId="b97ed7db814798dc" providerId="LiveId" clId="{1EC41774-9CB0-4475-9A55-8FB7E8EBF0A4}" dt="2022-04-16T01:25:54.021" v="0" actId="14100"/>
      <pc:docMkLst>
        <pc:docMk/>
      </pc:docMkLst>
      <pc:sldChg chg="modSp mod">
        <pc:chgData name="Joshua Kao" userId="b97ed7db814798dc" providerId="LiveId" clId="{1EC41774-9CB0-4475-9A55-8FB7E8EBF0A4}" dt="2022-04-16T01:25:54.021" v="0" actId="14100"/>
        <pc:sldMkLst>
          <pc:docMk/>
          <pc:sldMk cId="1938344625" sldId="256"/>
        </pc:sldMkLst>
        <pc:cxnChg chg="mod">
          <ac:chgData name="Joshua Kao" userId="b97ed7db814798dc" providerId="LiveId" clId="{1EC41774-9CB0-4475-9A55-8FB7E8EBF0A4}" dt="2022-04-16T01:25:54.021" v="0" actId="14100"/>
          <ac:cxnSpMkLst>
            <pc:docMk/>
            <pc:sldMk cId="1938344625" sldId="256"/>
            <ac:cxnSpMk id="37" creationId="{D1681E48-F497-48FF-9684-74F76D2E58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F426-2984-4335-953A-587265BED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E0ABD-456E-440A-ABD7-8140121EF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860F-DC3B-443B-A720-DC5BF556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F56-6049-4266-A789-DE54384343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FCBA5-50A9-435A-B712-DE073B24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BAA2A-4C8B-48AC-8BE1-7D57A0F8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0F2F-1C73-4AE9-8CE9-57C488A7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EA66-8706-4BFB-AB76-5C51B802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419CC-1370-43AF-9F68-420AA4A52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A40A-8057-4425-9DF2-D65E238A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F56-6049-4266-A789-DE54384343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0D41-7587-4309-BEAD-F3ADE8FC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67D5-6794-43AF-8281-C1F27F1C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0F2F-1C73-4AE9-8CE9-57C488A7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1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68063-196B-40F6-B5C0-C9987C6F3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57855-667E-46FD-A11F-2F938CCB3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BA93-CD98-4008-8DF2-C1494368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F56-6049-4266-A789-DE54384343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C67C8-2187-46C8-89D8-A4DB378C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B5A47-5AB0-441E-95DC-A980C164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0F2F-1C73-4AE9-8CE9-57C488A7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6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03BD-FCF2-4D6D-81F7-C5F8546D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46DF-F1FD-4975-9161-76073B14E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157DF-49D6-42BC-B2DF-FAA80202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F56-6049-4266-A789-DE54384343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3537-6DA1-40AE-B6B2-434E0DFA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4A382-728D-4898-A7AA-BBE194C5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0F2F-1C73-4AE9-8CE9-57C488A7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7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1F09-3AAA-4150-A6B5-9D6CD46A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A00BF-1736-4D99-8BA5-2A0F6FB97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30DDE-A618-4EFC-B6D3-0C8F44FA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F56-6049-4266-A789-DE54384343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758E-1082-40C5-8393-411478C2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B403A-E968-4EEF-82B0-CD75BDD8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0F2F-1C73-4AE9-8CE9-57C488A7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D1E7-6911-4C03-99F5-AEDC292A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632F3-456F-4DC3-970F-ECFA8AEE8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387D0-CD83-499A-8B94-EB7C06E6D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0C0E0-1D2F-492C-ACA6-337662C8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F56-6049-4266-A789-DE54384343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B59FD-309C-4F03-AA8A-DE241313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302CD-8E2B-4656-BC01-33AD6734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0F2F-1C73-4AE9-8CE9-57C488A7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FBB4-8D2A-416D-9214-889A18E8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3D91E-6658-49A9-AE20-085D1B272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8233D-440A-4ABF-B184-C3B0A2A3D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15B5A-7E33-488E-9827-7DC584CF4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FE18A-F4B3-4146-9D28-0738BEA1A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B9497-B74A-4A86-84FF-B1F66396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F56-6049-4266-A789-DE54384343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BDDE4-DF59-4421-AD01-15E6EF0C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15D7B-AA60-40F1-96C8-ADB043EE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0F2F-1C73-4AE9-8CE9-57C488A7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7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176E-3EC7-4A86-A997-3CF18258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523A7-2C4C-4831-89A8-80A8704D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F56-6049-4266-A789-DE54384343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E4DE7-12AD-4F39-8D04-1C3BE543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47740-AD70-4606-A5E9-E208BB48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0F2F-1C73-4AE9-8CE9-57C488A7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6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F6213-B92B-47C4-95E9-9EF6A097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F56-6049-4266-A789-DE54384343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FB4FC-DC28-42D9-A864-E00CA645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68FCE-814C-42D8-82FF-04DB83BE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0F2F-1C73-4AE9-8CE9-57C488A7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99B0-0CFA-41AD-9AB2-5B0F53DC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0EBD-90CF-45B1-A8CE-E0F7A1D49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50858-E6D1-4A9C-8212-D5735666A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EDDD3-9C03-4590-BBF6-9B7BAF8C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F56-6049-4266-A789-DE54384343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CF4C6-3853-4D5B-8674-E41F088F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0B2D3-DB40-4F0A-8387-65BE3D69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0F2F-1C73-4AE9-8CE9-57C488A7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6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87E0-6E97-4D41-B002-989BA9AC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0A25E-7C05-498B-A0E5-D07E8402A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C81C7-C1B3-40FD-902F-12B0C1580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77823-6F03-42B2-AC4A-14579F43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F56-6049-4266-A789-DE54384343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1CD53-F674-4B06-87E5-F3B2D943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25B75-1DEE-4D03-885A-F6306E51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0F2F-1C73-4AE9-8CE9-57C488A7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6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1E1D4-38FD-4F9E-950A-C6012E7A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8A65-D295-45D3-AB13-50268F6A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62DA4-346B-4496-B06F-FF58ACF0B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A3F56-6049-4266-A789-DE54384343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9192D-2609-4874-BE81-3619FD224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A6F5-5D0A-4ED5-A9C6-352C7A9EF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0F2F-1C73-4AE9-8CE9-57C488A7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3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8334CC-E196-4213-A106-039DC1B5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17020" y="2330396"/>
            <a:ext cx="6166142" cy="240542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1B993F-5240-4A7B-8A4D-7EBB9CAA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380" y="1351974"/>
            <a:ext cx="23241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4B3917A-1448-45EC-B545-2FA60D90A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02892">
            <a:off x="4023511" y="3917998"/>
            <a:ext cx="692467" cy="92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E04145-91CD-4E3D-B07F-4801C779E823}"/>
              </a:ext>
            </a:extLst>
          </p:cNvPr>
          <p:cNvCxnSpPr/>
          <p:nvPr/>
        </p:nvCxnSpPr>
        <p:spPr>
          <a:xfrm flipH="1" flipV="1">
            <a:off x="3586480" y="3942080"/>
            <a:ext cx="4572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F6901A4-0EBF-4FAC-BBFD-255B177A1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626" y="494325"/>
            <a:ext cx="4532374" cy="348111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A80274-C7E1-4EE1-A7DA-B288660EF71B}"/>
              </a:ext>
            </a:extLst>
          </p:cNvPr>
          <p:cNvCxnSpPr>
            <a:cxnSpLocks/>
          </p:cNvCxnSpPr>
          <p:nvPr/>
        </p:nvCxnSpPr>
        <p:spPr>
          <a:xfrm flipH="1">
            <a:off x="2949337" y="877824"/>
            <a:ext cx="733188" cy="3141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BF8BAF-FE90-4EC4-9C6D-3F83F906F68D}"/>
              </a:ext>
            </a:extLst>
          </p:cNvPr>
          <p:cNvCxnSpPr>
            <a:cxnSpLocks/>
          </p:cNvCxnSpPr>
          <p:nvPr/>
        </p:nvCxnSpPr>
        <p:spPr>
          <a:xfrm flipH="1">
            <a:off x="3101737" y="1082672"/>
            <a:ext cx="708047" cy="3089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C9B069-035F-442C-A1CC-A588B04D517A}"/>
              </a:ext>
            </a:extLst>
          </p:cNvPr>
          <p:cNvCxnSpPr>
            <a:cxnSpLocks/>
          </p:cNvCxnSpPr>
          <p:nvPr/>
        </p:nvCxnSpPr>
        <p:spPr>
          <a:xfrm flipH="1">
            <a:off x="3271975" y="1173479"/>
            <a:ext cx="410550" cy="29003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C4082A4-0EC8-44EC-AB43-3E77FED0B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8936" y="2896902"/>
            <a:ext cx="2513330" cy="209035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944509-D028-49B0-804D-9D01C2BFCB78}"/>
              </a:ext>
            </a:extLst>
          </p:cNvPr>
          <p:cNvCxnSpPr>
            <a:cxnSpLocks/>
          </p:cNvCxnSpPr>
          <p:nvPr/>
        </p:nvCxnSpPr>
        <p:spPr>
          <a:xfrm>
            <a:off x="3836978" y="947205"/>
            <a:ext cx="1131545" cy="21680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AC3B2F-B4B7-4B28-83EA-257865BDCD60}"/>
              </a:ext>
            </a:extLst>
          </p:cNvPr>
          <p:cNvCxnSpPr>
            <a:cxnSpLocks/>
          </p:cNvCxnSpPr>
          <p:nvPr/>
        </p:nvCxnSpPr>
        <p:spPr>
          <a:xfrm>
            <a:off x="3693663" y="1289050"/>
            <a:ext cx="1523562" cy="1776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1C6A9A-9E9B-4365-95C0-6F65B87D57D0}"/>
              </a:ext>
            </a:extLst>
          </p:cNvPr>
          <p:cNvCxnSpPr>
            <a:cxnSpLocks/>
          </p:cNvCxnSpPr>
          <p:nvPr/>
        </p:nvCxnSpPr>
        <p:spPr>
          <a:xfrm>
            <a:off x="3809784" y="1173479"/>
            <a:ext cx="1224237" cy="194175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681E48-F497-48FF-9684-74F76D2E58DF}"/>
              </a:ext>
            </a:extLst>
          </p:cNvPr>
          <p:cNvCxnSpPr>
            <a:cxnSpLocks/>
          </p:cNvCxnSpPr>
          <p:nvPr/>
        </p:nvCxnSpPr>
        <p:spPr>
          <a:xfrm>
            <a:off x="3836978" y="1235676"/>
            <a:ext cx="1283945" cy="183655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53818D48-04AA-4F6D-B2DD-59CDE3E850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8335" y="1471103"/>
            <a:ext cx="1527558" cy="15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4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Kao</dc:creator>
  <cp:lastModifiedBy>Joshua Kao</cp:lastModifiedBy>
  <cp:revision>1</cp:revision>
  <dcterms:created xsi:type="dcterms:W3CDTF">2022-04-14T00:45:18Z</dcterms:created>
  <dcterms:modified xsi:type="dcterms:W3CDTF">2022-04-16T01:26:02Z</dcterms:modified>
</cp:coreProperties>
</file>