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1"/>
  </p:sldMasterIdLst>
  <p:notesMasterIdLst>
    <p:notesMasterId r:id="rId5"/>
  </p:notesMasterIdLst>
  <p:handoutMasterIdLst>
    <p:handoutMasterId r:id="rId6"/>
  </p:handoutMasterIdLst>
  <p:sldIdLst>
    <p:sldId id="292" r:id="rId2"/>
    <p:sldId id="299" r:id="rId3"/>
    <p:sldId id="2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BDE54-F15B-4706-8F82-7E694CED4461}" v="7" dt="2022-04-24T16:40:42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41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Kao" userId="b97ed7db814798dc" providerId="LiveId" clId="{381BDE54-F15B-4706-8F82-7E694CED4461}"/>
    <pc:docChg chg="modSld">
      <pc:chgData name="Joshua Kao" userId="b97ed7db814798dc" providerId="LiveId" clId="{381BDE54-F15B-4706-8F82-7E694CED4461}" dt="2022-04-24T16:40:49.765" v="13" actId="14100"/>
      <pc:docMkLst>
        <pc:docMk/>
      </pc:docMkLst>
      <pc:sldChg chg="addSp modSp mod">
        <pc:chgData name="Joshua Kao" userId="b97ed7db814798dc" providerId="LiveId" clId="{381BDE54-F15B-4706-8F82-7E694CED4461}" dt="2022-04-24T16:40:49.765" v="13" actId="14100"/>
        <pc:sldMkLst>
          <pc:docMk/>
          <pc:sldMk cId="2377164253" sldId="292"/>
        </pc:sldMkLst>
        <pc:spChg chg="mod">
          <ac:chgData name="Joshua Kao" userId="b97ed7db814798dc" providerId="LiveId" clId="{381BDE54-F15B-4706-8F82-7E694CED4461}" dt="2022-04-24T16:34:54.321" v="0"/>
          <ac:spMkLst>
            <pc:docMk/>
            <pc:sldMk cId="2377164253" sldId="292"/>
            <ac:spMk id="18" creationId="{912543CF-3BD4-40B0-BB18-006DCC4331CA}"/>
          </ac:spMkLst>
        </pc:spChg>
        <pc:cxnChg chg="add mod">
          <ac:chgData name="Joshua Kao" userId="b97ed7db814798dc" providerId="LiveId" clId="{381BDE54-F15B-4706-8F82-7E694CED4461}" dt="2022-04-24T16:40:19.976" v="1"/>
          <ac:cxnSpMkLst>
            <pc:docMk/>
            <pc:sldMk cId="2377164253" sldId="292"/>
            <ac:cxnSpMk id="51" creationId="{47511AD1-B366-4FEB-A1D3-A2A467BAC870}"/>
          </ac:cxnSpMkLst>
        </pc:cxnChg>
        <pc:cxnChg chg="add mod">
          <ac:chgData name="Joshua Kao" userId="b97ed7db814798dc" providerId="LiveId" clId="{381BDE54-F15B-4706-8F82-7E694CED4461}" dt="2022-04-24T16:40:27.634" v="4" actId="14100"/>
          <ac:cxnSpMkLst>
            <pc:docMk/>
            <pc:sldMk cId="2377164253" sldId="292"/>
            <ac:cxnSpMk id="52" creationId="{7A9AD0DA-332B-469E-898C-6FA56B512049}"/>
          </ac:cxnSpMkLst>
        </pc:cxnChg>
        <pc:cxnChg chg="add mod">
          <ac:chgData name="Joshua Kao" userId="b97ed7db814798dc" providerId="LiveId" clId="{381BDE54-F15B-4706-8F82-7E694CED4461}" dt="2022-04-24T16:40:34.127" v="7" actId="14100"/>
          <ac:cxnSpMkLst>
            <pc:docMk/>
            <pc:sldMk cId="2377164253" sldId="292"/>
            <ac:cxnSpMk id="55" creationId="{D9253B4B-8A44-4559-9828-5383B7620482}"/>
          </ac:cxnSpMkLst>
        </pc:cxnChg>
        <pc:cxnChg chg="add mod">
          <ac:chgData name="Joshua Kao" userId="b97ed7db814798dc" providerId="LiveId" clId="{381BDE54-F15B-4706-8F82-7E694CED4461}" dt="2022-04-24T16:40:41.688" v="10" actId="14100"/>
          <ac:cxnSpMkLst>
            <pc:docMk/>
            <pc:sldMk cId="2377164253" sldId="292"/>
            <ac:cxnSpMk id="58" creationId="{51A4CE3B-4101-47C3-890F-D6702DD405F6}"/>
          </ac:cxnSpMkLst>
        </pc:cxnChg>
        <pc:cxnChg chg="add mod">
          <ac:chgData name="Joshua Kao" userId="b97ed7db814798dc" providerId="LiveId" clId="{381BDE54-F15B-4706-8F82-7E694CED4461}" dt="2022-04-24T16:40:49.765" v="13" actId="14100"/>
          <ac:cxnSpMkLst>
            <pc:docMk/>
            <pc:sldMk cId="2377164253" sldId="292"/>
            <ac:cxnSpMk id="61" creationId="{BE3C1868-CC8B-46FB-B81B-37EB64EF8EE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5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4/24/2022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21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4/24/2022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C4173A-9EF2-4DB4-AE8D-0202037CB0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543050"/>
            <a:ext cx="11353800" cy="473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4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4/24/2022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3168721"/>
            <a:ext cx="0" cy="31089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3168721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8A3F58-952C-4C6C-BE73-668B41F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75697" y="3168721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99176F8-BEEF-4A37-97C9-A7E859221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4544" y="3168721"/>
            <a:ext cx="0" cy="55519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A5E395-38A3-4ED8-A1C1-7892BF5B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3392" y="3168721"/>
            <a:ext cx="0" cy="54864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1222489" y="2249089"/>
            <a:ext cx="4826106" cy="187772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85DC171-E6CD-4880-8EF4-7E0DB7F6C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22325" y="2249089"/>
            <a:ext cx="4971142" cy="252758"/>
          </a:xfrm>
          <a:prstGeom prst="bentConnector3">
            <a:avLst>
              <a:gd name="adj1" fmla="val 100252"/>
            </a:avLst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56150-D730-4D39-8E56-5123DA7B1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63314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5393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FAFA2FD-B58C-4CB3-83BF-D7037A44C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0337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CA40FF-E75F-4233-A382-4E9DE1FA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32415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6" y="1794115"/>
            <a:ext cx="1" cy="4572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9156" y="3168721"/>
            <a:ext cx="0" cy="13716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B4A596-1925-4CF0-8DDA-2DBE3E6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9845EF-AB31-4EB7-ADFB-2543D9298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544018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16850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D5F2CB-5BF2-4605-A7BB-3DBC9B1B3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475697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E9B743-2518-4E9D-9AE1-3998DBFB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4544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77B15D-B0DE-401C-93B7-D8352DEE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389582" y="3717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4FCC3-2EDB-4E98-AD3D-D5848AE1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9156" y="3717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05339" y="453651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12CAFB-EB6F-4237-A8EF-4BED7D1D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3515" y="627768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Temperature Sensor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2289C-E06D-4F42-9504-C59FC2CB9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Code Flow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1072397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Cron-Job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process that runs all scripts on Raspberry Pi 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308089" y="2436861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Initial Imports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Import modules necessary for data collection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759837" y="3356140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Import </a:t>
            </a:r>
            <a:r>
              <a:rPr lang="en-US" sz="1200" b="1" dirty="0" err="1">
                <a:solidFill>
                  <a:schemeClr val="tx1"/>
                </a:solidFill>
              </a:rPr>
              <a:t>os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Used to read from Pi and temperature sensor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759837" y="4184984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Import glob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Finds all pathnames matching a specified pattern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257494" y="2436861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Def </a:t>
            </a:r>
            <a:r>
              <a:rPr lang="en-US" sz="1200" b="1" dirty="0" err="1">
                <a:solidFill>
                  <a:schemeClr val="tx1"/>
                </a:solidFill>
              </a:rPr>
              <a:t>read_temp_raw</a:t>
            </a:r>
            <a:r>
              <a:rPr lang="en-US" sz="1200" b="1" dirty="0">
                <a:solidFill>
                  <a:schemeClr val="tx1"/>
                </a:solidFill>
              </a:rPr>
              <a:t>()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Reading data into file with non converted data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14389" y="3358154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 err="1">
                <a:solidFill>
                  <a:schemeClr val="tx1"/>
                </a:solidFill>
              </a:rPr>
              <a:t>Device_folder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err="1">
                <a:solidFill>
                  <a:schemeClr val="tx1"/>
                </a:solidFill>
              </a:rPr>
              <a:t>glob.glob</a:t>
            </a:r>
            <a:r>
              <a:rPr lang="en-US" sz="1000" b="1" dirty="0">
                <a:solidFill>
                  <a:schemeClr val="tx1"/>
                </a:solidFill>
              </a:rPr>
              <a:t>(</a:t>
            </a:r>
            <a:r>
              <a:rPr lang="en-US" sz="1000" b="1" dirty="0" err="1">
                <a:solidFill>
                  <a:schemeClr val="tx1"/>
                </a:solidFill>
              </a:rPr>
              <a:t>base_dir</a:t>
            </a:r>
            <a:r>
              <a:rPr lang="en-US" sz="1000" b="1" dirty="0">
                <a:solidFill>
                  <a:schemeClr val="tx1"/>
                </a:solidFill>
              </a:rPr>
              <a:t> +’28’)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Default location of sensor in PI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D30AD-3130-40C6-8BC9-7EE80B4B9A00}"/>
              </a:ext>
            </a:extLst>
          </p:cNvPr>
          <p:cNvSpPr/>
          <p:nvPr/>
        </p:nvSpPr>
        <p:spPr>
          <a:xfrm>
            <a:off x="2714389" y="4186998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Device_file</a:t>
            </a:r>
            <a:r>
              <a:rPr lang="en-US" sz="1200" b="1" dirty="0">
                <a:solidFill>
                  <a:schemeClr val="tx1"/>
                </a:solidFill>
              </a:rPr>
              <a:t> = </a:t>
            </a:r>
            <a:r>
              <a:rPr lang="en-US" sz="1200" b="1" dirty="0" err="1">
                <a:solidFill>
                  <a:schemeClr val="tx1"/>
                </a:solidFill>
              </a:rPr>
              <a:t>device_folder</a:t>
            </a:r>
            <a:r>
              <a:rPr lang="en-US" sz="1200" b="1" dirty="0">
                <a:solidFill>
                  <a:schemeClr val="tx1"/>
                </a:solidFill>
              </a:rPr>
              <a:t> + ‘/w1_slave’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Default location of sensor data in pi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93426B-E83B-41DC-A793-6BBC6104B3A6}"/>
              </a:ext>
            </a:extLst>
          </p:cNvPr>
          <p:cNvSpPr/>
          <p:nvPr/>
        </p:nvSpPr>
        <p:spPr>
          <a:xfrm>
            <a:off x="2685860" y="5025958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Lines = </a:t>
            </a:r>
            <a:r>
              <a:rPr lang="en-US" sz="1200" b="1" dirty="0" err="1">
                <a:solidFill>
                  <a:schemeClr val="tx1"/>
                </a:solidFill>
              </a:rPr>
              <a:t>f.readlines</a:t>
            </a:r>
            <a:r>
              <a:rPr lang="en-US" sz="1200" b="1" dirty="0">
                <a:solidFill>
                  <a:schemeClr val="tx1"/>
                </a:solidFill>
              </a:rPr>
              <a:t>()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Reading file data line by 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5612D2-B90B-47E9-B7AF-5CCA9F91F123}"/>
              </a:ext>
            </a:extLst>
          </p:cNvPr>
          <p:cNvSpPr/>
          <p:nvPr/>
        </p:nvSpPr>
        <p:spPr>
          <a:xfrm>
            <a:off x="2712776" y="5872080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Return lines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Returning the data so future functions can use it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06899" y="2436861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Def </a:t>
            </a:r>
            <a:r>
              <a:rPr lang="en-US" sz="900" b="1" dirty="0" err="1">
                <a:solidFill>
                  <a:schemeClr val="tx1"/>
                </a:solidFill>
              </a:rPr>
              <a:t>read_temp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Stripping the data so each individual value can be converted to Fahrenheit through a while loop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45621" y="3352587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While lines[0].string()[-3:]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While loop checking if there's data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156304" y="2436861"/>
            <a:ext cx="1828800" cy="731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Conversion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Raw data to Fahrenheit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FE95E2-7899-46D1-BD09-DBC69EBBF739}"/>
              </a:ext>
            </a:extLst>
          </p:cNvPr>
          <p:cNvSpPr/>
          <p:nvPr/>
        </p:nvSpPr>
        <p:spPr>
          <a:xfrm>
            <a:off x="6608400" y="3353502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Temp_f</a:t>
            </a:r>
            <a:r>
              <a:rPr lang="en-US" sz="1200" b="1" dirty="0">
                <a:solidFill>
                  <a:schemeClr val="tx1"/>
                </a:solidFill>
              </a:rPr>
              <a:t> = </a:t>
            </a:r>
            <a:r>
              <a:rPr lang="en-US" sz="1200" b="1" dirty="0" err="1">
                <a:solidFill>
                  <a:schemeClr val="tx1"/>
                </a:solidFill>
              </a:rPr>
              <a:t>temp_c</a:t>
            </a:r>
            <a:r>
              <a:rPr lang="en-US" sz="1200" b="1" dirty="0">
                <a:solidFill>
                  <a:schemeClr val="tx1"/>
                </a:solidFill>
              </a:rPr>
              <a:t> * 9 /5 +32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Numerical conversion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105709" y="2436861"/>
            <a:ext cx="18288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Data Collection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10 values produced in 30 seconds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373F713-1680-4734-878B-86B182DC5AA6}"/>
              </a:ext>
            </a:extLst>
          </p:cNvPr>
          <p:cNvSpPr/>
          <p:nvPr/>
        </p:nvSpPr>
        <p:spPr>
          <a:xfrm>
            <a:off x="8557760" y="3356285"/>
            <a:ext cx="1369985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f.write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curr_temp</a:t>
            </a:r>
            <a:r>
              <a:rPr lang="en-US" sz="1200" b="1" dirty="0">
                <a:solidFill>
                  <a:schemeClr val="tx1"/>
                </a:solidFill>
              </a:rPr>
              <a:t> +’\n’)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Writing new data to final output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10055112" y="2436861"/>
            <a:ext cx="182880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Final Output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D569EE8-357F-4061-8190-6041007FBE4B}"/>
              </a:ext>
            </a:extLst>
          </p:cNvPr>
          <p:cNvSpPr/>
          <p:nvPr/>
        </p:nvSpPr>
        <p:spPr>
          <a:xfrm>
            <a:off x="10512312" y="3353927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Temp.txt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When final temperature values go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9342F1-2C3B-4039-AE8F-1344D746DC60}"/>
              </a:ext>
            </a:extLst>
          </p:cNvPr>
          <p:cNvSpPr/>
          <p:nvPr/>
        </p:nvSpPr>
        <p:spPr>
          <a:xfrm>
            <a:off x="759837" y="5025958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Import glob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Finds all pathnames matching a specified pattern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5A6257-CA4A-45F3-98C0-C57E45AC3831}"/>
              </a:ext>
            </a:extLst>
          </p:cNvPr>
          <p:cNvSpPr/>
          <p:nvPr/>
        </p:nvSpPr>
        <p:spPr>
          <a:xfrm>
            <a:off x="4641334" y="4184984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Lines = </a:t>
            </a:r>
            <a:r>
              <a:rPr lang="en-US" sz="1200" b="1" dirty="0" err="1">
                <a:solidFill>
                  <a:schemeClr val="tx1"/>
                </a:solidFill>
              </a:rPr>
              <a:t>read_temp_raw</a:t>
            </a:r>
            <a:r>
              <a:rPr lang="en-US" sz="1200" b="1" dirty="0">
                <a:solidFill>
                  <a:schemeClr val="tx1"/>
                </a:solidFill>
              </a:rPr>
              <a:t>()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Getting values using loops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511AD1-B366-4FEB-A1D3-A2A467BAC870}"/>
              </a:ext>
            </a:extLst>
          </p:cNvPr>
          <p:cNvCxnSpPr>
            <a:cxnSpLocks/>
          </p:cNvCxnSpPr>
          <p:nvPr/>
        </p:nvCxnSpPr>
        <p:spPr>
          <a:xfrm>
            <a:off x="2136889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AD0DA-332B-469E-898C-6FA56B512049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>
            <a:off x="4086294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253B4B-8A44-4559-9828-5383B7620482}"/>
              </a:ext>
            </a:extLst>
          </p:cNvPr>
          <p:cNvCxnSpPr>
            <a:cxnSpLocks/>
            <a:stCxn id="150" idx="3"/>
            <a:endCxn id="153" idx="1"/>
          </p:cNvCxnSpPr>
          <p:nvPr/>
        </p:nvCxnSpPr>
        <p:spPr>
          <a:xfrm>
            <a:off x="6035699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1A4CE3B-4101-47C3-890F-D6702DD405F6}"/>
              </a:ext>
            </a:extLst>
          </p:cNvPr>
          <p:cNvCxnSpPr>
            <a:cxnSpLocks/>
            <a:stCxn id="153" idx="3"/>
            <a:endCxn id="156" idx="1"/>
          </p:cNvCxnSpPr>
          <p:nvPr/>
        </p:nvCxnSpPr>
        <p:spPr>
          <a:xfrm>
            <a:off x="7985104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C1868-CC8B-46FB-B81B-37EB64EF8EE2}"/>
              </a:ext>
            </a:extLst>
          </p:cNvPr>
          <p:cNvCxnSpPr>
            <a:cxnSpLocks/>
            <a:stCxn id="156" idx="3"/>
            <a:endCxn id="159" idx="1"/>
          </p:cNvCxnSpPr>
          <p:nvPr/>
        </p:nvCxnSpPr>
        <p:spPr>
          <a:xfrm>
            <a:off x="9934509" y="2802621"/>
            <a:ext cx="120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6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35875-0EC2-4394-86C3-A0F382DE9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5159830" y="2514604"/>
            <a:ext cx="520904" cy="526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F8010A-DC42-48BB-AFCE-8092CFAD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7"/>
          </p:cNvCxnSpPr>
          <p:nvPr/>
        </p:nvCxnSpPr>
        <p:spPr>
          <a:xfrm flipV="1">
            <a:off x="6650602" y="2489408"/>
            <a:ext cx="365284" cy="551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88F21A-67AF-4A6B-9277-69F1B5CD2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6"/>
            <a:endCxn id="156" idx="2"/>
          </p:cNvCxnSpPr>
          <p:nvPr/>
        </p:nvCxnSpPr>
        <p:spPr>
          <a:xfrm>
            <a:off x="6851468" y="3525796"/>
            <a:ext cx="10276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7EADA4-55FB-4A87-82CD-99517AEAA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2"/>
            <a:endCxn id="147" idx="6"/>
          </p:cNvCxnSpPr>
          <p:nvPr/>
        </p:nvCxnSpPr>
        <p:spPr>
          <a:xfrm flipH="1">
            <a:off x="4308258" y="3525796"/>
            <a:ext cx="1171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982070-E86C-40D4-8C78-5BC012FD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300124" y="4010730"/>
            <a:ext cx="380610" cy="526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E8812D-E925-4F41-884C-53BFA3B5F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5"/>
          </p:cNvCxnSpPr>
          <p:nvPr/>
        </p:nvCxnSpPr>
        <p:spPr>
          <a:xfrm>
            <a:off x="6650602" y="4010730"/>
            <a:ext cx="457769" cy="46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DF9835-6CB9-447A-86CD-CADE85BB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67800" y="3525796"/>
            <a:ext cx="5007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FFC6F64-F998-4A58-8A42-72A040FA9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3" idx="0"/>
            <a:endCxn id="42" idx="4"/>
          </p:cNvCxnSpPr>
          <p:nvPr/>
        </p:nvCxnSpPr>
        <p:spPr>
          <a:xfrm flipV="1">
            <a:off x="7284720" y="1321432"/>
            <a:ext cx="51966" cy="133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304D5D-3012-4733-9EEC-EFF39909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3" idx="3"/>
          </p:cNvCxnSpPr>
          <p:nvPr/>
        </p:nvCxnSpPr>
        <p:spPr>
          <a:xfrm flipV="1">
            <a:off x="7781479" y="1647690"/>
            <a:ext cx="269220" cy="133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14BF04-51BD-4646-AD6E-2797F7783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0" idx="0"/>
          </p:cNvCxnSpPr>
          <p:nvPr/>
        </p:nvCxnSpPr>
        <p:spPr>
          <a:xfrm flipH="1" flipV="1">
            <a:off x="4864163" y="1184625"/>
            <a:ext cx="38455" cy="2699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629BD07-52B4-4F4A-B6C3-BA3939C3D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30541" y="1714645"/>
            <a:ext cx="478132" cy="2041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627EB2A-BBCD-437F-91F4-B40F4910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25058" y="3525796"/>
            <a:ext cx="5944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7C310AA-41F4-421C-B220-1E4182E9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019530" y="5010319"/>
            <a:ext cx="590659" cy="163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2A03DD-4671-48ED-AE00-BB6932F8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740859" y="5297016"/>
            <a:ext cx="226115" cy="5823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CC2590-B072-4451-AE0F-81A512834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8741094" y="2812695"/>
            <a:ext cx="295154" cy="3139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61895E-6B7B-4832-87E7-D9EE8120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8649605" y="3977476"/>
            <a:ext cx="478132" cy="2041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3" descr="decorative element">
            <a:extLst>
              <a:ext uri="{FF2B5EF4-FFF2-40B4-BE49-F238E27FC236}">
                <a16:creationId xmlns:a16="http://schemas.microsoft.com/office/drawing/2014/main" id="{6DDAD05A-1DDB-4494-A3C5-0651CACC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CONTOSO 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460D35DA-3F5B-45B9-8C76-F5C641D67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 lIns="91440">
            <a:normAutofit lnSpcReduction="10000"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B2D117-8A19-4A61-BFFD-0EE12263A2B6}"/>
              </a:ext>
            </a:extLst>
          </p:cNvPr>
          <p:cNvSpPr/>
          <p:nvPr/>
        </p:nvSpPr>
        <p:spPr>
          <a:xfrm>
            <a:off x="1768467" y="306859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Angelica Astrom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Engineering Director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DFAE6F-4937-4568-9F8B-0E1906675EF9}"/>
              </a:ext>
            </a:extLst>
          </p:cNvPr>
          <p:cNvSpPr/>
          <p:nvPr/>
        </p:nvSpPr>
        <p:spPr>
          <a:xfrm>
            <a:off x="3360814" y="1033057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Victoria Hanssen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3119538" y="2931436"/>
            <a:ext cx="1188720" cy="118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Allan Mattsson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VP Technology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A8533A-15BF-4A9F-8D87-B01EC08E2EFD}"/>
              </a:ext>
            </a:extLst>
          </p:cNvPr>
          <p:cNvSpPr/>
          <p:nvPr/>
        </p:nvSpPr>
        <p:spPr>
          <a:xfrm>
            <a:off x="3416628" y="4839816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Alexander Martensson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A25134-710C-4BE5-B673-B7E018D18B5E}"/>
              </a:ext>
            </a:extLst>
          </p:cNvPr>
          <p:cNvSpPr/>
          <p:nvPr/>
        </p:nvSpPr>
        <p:spPr>
          <a:xfrm>
            <a:off x="4308258" y="410001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308258" y="1454569"/>
            <a:ext cx="1188720" cy="1188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Flora Berggren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Human Resources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4509774" y="4287912"/>
            <a:ext cx="1188720" cy="1188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August Bergqvist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4">
                    <a:lumMod val="50000"/>
                  </a:schemeClr>
                </a:solidFill>
              </a:rPr>
              <a:t>VP Finance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74E31C-2FDA-4612-94EC-133FB9810200}"/>
              </a:ext>
            </a:extLst>
          </p:cNvPr>
          <p:cNvSpPr/>
          <p:nvPr/>
        </p:nvSpPr>
        <p:spPr>
          <a:xfrm>
            <a:off x="4194088" y="5601805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Ian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479868" y="2839996"/>
            <a:ext cx="1371600" cy="1371600"/>
          </a:xfrm>
          <a:prstGeom prst="ellipse">
            <a:avLst/>
          </a:prstGeom>
          <a:solidFill>
            <a:schemeClr val="bg2">
              <a:lumMod val="8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/>
                </a:solidFill>
              </a:rPr>
              <a:t>Mirjam Nilsson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President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940123-65B9-4487-832B-5584C40EDFC2}"/>
              </a:ext>
            </a:extLst>
          </p:cNvPr>
          <p:cNvSpPr/>
          <p:nvPr/>
        </p:nvSpPr>
        <p:spPr>
          <a:xfrm>
            <a:off x="6879486" y="407032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April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690360" y="1454569"/>
            <a:ext cx="1188720" cy="11887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Mira Karlsson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VP Marketing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6690360" y="4287912"/>
            <a:ext cx="1188720" cy="11887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Victoria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VP </a:t>
            </a:r>
            <a:r>
              <a:rPr lang="en-US" sz="980" dirty="0">
                <a:solidFill>
                  <a:schemeClr val="accent5">
                    <a:lumMod val="50000"/>
                  </a:schemeClr>
                </a:solidFill>
              </a:rPr>
              <a:t>Transportation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5EBCDB-3E75-47E8-ABD7-3F644D0FD4C1}"/>
              </a:ext>
            </a:extLst>
          </p:cNvPr>
          <p:cNvSpPr/>
          <p:nvPr/>
        </p:nvSpPr>
        <p:spPr>
          <a:xfrm>
            <a:off x="7916788" y="867201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7879080" y="2931436"/>
            <a:ext cx="1188720" cy="1188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VP Product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66AE38-43FB-4F35-8EDA-C8614A6EE034}"/>
              </a:ext>
            </a:extLst>
          </p:cNvPr>
          <p:cNvSpPr/>
          <p:nvPr/>
        </p:nvSpPr>
        <p:spPr>
          <a:xfrm>
            <a:off x="8902337" y="203220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Angelica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658437-3585-499C-8389-EBC7189ABCC1}"/>
              </a:ext>
            </a:extLst>
          </p:cNvPr>
          <p:cNvSpPr/>
          <p:nvPr/>
        </p:nvSpPr>
        <p:spPr>
          <a:xfrm>
            <a:off x="8902337" y="404202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Jens Martensson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51068E-056A-4598-BFE0-23BB66E7B4E5}"/>
              </a:ext>
            </a:extLst>
          </p:cNvPr>
          <p:cNvSpPr/>
          <p:nvPr/>
        </p:nvSpPr>
        <p:spPr>
          <a:xfrm>
            <a:off x="9452022" y="306859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Victoria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</p:spTree>
    <p:extLst>
      <p:ext uri="{BB962C8B-B14F-4D97-AF65-F5344CB8AC3E}">
        <p14:creationId xmlns:p14="http://schemas.microsoft.com/office/powerpoint/2010/main" val="40143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1CAB80-D1D9-44FC-8D55-CD893FBCE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1887311"/>
            <a:ext cx="0" cy="783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55E85-CA8B-4D72-B56D-DC630B735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4" idx="6"/>
            <a:endCxn id="159" idx="2"/>
          </p:cNvCxnSpPr>
          <p:nvPr/>
        </p:nvCxnSpPr>
        <p:spPr>
          <a:xfrm>
            <a:off x="2387163" y="2671832"/>
            <a:ext cx="742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A9666C-A9F6-48EE-8292-38BB451F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0" idx="4"/>
          </p:cNvCxnSpPr>
          <p:nvPr/>
        </p:nvCxnSpPr>
        <p:spPr>
          <a:xfrm>
            <a:off x="5220701" y="3357632"/>
            <a:ext cx="26757" cy="44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429867-FC74-4466-AECE-CDE51EC2E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7" idx="4"/>
          </p:cNvCxnSpPr>
          <p:nvPr/>
        </p:nvCxnSpPr>
        <p:spPr>
          <a:xfrm flipH="1">
            <a:off x="3443150" y="3357632"/>
            <a:ext cx="17882" cy="826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3FAE81-D7C5-4CB6-B021-6BC86CA4A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4" idx="4"/>
          </p:cNvCxnSpPr>
          <p:nvPr/>
        </p:nvCxnSpPr>
        <p:spPr>
          <a:xfrm flipH="1">
            <a:off x="1687283" y="3357632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7B2EEE-DAA2-471C-9452-FB07BE9D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966290" y="2568042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85CFAB-2AE3-417A-9AD1-D63C5497F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15718" y="2791375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B7D033-1649-45C3-8471-2F227404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538387" y="3302253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 descr="decorative element">
            <a:extLst>
              <a:ext uri="{FF2B5EF4-FFF2-40B4-BE49-F238E27FC236}">
                <a16:creationId xmlns:a16="http://schemas.microsoft.com/office/drawing/2014/main" id="{B99B091C-68A9-4D78-88DF-13235A57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CONTOSO 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23E23281-F767-408D-8D7E-1EC45F508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410200" y="584318"/>
            <a:ext cx="1371600" cy="1371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143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Mirjam Nilsson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President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1015563" y="1986032"/>
            <a:ext cx="1371600" cy="1371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August Bergqvist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VP Finance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A8533A-15BF-4A9F-8D87-B01EC08E2EFD}"/>
              </a:ext>
            </a:extLst>
          </p:cNvPr>
          <p:cNvSpPr/>
          <p:nvPr/>
        </p:nvSpPr>
        <p:spPr>
          <a:xfrm>
            <a:off x="1201584" y="341206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7AEC45-2653-4D64-BECD-67AAFD673748}"/>
              </a:ext>
            </a:extLst>
          </p:cNvPr>
          <p:cNvSpPr/>
          <p:nvPr/>
        </p:nvSpPr>
        <p:spPr>
          <a:xfrm>
            <a:off x="1201584" y="444114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74E31C-2FDA-4612-94EC-133FB9810200}"/>
              </a:ext>
            </a:extLst>
          </p:cNvPr>
          <p:cNvSpPr/>
          <p:nvPr/>
        </p:nvSpPr>
        <p:spPr>
          <a:xfrm>
            <a:off x="1201584" y="548066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775232" y="1986032"/>
            <a:ext cx="1371600" cy="137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Allan Mattsson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VP Technology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B2D117-8A19-4A61-BFFD-0EE12263A2B6}"/>
              </a:ext>
            </a:extLst>
          </p:cNvPr>
          <p:cNvSpPr/>
          <p:nvPr/>
        </p:nvSpPr>
        <p:spPr>
          <a:xfrm>
            <a:off x="3001654" y="3412062"/>
            <a:ext cx="1005840" cy="1005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Engineering Director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534901" y="1986032"/>
            <a:ext cx="1371600" cy="1371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Flora Berggren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Operations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51068E-056A-4598-BFE0-23BB66E7B4E5}"/>
              </a:ext>
            </a:extLst>
          </p:cNvPr>
          <p:cNvSpPr/>
          <p:nvPr/>
        </p:nvSpPr>
        <p:spPr>
          <a:xfrm>
            <a:off x="4705262" y="3412062"/>
            <a:ext cx="1005840" cy="1005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Facilities Manager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294570" y="1986032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Mira Karlsson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VP Marketing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D411A-D4BE-4057-889D-F50DB0DDBF38}"/>
              </a:ext>
            </a:extLst>
          </p:cNvPr>
          <p:cNvSpPr/>
          <p:nvPr/>
        </p:nvSpPr>
        <p:spPr>
          <a:xfrm>
            <a:off x="6468879" y="3412062"/>
            <a:ext cx="1005840" cy="10058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B875BB-8A17-4D77-8FEE-55D112F948E1}"/>
              </a:ext>
            </a:extLst>
          </p:cNvPr>
          <p:cNvSpPr/>
          <p:nvPr/>
        </p:nvSpPr>
        <p:spPr>
          <a:xfrm>
            <a:off x="6468879" y="4441142"/>
            <a:ext cx="1005840" cy="10058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054239" y="1986032"/>
            <a:ext cx="13716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VP Product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EE0A2-9522-4A8A-9A54-916029315E80}"/>
              </a:ext>
            </a:extLst>
          </p:cNvPr>
          <p:cNvSpPr/>
          <p:nvPr/>
        </p:nvSpPr>
        <p:spPr>
          <a:xfrm>
            <a:off x="8237119" y="3412062"/>
            <a:ext cx="1005840" cy="1005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C55AF3-45DA-404E-8C7F-D567E928F0D3}"/>
              </a:ext>
            </a:extLst>
          </p:cNvPr>
          <p:cNvSpPr/>
          <p:nvPr/>
        </p:nvSpPr>
        <p:spPr>
          <a:xfrm>
            <a:off x="8237119" y="4441142"/>
            <a:ext cx="1005840" cy="1005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9813907" y="1986032"/>
            <a:ext cx="1371600" cy="1371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Victoria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Human Resources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427D17-1221-4A3C-9ECC-AA3719B8BD0E}"/>
              </a:ext>
            </a:extLst>
          </p:cNvPr>
          <p:cNvSpPr/>
          <p:nvPr/>
        </p:nvSpPr>
        <p:spPr>
          <a:xfrm>
            <a:off x="10036934" y="341206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EEC46-9F58-4A37-9F6C-422CE6FC8E49}"/>
              </a:ext>
            </a:extLst>
          </p:cNvPr>
          <p:cNvSpPr/>
          <p:nvPr/>
        </p:nvSpPr>
        <p:spPr>
          <a:xfrm>
            <a:off x="10036934" y="444114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E5D959-D311-4F91-AF0F-AF7675E31D5A}"/>
              </a:ext>
            </a:extLst>
          </p:cNvPr>
          <p:cNvSpPr/>
          <p:nvPr/>
        </p:nvSpPr>
        <p:spPr>
          <a:xfrm>
            <a:off x="10036934" y="548066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</p:spTree>
    <p:extLst>
      <p:ext uri="{BB962C8B-B14F-4D97-AF65-F5344CB8AC3E}">
        <p14:creationId xmlns:p14="http://schemas.microsoft.com/office/powerpoint/2010/main" val="265660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610394_win32_fixed.potx" id="{CE4DE224-35EE-4FFB-91F7-E6D3363E3863}" vid="{259F12BF-61ED-4CB6-A4D7-CBEED2A33A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27</TotalTime>
  <Words>385</Words>
  <Application>Microsoft Office PowerPoint</Application>
  <PresentationFormat>Widescreen</PresentationFormat>
  <Paragraphs>118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Speak Pro</vt:lpstr>
      <vt:lpstr>Office Theme</vt:lpstr>
      <vt:lpstr>Temperature Sensor</vt:lpstr>
      <vt:lpstr>CONTOSO </vt:lpstr>
      <vt:lpstr>CONTOSO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Sensor</dc:title>
  <dc:creator>Joshua Kao</dc:creator>
  <cp:lastModifiedBy>Joshua Kao</cp:lastModifiedBy>
  <cp:revision>1</cp:revision>
  <dcterms:created xsi:type="dcterms:W3CDTF">2022-04-24T16:13:43Z</dcterms:created>
  <dcterms:modified xsi:type="dcterms:W3CDTF">2022-04-24T16:40:58Z</dcterms:modified>
</cp:coreProperties>
</file>