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8C49C6.xml" ContentType="application/vnd.ms-powerpoint.comments+xml"/>
  <Override PartName="/ppt/comments/modernComment_106_4D5944A8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7_A6CB8309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C_9E710F9.xml" ContentType="application/vnd.ms-powerpoint.comments+xml"/>
  <Override PartName="/ppt/comments/modernComment_10B_B4603668.xml" ContentType="application/vnd.ms-powerpoint.comments+xml"/>
  <Override PartName="/ppt/comments/modernComment_109_9957A6DB.xml" ContentType="application/vnd.ms-powerpoint.comments+xml"/>
  <Override PartName="/ppt/comments/modernComment_10A_920A6429.xml" ContentType="application/vnd.ms-powerpoint.comments+xml"/>
  <Override PartName="/ppt/comments/modernComment_10D_29286D7B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2" r:id="rId3"/>
    <p:sldId id="263" r:id="rId4"/>
    <p:sldId id="268" r:id="rId5"/>
    <p:sldId id="267" r:id="rId6"/>
    <p:sldId id="265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64F62-2220-F975-C277-5C530604D744}" name="Loomis, Noah" initials="LN" userId="S::1768482@cegep-heritage.qc.ca::91fa0ac5-72e9-4aad-b5ec-8a3a4fcb8ee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7C960-2C7C-E420-9249-CAEF3807EA9E}" v="8" dt="2021-12-08T16:56:02.555"/>
    <p1510:client id="{6A99033E-CB36-DEEE-7C8D-3421D9D3203E}" v="2" dt="2021-12-08T16:49:35.454"/>
    <p1510:client id="{71845B40-49CF-218D-6FF0-BD3CBBB0B5A3}" v="9" dt="2021-12-10T19:24:14.150"/>
    <p1510:client id="{8BF8CC99-0CFD-4A84-98DF-F2238F42728B}" v="1260" dt="2021-12-08T16:42:32.696"/>
    <p1510:client id="{9A55BB4E-16B8-134E-17F6-49F98EBA9EA8}" v="35" dt="2021-12-10T19:00:41.567"/>
    <p1510:client id="{A316253A-B513-421C-B33B-1D1FC868CFC1}" v="164" dt="2021-12-10T18:18:59.629"/>
    <p1510:client id="{AD874B08-2891-0017-0703-D3B47537998E}" v="704" dt="2021-12-08T16:43:43.659"/>
    <p1510:client id="{B9706051-E082-A417-2C12-13DA77051EE8}" v="447" dt="2021-12-08T16:53:01.737"/>
    <p1510:client id="{D0E985F6-0680-41EF-84F4-51265953FBC5}" v="994" dt="2021-12-08T16:54:08.045"/>
    <p1510:client id="{DAFE21D0-1D2F-4FC3-905F-C20AAF4EF7E2}" v="876" dt="2021-12-08T16:00:17.354"/>
    <p1510:client id="{E1EF77BC-C49B-8A6C-F8BE-8EF24F497558}" v="2" dt="2021-12-08T16:51:29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omments/modernComment_100_68C49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FFF745-9C6D-4CEB-BB73-D50D936BDE37}" authorId="{CB464F62-2220-F975-C277-5C530604D744}" created="2021-12-08T16:34:07.6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9857222" sldId="256"/>
      <ac:picMk id="4" creationId="{23534F52-7662-481E-8790-B1270A2C50E1}"/>
    </ac:deMkLst>
    <p188:txBody>
      <a:bodyPr/>
      <a:lstStyle/>
      <a:p>
        <a:r>
          <a:rPr lang="en-US"/>
          <a:t>Noah with the intro</a:t>
        </a:r>
      </a:p>
    </p188:txBody>
  </p188:cm>
</p188:cmLst>
</file>

<file path=ppt/comments/modernComment_106_4D5944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F35CAC-271D-4FC9-98E1-577C15E8C239}" authorId="{CB464F62-2220-F975-C277-5C530604D744}" created="2021-12-08T16:37:53.956">
    <pc:sldMkLst xmlns:pc="http://schemas.microsoft.com/office/powerpoint/2013/main/command">
      <pc:docMk/>
      <pc:sldMk cId="1297695912" sldId="262"/>
    </pc:sldMkLst>
    <p188:txBody>
      <a:bodyPr/>
      <a:lstStyle/>
      <a:p>
        <a:r>
          <a:rPr lang="en-US"/>
          <a:t>Noah to do this</a:t>
        </a:r>
      </a:p>
    </p188:txBody>
  </p188:cm>
</p188:cmLst>
</file>

<file path=ppt/comments/modernComment_107_A6CB830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9DD0A2-70D5-4D60-900B-F842D651EDFE}" authorId="{CB464F62-2220-F975-C277-5C530604D744}" created="2021-12-08T16:38:43.690">
    <pc:sldMkLst xmlns:pc="http://schemas.microsoft.com/office/powerpoint/2013/main/command">
      <pc:docMk/>
      <pc:sldMk cId="2798355209" sldId="263"/>
    </pc:sldMkLst>
    <p188:txBody>
      <a:bodyPr/>
      <a:lstStyle/>
      <a:p>
        <a:r>
          <a:rPr lang="en-US"/>
          <a:t>Emmanuelle to do this</a:t>
        </a:r>
      </a:p>
    </p188:txBody>
  </p188:cm>
</p188:cmLst>
</file>

<file path=ppt/comments/modernComment_109_9957A6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F6E8AD-F799-4A36-BFD2-2BFCC7B9795A}" authorId="{CB464F62-2220-F975-C277-5C530604D744}" created="2021-12-08T16:41:37.5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72658395" sldId="265"/>
      <ac:picMk id="4" creationId="{23534F52-7662-481E-8790-B1270A2C50E1}"/>
    </ac:deMkLst>
    <p188:txBody>
      <a:bodyPr/>
      <a:lstStyle/>
      <a:p>
        <a:r>
          <a:rPr lang="en-US"/>
          <a:t>Alex to do this </a:t>
        </a:r>
      </a:p>
    </p188:txBody>
  </p188:cm>
</p188:cmLst>
</file>

<file path=ppt/comments/modernComment_10A_920A64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6E415C-7880-4079-966C-027C4282663F}" authorId="{CB464F62-2220-F975-C277-5C530604D744}" created="2021-12-08T16:42:07.3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50154537" sldId="266"/>
      <ac:picMk id="4" creationId="{23534F52-7662-481E-8790-B1270A2C50E1}"/>
    </ac:deMkLst>
    <p188:txBody>
      <a:bodyPr/>
      <a:lstStyle/>
      <a:p>
        <a:r>
          <a:rPr lang="en-US"/>
          <a:t>Arsen Hakobyan</a:t>
        </a:r>
      </a:p>
    </p188:txBody>
  </p188:cm>
</p188:cmLst>
</file>

<file path=ppt/comments/modernComment_10B_B46036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C58424-2040-42E4-9111-027157D0A59E}" authorId="{CB464F62-2220-F975-C277-5C530604D744}" created="2021-12-08T16:39:24.9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26204264" sldId="267"/>
      <ac:picMk id="4" creationId="{23534F52-7662-481E-8790-B1270A2C50E1}"/>
    </ac:deMkLst>
    <p188:txBody>
      <a:bodyPr/>
      <a:lstStyle/>
      <a:p>
        <a:r>
          <a:rPr lang="en-US"/>
          <a:t>Nahom does Student</a:t>
        </a:r>
      </a:p>
    </p188:txBody>
  </p188:cm>
  <p188:cm id="{8C33A4DF-52C2-4857-B33A-5C2080D604E6}" authorId="{CB464F62-2220-F975-C277-5C530604D744}" created="2021-12-08T16:40:12.4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26204264" sldId="267"/>
      <ac:picMk id="4" creationId="{23534F52-7662-481E-8790-B1270A2C50E1}"/>
    </ac:deMkLst>
    <p188:txBody>
      <a:bodyPr/>
      <a:lstStyle/>
      <a:p>
        <a:r>
          <a:rPr lang="en-US"/>
          <a:t>Zhaojiang to do Teacher</a:t>
        </a:r>
      </a:p>
    </p188:txBody>
  </p188:cm>
</p188:cmLst>
</file>

<file path=ppt/comments/modernComment_10C_9E710F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D8A29F-BE45-48BF-85A6-12D49CC02F5E}" authorId="{CB464F62-2220-F975-C277-5C530604D744}" created="2021-12-08T16:39:02.36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78515667" sldId="264"/>
      <ac:picMk id="4" creationId="{23534F52-7662-481E-8790-B1270A2C50E1}"/>
    </ac:deMkLst>
    <p188:txBody>
      <a:bodyPr/>
      <a:lstStyle/>
      <a:p>
        <a:r>
          <a:rPr lang="en-US"/>
          <a:t>Abe the G</a:t>
        </a:r>
      </a:p>
    </p188:txBody>
  </p188:cm>
</p188:cmLst>
</file>

<file path=ppt/comments/modernComment_10D_29286D7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EBCF4A-D2F0-4BB1-B8A0-5A9E489332CA}" authorId="{CB464F62-2220-F975-C277-5C530604D744}" created="2021-12-08T16:42:07.3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50154537" sldId="266"/>
      <ac:picMk id="4" creationId="{23534F52-7662-481E-8790-B1270A2C50E1}"/>
    </ac:deMkLst>
    <p188:txBody>
      <a:bodyPr/>
      <a:lstStyle/>
      <a:p>
        <a:r>
          <a:rPr lang="en-US"/>
          <a:t>Arsen Hakobyan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9A3FF-5462-4AB1-8B6F-0823752BBAC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798F1D-104B-4CB7-9F71-41B66AED92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1"/>
              </a:solidFill>
            </a:rPr>
            <a:t>Purpose</a:t>
          </a:r>
        </a:p>
      </dgm:t>
    </dgm:pt>
    <dgm:pt modelId="{12DD22A6-A3A2-4295-BEF7-5F0EB0F5943F}" type="parTrans" cxnId="{671EEC9B-2CDF-453C-BCCF-C262F80E2D84}">
      <dgm:prSet/>
      <dgm:spPr/>
      <dgm:t>
        <a:bodyPr/>
        <a:lstStyle/>
        <a:p>
          <a:endParaRPr lang="en-US"/>
        </a:p>
      </dgm:t>
    </dgm:pt>
    <dgm:pt modelId="{B67E4954-C201-4315-956B-3C6D5A58A56E}" type="sibTrans" cxnId="{671EEC9B-2CDF-453C-BCCF-C262F80E2D84}">
      <dgm:prSet/>
      <dgm:spPr/>
      <dgm:t>
        <a:bodyPr/>
        <a:lstStyle/>
        <a:p>
          <a:endParaRPr lang="en-US"/>
        </a:p>
      </dgm:t>
    </dgm:pt>
    <dgm:pt modelId="{37512736-D861-4265-8598-B87E754149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1"/>
              </a:solidFill>
            </a:rPr>
            <a:t>Scope and </a:t>
          </a:r>
          <a:r>
            <a:rPr lang="en-US">
              <a:solidFill>
                <a:schemeClr val="bg1"/>
              </a:solidFill>
              <a:latin typeface="Bierstadt"/>
            </a:rPr>
            <a:t>Users</a:t>
          </a:r>
          <a:endParaRPr lang="en-US">
            <a:solidFill>
              <a:schemeClr val="bg1"/>
            </a:solidFill>
          </a:endParaRPr>
        </a:p>
      </dgm:t>
    </dgm:pt>
    <dgm:pt modelId="{D92D8387-2BA9-4214-BF91-186B057C9E29}" type="parTrans" cxnId="{2AEEB76E-A0F6-4B27-9432-5E71AFD3C58B}">
      <dgm:prSet/>
      <dgm:spPr/>
      <dgm:t>
        <a:bodyPr/>
        <a:lstStyle/>
        <a:p>
          <a:endParaRPr lang="en-US"/>
        </a:p>
      </dgm:t>
    </dgm:pt>
    <dgm:pt modelId="{AC4FD16A-3416-4624-BC63-F0A958FCA7AA}" type="sibTrans" cxnId="{2AEEB76E-A0F6-4B27-9432-5E71AFD3C58B}">
      <dgm:prSet/>
      <dgm:spPr/>
      <dgm:t>
        <a:bodyPr/>
        <a:lstStyle/>
        <a:p>
          <a:endParaRPr lang="en-US"/>
        </a:p>
      </dgm:t>
    </dgm:pt>
    <dgm:pt modelId="{CDE8644C-2161-49DA-AE7F-FF80522C81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1"/>
              </a:solidFill>
            </a:rPr>
            <a:t>Demo</a:t>
          </a:r>
        </a:p>
      </dgm:t>
    </dgm:pt>
    <dgm:pt modelId="{C49B0D75-85E2-4061-AFB9-027C4F05C5B2}" type="parTrans" cxnId="{9A7B3DA0-8462-45DF-B9DA-62EF76F0B2EF}">
      <dgm:prSet/>
      <dgm:spPr/>
      <dgm:t>
        <a:bodyPr/>
        <a:lstStyle/>
        <a:p>
          <a:endParaRPr lang="en-US"/>
        </a:p>
      </dgm:t>
    </dgm:pt>
    <dgm:pt modelId="{087C8A6A-FE05-41DB-B848-CB4404A09210}" type="sibTrans" cxnId="{9A7B3DA0-8462-45DF-B9DA-62EF76F0B2EF}">
      <dgm:prSet/>
      <dgm:spPr/>
      <dgm:t>
        <a:bodyPr/>
        <a:lstStyle/>
        <a:p>
          <a:endParaRPr lang="en-US"/>
        </a:p>
      </dgm:t>
    </dgm:pt>
    <dgm:pt modelId="{5A7AECC4-F776-4112-81AF-ABFFC4C84F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1"/>
              </a:solidFill>
            </a:rPr>
            <a:t>Future Enhancements</a:t>
          </a:r>
        </a:p>
      </dgm:t>
    </dgm:pt>
    <dgm:pt modelId="{86181E9A-C9F7-44B5-BF83-5F14CCF6ED85}" type="parTrans" cxnId="{6BA149E0-6D1B-4313-90E8-3DC25B7A5EF6}">
      <dgm:prSet/>
      <dgm:spPr/>
      <dgm:t>
        <a:bodyPr/>
        <a:lstStyle/>
        <a:p>
          <a:endParaRPr lang="en-US"/>
        </a:p>
      </dgm:t>
    </dgm:pt>
    <dgm:pt modelId="{27FE7B41-50A8-468E-BFB6-A211DB1E2AC0}" type="sibTrans" cxnId="{6BA149E0-6D1B-4313-90E8-3DC25B7A5EF6}">
      <dgm:prSet/>
      <dgm:spPr/>
      <dgm:t>
        <a:bodyPr/>
        <a:lstStyle/>
        <a:p>
          <a:endParaRPr lang="en-US"/>
        </a:p>
      </dgm:t>
    </dgm:pt>
    <dgm:pt modelId="{D2121472-47C7-4662-8DCB-82E5877946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1"/>
              </a:solidFill>
            </a:rPr>
            <a:t>Retrospective and lessons learnt</a:t>
          </a:r>
        </a:p>
      </dgm:t>
    </dgm:pt>
    <dgm:pt modelId="{B135D77A-6DB8-489F-92A8-84416679ED0C}" type="parTrans" cxnId="{F1793559-1F2A-4D9A-8F9A-571524E850AE}">
      <dgm:prSet/>
      <dgm:spPr/>
      <dgm:t>
        <a:bodyPr/>
        <a:lstStyle/>
        <a:p>
          <a:endParaRPr lang="en-US"/>
        </a:p>
      </dgm:t>
    </dgm:pt>
    <dgm:pt modelId="{41B10458-73BA-43C2-9C9D-816D65425C03}" type="sibTrans" cxnId="{F1793559-1F2A-4D9A-8F9A-571524E850AE}">
      <dgm:prSet/>
      <dgm:spPr/>
      <dgm:t>
        <a:bodyPr/>
        <a:lstStyle/>
        <a:p>
          <a:endParaRPr lang="en-US"/>
        </a:p>
      </dgm:t>
    </dgm:pt>
    <dgm:pt modelId="{7C525234-24C0-4487-B3EE-B9289176B80D}" type="pres">
      <dgm:prSet presAssocID="{BC19A3FF-5462-4AB1-8B6F-0823752BBACC}" presName="root" presStyleCnt="0">
        <dgm:presLayoutVars>
          <dgm:dir/>
          <dgm:resizeHandles val="exact"/>
        </dgm:presLayoutVars>
      </dgm:prSet>
      <dgm:spPr/>
    </dgm:pt>
    <dgm:pt modelId="{BD6D6AC6-AFBE-406E-9A97-39CE05A0E5FB}" type="pres">
      <dgm:prSet presAssocID="{7A798F1D-104B-4CB7-9F71-41B66AED92BB}" presName="compNode" presStyleCnt="0"/>
      <dgm:spPr/>
    </dgm:pt>
    <dgm:pt modelId="{7FC280B6-A440-4F38-9E85-4C7EF47015E6}" type="pres">
      <dgm:prSet presAssocID="{7A798F1D-104B-4CB7-9F71-41B66AED92BB}" presName="iconBgRect" presStyleLbl="bgShp" presStyleIdx="0" presStyleCnt="5"/>
      <dgm:spPr/>
    </dgm:pt>
    <dgm:pt modelId="{3D417022-2FCD-44F2-B326-453BF401E2D8}" type="pres">
      <dgm:prSet presAssocID="{7A798F1D-104B-4CB7-9F71-41B66AED92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403873A-BD45-4A37-BDFE-ABB6A22636CA}" type="pres">
      <dgm:prSet presAssocID="{7A798F1D-104B-4CB7-9F71-41B66AED92BB}" presName="spaceRect" presStyleCnt="0"/>
      <dgm:spPr/>
    </dgm:pt>
    <dgm:pt modelId="{D4EDDF33-0C11-4305-A61E-24D652CC3DFD}" type="pres">
      <dgm:prSet presAssocID="{7A798F1D-104B-4CB7-9F71-41B66AED92BB}" presName="textRect" presStyleLbl="revTx" presStyleIdx="0" presStyleCnt="5">
        <dgm:presLayoutVars>
          <dgm:chMax val="1"/>
          <dgm:chPref val="1"/>
        </dgm:presLayoutVars>
      </dgm:prSet>
      <dgm:spPr/>
    </dgm:pt>
    <dgm:pt modelId="{9D281C68-5470-41DF-8750-37DB283F5CB0}" type="pres">
      <dgm:prSet presAssocID="{B67E4954-C201-4315-956B-3C6D5A58A56E}" presName="sibTrans" presStyleCnt="0"/>
      <dgm:spPr/>
    </dgm:pt>
    <dgm:pt modelId="{19AC2B16-B614-4FF2-97F3-ABD5BB0AD4EF}" type="pres">
      <dgm:prSet presAssocID="{37512736-D861-4265-8598-B87E75414979}" presName="compNode" presStyleCnt="0"/>
      <dgm:spPr/>
    </dgm:pt>
    <dgm:pt modelId="{33BC07DD-6AB3-4FBB-AA7C-227F866E457D}" type="pres">
      <dgm:prSet presAssocID="{37512736-D861-4265-8598-B87E75414979}" presName="iconBgRect" presStyleLbl="bgShp" presStyleIdx="1" presStyleCnt="5"/>
      <dgm:spPr/>
    </dgm:pt>
    <dgm:pt modelId="{689F668A-3579-4CA8-9D80-78916C93A209}" type="pres">
      <dgm:prSet presAssocID="{37512736-D861-4265-8598-B87E754149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B35C2A9-F6CE-47D4-BBD5-F6B4BCC73772}" type="pres">
      <dgm:prSet presAssocID="{37512736-D861-4265-8598-B87E75414979}" presName="spaceRect" presStyleCnt="0"/>
      <dgm:spPr/>
    </dgm:pt>
    <dgm:pt modelId="{56D0501C-480E-4C72-A37E-FAC8ABF5BEF1}" type="pres">
      <dgm:prSet presAssocID="{37512736-D861-4265-8598-B87E75414979}" presName="textRect" presStyleLbl="revTx" presStyleIdx="1" presStyleCnt="5">
        <dgm:presLayoutVars>
          <dgm:chMax val="1"/>
          <dgm:chPref val="1"/>
        </dgm:presLayoutVars>
      </dgm:prSet>
      <dgm:spPr/>
    </dgm:pt>
    <dgm:pt modelId="{B3A422DD-641E-429C-B3F7-E4C370D47543}" type="pres">
      <dgm:prSet presAssocID="{AC4FD16A-3416-4624-BC63-F0A958FCA7AA}" presName="sibTrans" presStyleCnt="0"/>
      <dgm:spPr/>
    </dgm:pt>
    <dgm:pt modelId="{EE8FE044-ABD1-442D-A31D-5FE1B3055B80}" type="pres">
      <dgm:prSet presAssocID="{CDE8644C-2161-49DA-AE7F-FF80522C81D0}" presName="compNode" presStyleCnt="0"/>
      <dgm:spPr/>
    </dgm:pt>
    <dgm:pt modelId="{E2A4F474-F625-48EF-98FE-4571CCBED9A8}" type="pres">
      <dgm:prSet presAssocID="{CDE8644C-2161-49DA-AE7F-FF80522C81D0}" presName="iconBgRect" presStyleLbl="bgShp" presStyleIdx="2" presStyleCnt="5"/>
      <dgm:spPr/>
    </dgm:pt>
    <dgm:pt modelId="{9B85658F-9CD3-4500-B901-08CE36427311}" type="pres">
      <dgm:prSet presAssocID="{CDE8644C-2161-49DA-AE7F-FF80522C81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DBD4097-E357-4351-AA8D-B0DD995B741E}" type="pres">
      <dgm:prSet presAssocID="{CDE8644C-2161-49DA-AE7F-FF80522C81D0}" presName="spaceRect" presStyleCnt="0"/>
      <dgm:spPr/>
    </dgm:pt>
    <dgm:pt modelId="{C509CC6B-809E-44C4-80D8-9E45160CA551}" type="pres">
      <dgm:prSet presAssocID="{CDE8644C-2161-49DA-AE7F-FF80522C81D0}" presName="textRect" presStyleLbl="revTx" presStyleIdx="2" presStyleCnt="5">
        <dgm:presLayoutVars>
          <dgm:chMax val="1"/>
          <dgm:chPref val="1"/>
        </dgm:presLayoutVars>
      </dgm:prSet>
      <dgm:spPr/>
    </dgm:pt>
    <dgm:pt modelId="{E39E124B-5AA0-4EAE-BE6B-E414F7C42F71}" type="pres">
      <dgm:prSet presAssocID="{087C8A6A-FE05-41DB-B848-CB4404A09210}" presName="sibTrans" presStyleCnt="0"/>
      <dgm:spPr/>
    </dgm:pt>
    <dgm:pt modelId="{8F4A7A9F-15A7-4948-91ED-57E012BD993F}" type="pres">
      <dgm:prSet presAssocID="{5A7AECC4-F776-4112-81AF-ABFFC4C84FF6}" presName="compNode" presStyleCnt="0"/>
      <dgm:spPr/>
    </dgm:pt>
    <dgm:pt modelId="{18DB0AC1-990C-44FC-A8EC-67C4A00A9A35}" type="pres">
      <dgm:prSet presAssocID="{5A7AECC4-F776-4112-81AF-ABFFC4C84FF6}" presName="iconBgRect" presStyleLbl="bgShp" presStyleIdx="3" presStyleCnt="5"/>
      <dgm:spPr/>
    </dgm:pt>
    <dgm:pt modelId="{4B029480-667E-428F-82D9-2026D85D0088}" type="pres">
      <dgm:prSet presAssocID="{5A7AECC4-F776-4112-81AF-ABFFC4C84FF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AE0277B-4C3D-482C-AEC8-78ACECF8BAF3}" type="pres">
      <dgm:prSet presAssocID="{5A7AECC4-F776-4112-81AF-ABFFC4C84FF6}" presName="spaceRect" presStyleCnt="0"/>
      <dgm:spPr/>
    </dgm:pt>
    <dgm:pt modelId="{B8CD8D3E-EC48-421C-B0B1-75296BA90FB0}" type="pres">
      <dgm:prSet presAssocID="{5A7AECC4-F776-4112-81AF-ABFFC4C84FF6}" presName="textRect" presStyleLbl="revTx" presStyleIdx="3" presStyleCnt="5">
        <dgm:presLayoutVars>
          <dgm:chMax val="1"/>
          <dgm:chPref val="1"/>
        </dgm:presLayoutVars>
      </dgm:prSet>
      <dgm:spPr/>
    </dgm:pt>
    <dgm:pt modelId="{34AD7E72-9DC1-4709-8F87-FDB7FAACD01D}" type="pres">
      <dgm:prSet presAssocID="{27FE7B41-50A8-468E-BFB6-A211DB1E2AC0}" presName="sibTrans" presStyleCnt="0"/>
      <dgm:spPr/>
    </dgm:pt>
    <dgm:pt modelId="{46ECEECC-848F-4D52-ACD5-A5D72B4D3F3B}" type="pres">
      <dgm:prSet presAssocID="{D2121472-47C7-4662-8DCB-82E587794661}" presName="compNode" presStyleCnt="0"/>
      <dgm:spPr/>
    </dgm:pt>
    <dgm:pt modelId="{91DCE177-80BF-438E-9E68-A674EFAE9A06}" type="pres">
      <dgm:prSet presAssocID="{D2121472-47C7-4662-8DCB-82E587794661}" presName="iconBgRect" presStyleLbl="bgShp" presStyleIdx="4" presStyleCnt="5"/>
      <dgm:spPr/>
    </dgm:pt>
    <dgm:pt modelId="{DD4D04B2-BA41-4DE5-8E40-AF022CC7268F}" type="pres">
      <dgm:prSet presAssocID="{D2121472-47C7-4662-8DCB-82E5877946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90CEE5-2CAF-41A8-8F25-060BE7F65A85}" type="pres">
      <dgm:prSet presAssocID="{D2121472-47C7-4662-8DCB-82E587794661}" presName="spaceRect" presStyleCnt="0"/>
      <dgm:spPr/>
    </dgm:pt>
    <dgm:pt modelId="{1F9F6F40-152D-4F11-9FE4-2802339101C8}" type="pres">
      <dgm:prSet presAssocID="{D2121472-47C7-4662-8DCB-82E58779466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6CC6E31-802A-4457-89FC-C17794A67C66}" type="presOf" srcId="{5A7AECC4-F776-4112-81AF-ABFFC4C84FF6}" destId="{B8CD8D3E-EC48-421C-B0B1-75296BA90FB0}" srcOrd="0" destOrd="0" presId="urn:microsoft.com/office/officeart/2018/5/layout/IconCircleLabelList"/>
    <dgm:cxn modelId="{2AEEB76E-A0F6-4B27-9432-5E71AFD3C58B}" srcId="{BC19A3FF-5462-4AB1-8B6F-0823752BBACC}" destId="{37512736-D861-4265-8598-B87E75414979}" srcOrd="1" destOrd="0" parTransId="{D92D8387-2BA9-4214-BF91-186B057C9E29}" sibTransId="{AC4FD16A-3416-4624-BC63-F0A958FCA7AA}"/>
    <dgm:cxn modelId="{82792376-038B-4BD7-997B-0BAFE3B447FE}" type="presOf" srcId="{BC19A3FF-5462-4AB1-8B6F-0823752BBACC}" destId="{7C525234-24C0-4487-B3EE-B9289176B80D}" srcOrd="0" destOrd="0" presId="urn:microsoft.com/office/officeart/2018/5/layout/IconCircleLabelList"/>
    <dgm:cxn modelId="{8E35DA56-6CE0-48C5-AAC8-10728146EA8A}" type="presOf" srcId="{37512736-D861-4265-8598-B87E75414979}" destId="{56D0501C-480E-4C72-A37E-FAC8ABF5BEF1}" srcOrd="0" destOrd="0" presId="urn:microsoft.com/office/officeart/2018/5/layout/IconCircleLabelList"/>
    <dgm:cxn modelId="{F1793559-1F2A-4D9A-8F9A-571524E850AE}" srcId="{BC19A3FF-5462-4AB1-8B6F-0823752BBACC}" destId="{D2121472-47C7-4662-8DCB-82E587794661}" srcOrd="4" destOrd="0" parTransId="{B135D77A-6DB8-489F-92A8-84416679ED0C}" sibTransId="{41B10458-73BA-43C2-9C9D-816D65425C03}"/>
    <dgm:cxn modelId="{9CFFAA8E-24F8-4AF4-ABC0-29A94DDCB07F}" type="presOf" srcId="{D2121472-47C7-4662-8DCB-82E587794661}" destId="{1F9F6F40-152D-4F11-9FE4-2802339101C8}" srcOrd="0" destOrd="0" presId="urn:microsoft.com/office/officeart/2018/5/layout/IconCircleLabelList"/>
    <dgm:cxn modelId="{671EEC9B-2CDF-453C-BCCF-C262F80E2D84}" srcId="{BC19A3FF-5462-4AB1-8B6F-0823752BBACC}" destId="{7A798F1D-104B-4CB7-9F71-41B66AED92BB}" srcOrd="0" destOrd="0" parTransId="{12DD22A6-A3A2-4295-BEF7-5F0EB0F5943F}" sibTransId="{B67E4954-C201-4315-956B-3C6D5A58A56E}"/>
    <dgm:cxn modelId="{9A7B3DA0-8462-45DF-B9DA-62EF76F0B2EF}" srcId="{BC19A3FF-5462-4AB1-8B6F-0823752BBACC}" destId="{CDE8644C-2161-49DA-AE7F-FF80522C81D0}" srcOrd="2" destOrd="0" parTransId="{C49B0D75-85E2-4061-AFB9-027C4F05C5B2}" sibTransId="{087C8A6A-FE05-41DB-B848-CB4404A09210}"/>
    <dgm:cxn modelId="{B70292A1-8F29-4764-A993-194BD36FADA9}" type="presOf" srcId="{CDE8644C-2161-49DA-AE7F-FF80522C81D0}" destId="{C509CC6B-809E-44C4-80D8-9E45160CA551}" srcOrd="0" destOrd="0" presId="urn:microsoft.com/office/officeart/2018/5/layout/IconCircleLabelList"/>
    <dgm:cxn modelId="{614FCFB7-2D89-427E-BC58-1AADE4124EEE}" type="presOf" srcId="{7A798F1D-104B-4CB7-9F71-41B66AED92BB}" destId="{D4EDDF33-0C11-4305-A61E-24D652CC3DFD}" srcOrd="0" destOrd="0" presId="urn:microsoft.com/office/officeart/2018/5/layout/IconCircleLabelList"/>
    <dgm:cxn modelId="{6BA149E0-6D1B-4313-90E8-3DC25B7A5EF6}" srcId="{BC19A3FF-5462-4AB1-8B6F-0823752BBACC}" destId="{5A7AECC4-F776-4112-81AF-ABFFC4C84FF6}" srcOrd="3" destOrd="0" parTransId="{86181E9A-C9F7-44B5-BF83-5F14CCF6ED85}" sibTransId="{27FE7B41-50A8-468E-BFB6-A211DB1E2AC0}"/>
    <dgm:cxn modelId="{B59D1632-73EE-49CE-999F-162E38B09C6C}" type="presParOf" srcId="{7C525234-24C0-4487-B3EE-B9289176B80D}" destId="{BD6D6AC6-AFBE-406E-9A97-39CE05A0E5FB}" srcOrd="0" destOrd="0" presId="urn:microsoft.com/office/officeart/2018/5/layout/IconCircleLabelList"/>
    <dgm:cxn modelId="{55961F6F-9BB8-4E52-9DD0-632C1A70F0CF}" type="presParOf" srcId="{BD6D6AC6-AFBE-406E-9A97-39CE05A0E5FB}" destId="{7FC280B6-A440-4F38-9E85-4C7EF47015E6}" srcOrd="0" destOrd="0" presId="urn:microsoft.com/office/officeart/2018/5/layout/IconCircleLabelList"/>
    <dgm:cxn modelId="{5D4CA58C-7649-44DF-9B59-5F8B4B474C23}" type="presParOf" srcId="{BD6D6AC6-AFBE-406E-9A97-39CE05A0E5FB}" destId="{3D417022-2FCD-44F2-B326-453BF401E2D8}" srcOrd="1" destOrd="0" presId="urn:microsoft.com/office/officeart/2018/5/layout/IconCircleLabelList"/>
    <dgm:cxn modelId="{D5C4CC07-0A0B-4921-B6B8-8F7AAA221F7D}" type="presParOf" srcId="{BD6D6AC6-AFBE-406E-9A97-39CE05A0E5FB}" destId="{F403873A-BD45-4A37-BDFE-ABB6A22636CA}" srcOrd="2" destOrd="0" presId="urn:microsoft.com/office/officeart/2018/5/layout/IconCircleLabelList"/>
    <dgm:cxn modelId="{69279BD4-1DA7-48F2-9205-FAB7126A9632}" type="presParOf" srcId="{BD6D6AC6-AFBE-406E-9A97-39CE05A0E5FB}" destId="{D4EDDF33-0C11-4305-A61E-24D652CC3DFD}" srcOrd="3" destOrd="0" presId="urn:microsoft.com/office/officeart/2018/5/layout/IconCircleLabelList"/>
    <dgm:cxn modelId="{6DB19317-D0C7-452C-AEBB-E9A4B69D8937}" type="presParOf" srcId="{7C525234-24C0-4487-B3EE-B9289176B80D}" destId="{9D281C68-5470-41DF-8750-37DB283F5CB0}" srcOrd="1" destOrd="0" presId="urn:microsoft.com/office/officeart/2018/5/layout/IconCircleLabelList"/>
    <dgm:cxn modelId="{94086C63-F2C5-4A8E-A6BE-B47E09E0A2A5}" type="presParOf" srcId="{7C525234-24C0-4487-B3EE-B9289176B80D}" destId="{19AC2B16-B614-4FF2-97F3-ABD5BB0AD4EF}" srcOrd="2" destOrd="0" presId="urn:microsoft.com/office/officeart/2018/5/layout/IconCircleLabelList"/>
    <dgm:cxn modelId="{0D5919E4-0668-4BF7-9356-B3A3306056EB}" type="presParOf" srcId="{19AC2B16-B614-4FF2-97F3-ABD5BB0AD4EF}" destId="{33BC07DD-6AB3-4FBB-AA7C-227F866E457D}" srcOrd="0" destOrd="0" presId="urn:microsoft.com/office/officeart/2018/5/layout/IconCircleLabelList"/>
    <dgm:cxn modelId="{5735B621-CF7C-4E4B-B168-D1C50A1C1469}" type="presParOf" srcId="{19AC2B16-B614-4FF2-97F3-ABD5BB0AD4EF}" destId="{689F668A-3579-4CA8-9D80-78916C93A209}" srcOrd="1" destOrd="0" presId="urn:microsoft.com/office/officeart/2018/5/layout/IconCircleLabelList"/>
    <dgm:cxn modelId="{6FF78B48-373B-455C-9475-BDC5724C60C6}" type="presParOf" srcId="{19AC2B16-B614-4FF2-97F3-ABD5BB0AD4EF}" destId="{9B35C2A9-F6CE-47D4-BBD5-F6B4BCC73772}" srcOrd="2" destOrd="0" presId="urn:microsoft.com/office/officeart/2018/5/layout/IconCircleLabelList"/>
    <dgm:cxn modelId="{7DBF3779-D68D-46CB-9D86-435DCF065090}" type="presParOf" srcId="{19AC2B16-B614-4FF2-97F3-ABD5BB0AD4EF}" destId="{56D0501C-480E-4C72-A37E-FAC8ABF5BEF1}" srcOrd="3" destOrd="0" presId="urn:microsoft.com/office/officeart/2018/5/layout/IconCircleLabelList"/>
    <dgm:cxn modelId="{46388039-D053-4601-8A67-25234A6DCF41}" type="presParOf" srcId="{7C525234-24C0-4487-B3EE-B9289176B80D}" destId="{B3A422DD-641E-429C-B3F7-E4C370D47543}" srcOrd="3" destOrd="0" presId="urn:microsoft.com/office/officeart/2018/5/layout/IconCircleLabelList"/>
    <dgm:cxn modelId="{D5456E0E-975C-4439-9239-5E8E3145E6DB}" type="presParOf" srcId="{7C525234-24C0-4487-B3EE-B9289176B80D}" destId="{EE8FE044-ABD1-442D-A31D-5FE1B3055B80}" srcOrd="4" destOrd="0" presId="urn:microsoft.com/office/officeart/2018/5/layout/IconCircleLabelList"/>
    <dgm:cxn modelId="{5E754325-6CE5-4876-9FE4-2E8EFE3B4716}" type="presParOf" srcId="{EE8FE044-ABD1-442D-A31D-5FE1B3055B80}" destId="{E2A4F474-F625-48EF-98FE-4571CCBED9A8}" srcOrd="0" destOrd="0" presId="urn:microsoft.com/office/officeart/2018/5/layout/IconCircleLabelList"/>
    <dgm:cxn modelId="{9A697BA1-3591-4D02-B4C0-8329A4310803}" type="presParOf" srcId="{EE8FE044-ABD1-442D-A31D-5FE1B3055B80}" destId="{9B85658F-9CD3-4500-B901-08CE36427311}" srcOrd="1" destOrd="0" presId="urn:microsoft.com/office/officeart/2018/5/layout/IconCircleLabelList"/>
    <dgm:cxn modelId="{8758FB1F-0A03-4CEC-B467-8162CD896B16}" type="presParOf" srcId="{EE8FE044-ABD1-442D-A31D-5FE1B3055B80}" destId="{1DBD4097-E357-4351-AA8D-B0DD995B741E}" srcOrd="2" destOrd="0" presId="urn:microsoft.com/office/officeart/2018/5/layout/IconCircleLabelList"/>
    <dgm:cxn modelId="{34F597E3-60AA-4238-BA13-6BD4658E9C75}" type="presParOf" srcId="{EE8FE044-ABD1-442D-A31D-5FE1B3055B80}" destId="{C509CC6B-809E-44C4-80D8-9E45160CA551}" srcOrd="3" destOrd="0" presId="urn:microsoft.com/office/officeart/2018/5/layout/IconCircleLabelList"/>
    <dgm:cxn modelId="{9B341DAF-3E05-4495-8FA5-6492CF6620A5}" type="presParOf" srcId="{7C525234-24C0-4487-B3EE-B9289176B80D}" destId="{E39E124B-5AA0-4EAE-BE6B-E414F7C42F71}" srcOrd="5" destOrd="0" presId="urn:microsoft.com/office/officeart/2018/5/layout/IconCircleLabelList"/>
    <dgm:cxn modelId="{1B3710E2-0940-4340-BE15-EC0FE482BC18}" type="presParOf" srcId="{7C525234-24C0-4487-B3EE-B9289176B80D}" destId="{8F4A7A9F-15A7-4948-91ED-57E012BD993F}" srcOrd="6" destOrd="0" presId="urn:microsoft.com/office/officeart/2018/5/layout/IconCircleLabelList"/>
    <dgm:cxn modelId="{6E565EB6-ADCE-44DB-8CBC-38EB30006DEB}" type="presParOf" srcId="{8F4A7A9F-15A7-4948-91ED-57E012BD993F}" destId="{18DB0AC1-990C-44FC-A8EC-67C4A00A9A35}" srcOrd="0" destOrd="0" presId="urn:microsoft.com/office/officeart/2018/5/layout/IconCircleLabelList"/>
    <dgm:cxn modelId="{CBEA1288-3157-4A81-AEB1-64FF544E30DD}" type="presParOf" srcId="{8F4A7A9F-15A7-4948-91ED-57E012BD993F}" destId="{4B029480-667E-428F-82D9-2026D85D0088}" srcOrd="1" destOrd="0" presId="urn:microsoft.com/office/officeart/2018/5/layout/IconCircleLabelList"/>
    <dgm:cxn modelId="{4C39352C-7BC8-4A6D-8441-9FC461BF716A}" type="presParOf" srcId="{8F4A7A9F-15A7-4948-91ED-57E012BD993F}" destId="{3AE0277B-4C3D-482C-AEC8-78ACECF8BAF3}" srcOrd="2" destOrd="0" presId="urn:microsoft.com/office/officeart/2018/5/layout/IconCircleLabelList"/>
    <dgm:cxn modelId="{80F2E0B0-EA11-49AE-A335-5CBD13D20067}" type="presParOf" srcId="{8F4A7A9F-15A7-4948-91ED-57E012BD993F}" destId="{B8CD8D3E-EC48-421C-B0B1-75296BA90FB0}" srcOrd="3" destOrd="0" presId="urn:microsoft.com/office/officeart/2018/5/layout/IconCircleLabelList"/>
    <dgm:cxn modelId="{03B3486D-DE69-4161-B7C9-FB20332CB650}" type="presParOf" srcId="{7C525234-24C0-4487-B3EE-B9289176B80D}" destId="{34AD7E72-9DC1-4709-8F87-FDB7FAACD01D}" srcOrd="7" destOrd="0" presId="urn:microsoft.com/office/officeart/2018/5/layout/IconCircleLabelList"/>
    <dgm:cxn modelId="{3DB7A76D-6946-48B2-9356-7C779F4B61AF}" type="presParOf" srcId="{7C525234-24C0-4487-B3EE-B9289176B80D}" destId="{46ECEECC-848F-4D52-ACD5-A5D72B4D3F3B}" srcOrd="8" destOrd="0" presId="urn:microsoft.com/office/officeart/2018/5/layout/IconCircleLabelList"/>
    <dgm:cxn modelId="{86075F87-C8B3-49BD-9418-DE917910B8F9}" type="presParOf" srcId="{46ECEECC-848F-4D52-ACD5-A5D72B4D3F3B}" destId="{91DCE177-80BF-438E-9E68-A674EFAE9A06}" srcOrd="0" destOrd="0" presId="urn:microsoft.com/office/officeart/2018/5/layout/IconCircleLabelList"/>
    <dgm:cxn modelId="{A9F21FE4-A124-4CC2-ADE9-57227C1A62C7}" type="presParOf" srcId="{46ECEECC-848F-4D52-ACD5-A5D72B4D3F3B}" destId="{DD4D04B2-BA41-4DE5-8E40-AF022CC7268F}" srcOrd="1" destOrd="0" presId="urn:microsoft.com/office/officeart/2018/5/layout/IconCircleLabelList"/>
    <dgm:cxn modelId="{7AFAF60A-6AC6-4C8E-94C8-8B7E965140F0}" type="presParOf" srcId="{46ECEECC-848F-4D52-ACD5-A5D72B4D3F3B}" destId="{DD90CEE5-2CAF-41A8-8F25-060BE7F65A85}" srcOrd="2" destOrd="0" presId="urn:microsoft.com/office/officeart/2018/5/layout/IconCircleLabelList"/>
    <dgm:cxn modelId="{DE6D607A-C441-4F53-8A46-52889684A294}" type="presParOf" srcId="{46ECEECC-848F-4D52-ACD5-A5D72B4D3F3B}" destId="{1F9F6F40-152D-4F11-9FE4-2802339101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942662-2E65-4C3B-93C3-930E3F1D68B9}" type="doc">
      <dgm:prSet loTypeId="urn:microsoft.com/office/officeart/2018/5/layout/IconLeaf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CCCCCA-BBB4-4E57-AEC3-249B6C6801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>
            <a:solidFill>
              <a:schemeClr val="bg1"/>
            </a:solidFill>
            <a:latin typeface="Verdana Pro Black"/>
            <a:cs typeface="Dubai Medium"/>
          </a:endParaRPr>
        </a:p>
      </dgm:t>
    </dgm:pt>
    <dgm:pt modelId="{12FF9C37-0DC7-47C5-8B8A-E57F7B33018C}" type="parTrans" cxnId="{A1DF959C-0CCF-4776-BC70-30AFF18FE0D0}">
      <dgm:prSet/>
      <dgm:spPr/>
      <dgm:t>
        <a:bodyPr/>
        <a:lstStyle/>
        <a:p>
          <a:endParaRPr lang="en-US"/>
        </a:p>
      </dgm:t>
    </dgm:pt>
    <dgm:pt modelId="{944E1650-ECDD-4992-B50E-DDAD66ADD74D}" type="sibTrans" cxnId="{A1DF959C-0CCF-4776-BC70-30AFF18FE0D0}">
      <dgm:prSet/>
      <dgm:spPr/>
      <dgm:t>
        <a:bodyPr/>
        <a:lstStyle/>
        <a:p>
          <a:endParaRPr lang="en-US"/>
        </a:p>
      </dgm:t>
    </dgm:pt>
    <dgm:pt modelId="{52E24402-EE87-4E98-8460-1D7B85992C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>
            <a:solidFill>
              <a:schemeClr val="bg1"/>
            </a:solidFill>
            <a:latin typeface="Verdana Pro Black"/>
            <a:cs typeface="Dubai Medium"/>
          </a:endParaRPr>
        </a:p>
      </dgm:t>
    </dgm:pt>
    <dgm:pt modelId="{671B2DD4-0C1E-47E1-A862-7CD57CD4D6BD}" type="parTrans" cxnId="{C70C19D0-F7E1-46E9-AD5C-75BD52646886}">
      <dgm:prSet/>
      <dgm:spPr/>
      <dgm:t>
        <a:bodyPr/>
        <a:lstStyle/>
        <a:p>
          <a:endParaRPr lang="en-US"/>
        </a:p>
      </dgm:t>
    </dgm:pt>
    <dgm:pt modelId="{81C105EE-AE04-4616-9DFB-A1E090F7D4F7}" type="sibTrans" cxnId="{C70C19D0-F7E1-46E9-AD5C-75BD52646886}">
      <dgm:prSet/>
      <dgm:spPr/>
      <dgm:t>
        <a:bodyPr/>
        <a:lstStyle/>
        <a:p>
          <a:endParaRPr lang="en-US"/>
        </a:p>
      </dgm:t>
    </dgm:pt>
    <dgm:pt modelId="{15503F7B-75F0-4D39-8E47-1EB3A1A3E101}" type="pres">
      <dgm:prSet presAssocID="{1A942662-2E65-4C3B-93C3-930E3F1D68B9}" presName="root" presStyleCnt="0">
        <dgm:presLayoutVars>
          <dgm:dir/>
          <dgm:resizeHandles val="exact"/>
        </dgm:presLayoutVars>
      </dgm:prSet>
      <dgm:spPr/>
    </dgm:pt>
    <dgm:pt modelId="{0C791761-1B6C-4AE9-B3CE-0D6A1FEF8E63}" type="pres">
      <dgm:prSet presAssocID="{E7CCCCCA-BBB4-4E57-AEC3-249B6C6801A2}" presName="compNode" presStyleCnt="0"/>
      <dgm:spPr/>
    </dgm:pt>
    <dgm:pt modelId="{0BE156CD-ECE6-421F-82D7-6EEF5DBE27B8}" type="pres">
      <dgm:prSet presAssocID="{E7CCCCCA-BBB4-4E57-AEC3-249B6C6801A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0F48C4A-B2CC-4158-A43C-88F9E6784129}" type="pres">
      <dgm:prSet presAssocID="{E7CCCCCA-BBB4-4E57-AEC3-249B6C6801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E4941DE-EB52-46C4-B0F9-EAA81005FF66}" type="pres">
      <dgm:prSet presAssocID="{E7CCCCCA-BBB4-4E57-AEC3-249B6C6801A2}" presName="spaceRect" presStyleCnt="0"/>
      <dgm:spPr/>
    </dgm:pt>
    <dgm:pt modelId="{D5EECF95-A10F-49A9-91CA-9105BE6F108A}" type="pres">
      <dgm:prSet presAssocID="{E7CCCCCA-BBB4-4E57-AEC3-249B6C6801A2}" presName="textRect" presStyleLbl="revTx" presStyleIdx="0" presStyleCnt="2">
        <dgm:presLayoutVars>
          <dgm:chMax val="1"/>
          <dgm:chPref val="1"/>
        </dgm:presLayoutVars>
      </dgm:prSet>
      <dgm:spPr/>
    </dgm:pt>
    <dgm:pt modelId="{84AE7A72-1F21-4DA0-ABE7-1933A1A80675}" type="pres">
      <dgm:prSet presAssocID="{944E1650-ECDD-4992-B50E-DDAD66ADD74D}" presName="sibTrans" presStyleCnt="0"/>
      <dgm:spPr/>
    </dgm:pt>
    <dgm:pt modelId="{1324B9A5-0D4F-45F5-BA1F-E12C6BB19C75}" type="pres">
      <dgm:prSet presAssocID="{52E24402-EE87-4E98-8460-1D7B85992CFF}" presName="compNode" presStyleCnt="0"/>
      <dgm:spPr/>
    </dgm:pt>
    <dgm:pt modelId="{84CFD491-31E0-4E8A-ACD1-676B5B2B29BD}" type="pres">
      <dgm:prSet presAssocID="{52E24402-EE87-4E98-8460-1D7B85992CF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308AD2D-50BE-44DA-9E91-DD6110ED752F}" type="pres">
      <dgm:prSet presAssocID="{52E24402-EE87-4E98-8460-1D7B85992C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01C725-37EC-42A8-8180-CFA1E3B5035E}" type="pres">
      <dgm:prSet presAssocID="{52E24402-EE87-4E98-8460-1D7B85992CFF}" presName="spaceRect" presStyleCnt="0"/>
      <dgm:spPr/>
    </dgm:pt>
    <dgm:pt modelId="{5AB52601-D5ED-4190-B4AC-B61ED7A0F891}" type="pres">
      <dgm:prSet presAssocID="{52E24402-EE87-4E98-8460-1D7B85992CF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1AD28C-05A8-431C-B372-8DD4F578C168}" type="presOf" srcId="{1A942662-2E65-4C3B-93C3-930E3F1D68B9}" destId="{15503F7B-75F0-4D39-8E47-1EB3A1A3E101}" srcOrd="0" destOrd="0" presId="urn:microsoft.com/office/officeart/2018/5/layout/IconLeafLabelList"/>
    <dgm:cxn modelId="{BDA9DB8E-A03B-425A-9C9D-AEB9B25D4E30}" type="presOf" srcId="{E7CCCCCA-BBB4-4E57-AEC3-249B6C6801A2}" destId="{D5EECF95-A10F-49A9-91CA-9105BE6F108A}" srcOrd="0" destOrd="0" presId="urn:microsoft.com/office/officeart/2018/5/layout/IconLeafLabelList"/>
    <dgm:cxn modelId="{A1DF959C-0CCF-4776-BC70-30AFF18FE0D0}" srcId="{1A942662-2E65-4C3B-93C3-930E3F1D68B9}" destId="{E7CCCCCA-BBB4-4E57-AEC3-249B6C6801A2}" srcOrd="0" destOrd="0" parTransId="{12FF9C37-0DC7-47C5-8B8A-E57F7B33018C}" sibTransId="{944E1650-ECDD-4992-B50E-DDAD66ADD74D}"/>
    <dgm:cxn modelId="{1E8FBCC6-B02C-456D-9150-9F5AE69558DD}" type="presOf" srcId="{52E24402-EE87-4E98-8460-1D7B85992CFF}" destId="{5AB52601-D5ED-4190-B4AC-B61ED7A0F891}" srcOrd="0" destOrd="0" presId="urn:microsoft.com/office/officeart/2018/5/layout/IconLeafLabelList"/>
    <dgm:cxn modelId="{C70C19D0-F7E1-46E9-AD5C-75BD52646886}" srcId="{1A942662-2E65-4C3B-93C3-930E3F1D68B9}" destId="{52E24402-EE87-4E98-8460-1D7B85992CFF}" srcOrd="1" destOrd="0" parTransId="{671B2DD4-0C1E-47E1-A862-7CD57CD4D6BD}" sibTransId="{81C105EE-AE04-4616-9DFB-A1E090F7D4F7}"/>
    <dgm:cxn modelId="{2247D700-9AB8-4EB1-972B-F5B1C750A72E}" type="presParOf" srcId="{15503F7B-75F0-4D39-8E47-1EB3A1A3E101}" destId="{0C791761-1B6C-4AE9-B3CE-0D6A1FEF8E63}" srcOrd="0" destOrd="0" presId="urn:microsoft.com/office/officeart/2018/5/layout/IconLeafLabelList"/>
    <dgm:cxn modelId="{61532099-F82A-4B26-9772-3E31E01726F1}" type="presParOf" srcId="{0C791761-1B6C-4AE9-B3CE-0D6A1FEF8E63}" destId="{0BE156CD-ECE6-421F-82D7-6EEF5DBE27B8}" srcOrd="0" destOrd="0" presId="urn:microsoft.com/office/officeart/2018/5/layout/IconLeafLabelList"/>
    <dgm:cxn modelId="{CF9F8BF6-D959-4BB5-9CE2-D3C639F4D9EC}" type="presParOf" srcId="{0C791761-1B6C-4AE9-B3CE-0D6A1FEF8E63}" destId="{A0F48C4A-B2CC-4158-A43C-88F9E6784129}" srcOrd="1" destOrd="0" presId="urn:microsoft.com/office/officeart/2018/5/layout/IconLeafLabelList"/>
    <dgm:cxn modelId="{DA30811F-AAEA-4250-9D9B-DBFFA883CCDE}" type="presParOf" srcId="{0C791761-1B6C-4AE9-B3CE-0D6A1FEF8E63}" destId="{0E4941DE-EB52-46C4-B0F9-EAA81005FF66}" srcOrd="2" destOrd="0" presId="urn:microsoft.com/office/officeart/2018/5/layout/IconLeafLabelList"/>
    <dgm:cxn modelId="{D185FB38-715F-4C56-8EDB-A7D0DCCFCA1F}" type="presParOf" srcId="{0C791761-1B6C-4AE9-B3CE-0D6A1FEF8E63}" destId="{D5EECF95-A10F-49A9-91CA-9105BE6F108A}" srcOrd="3" destOrd="0" presId="urn:microsoft.com/office/officeart/2018/5/layout/IconLeafLabelList"/>
    <dgm:cxn modelId="{ED415840-8387-4BE9-BDC4-130DD06DDDA6}" type="presParOf" srcId="{15503F7B-75F0-4D39-8E47-1EB3A1A3E101}" destId="{84AE7A72-1F21-4DA0-ABE7-1933A1A80675}" srcOrd="1" destOrd="0" presId="urn:microsoft.com/office/officeart/2018/5/layout/IconLeafLabelList"/>
    <dgm:cxn modelId="{32547462-998A-4B94-B2C2-3B43C6CB77B0}" type="presParOf" srcId="{15503F7B-75F0-4D39-8E47-1EB3A1A3E101}" destId="{1324B9A5-0D4F-45F5-BA1F-E12C6BB19C75}" srcOrd="2" destOrd="0" presId="urn:microsoft.com/office/officeart/2018/5/layout/IconLeafLabelList"/>
    <dgm:cxn modelId="{C3A4C122-28D4-476D-BA07-A8B60AC6638C}" type="presParOf" srcId="{1324B9A5-0D4F-45F5-BA1F-E12C6BB19C75}" destId="{84CFD491-31E0-4E8A-ACD1-676B5B2B29BD}" srcOrd="0" destOrd="0" presId="urn:microsoft.com/office/officeart/2018/5/layout/IconLeafLabelList"/>
    <dgm:cxn modelId="{9F9CFAA4-1F8B-4D0C-8DB8-119E7AC95750}" type="presParOf" srcId="{1324B9A5-0D4F-45F5-BA1F-E12C6BB19C75}" destId="{6308AD2D-50BE-44DA-9E91-DD6110ED752F}" srcOrd="1" destOrd="0" presId="urn:microsoft.com/office/officeart/2018/5/layout/IconLeafLabelList"/>
    <dgm:cxn modelId="{3A0B6F56-78F3-4BE9-8F01-9D3CD2EEFCB5}" type="presParOf" srcId="{1324B9A5-0D4F-45F5-BA1F-E12C6BB19C75}" destId="{0801C725-37EC-42A8-8180-CFA1E3B5035E}" srcOrd="2" destOrd="0" presId="urn:microsoft.com/office/officeart/2018/5/layout/IconLeafLabelList"/>
    <dgm:cxn modelId="{1F39247B-34C5-4032-99C3-D4E69DC49757}" type="presParOf" srcId="{1324B9A5-0D4F-45F5-BA1F-E12C6BB19C75}" destId="{5AB52601-D5ED-4190-B4AC-B61ED7A0F89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280B6-A440-4F38-9E85-4C7EF47015E6}">
      <dsp:nvSpPr>
        <dsp:cNvPr id="0" name=""/>
        <dsp:cNvSpPr/>
      </dsp:nvSpPr>
      <dsp:spPr>
        <a:xfrm>
          <a:off x="455247" y="1522063"/>
          <a:ext cx="1296118" cy="12961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17022-2FCD-44F2-B326-453BF401E2D8}">
      <dsp:nvSpPr>
        <dsp:cNvPr id="0" name=""/>
        <dsp:cNvSpPr/>
      </dsp:nvSpPr>
      <dsp:spPr>
        <a:xfrm>
          <a:off x="731469" y="1798285"/>
          <a:ext cx="743674" cy="743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DDF33-0C11-4305-A61E-24D652CC3DFD}">
      <dsp:nvSpPr>
        <dsp:cNvPr id="0" name=""/>
        <dsp:cNvSpPr/>
      </dsp:nvSpPr>
      <dsp:spPr>
        <a:xfrm>
          <a:off x="40914" y="3221890"/>
          <a:ext cx="21247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1"/>
              </a:solidFill>
            </a:rPr>
            <a:t>Purpose</a:t>
          </a:r>
        </a:p>
      </dsp:txBody>
      <dsp:txXfrm>
        <a:off x="40914" y="3221890"/>
        <a:ext cx="2124784" cy="720000"/>
      </dsp:txXfrm>
    </dsp:sp>
    <dsp:sp modelId="{33BC07DD-6AB3-4FBB-AA7C-227F866E457D}">
      <dsp:nvSpPr>
        <dsp:cNvPr id="0" name=""/>
        <dsp:cNvSpPr/>
      </dsp:nvSpPr>
      <dsp:spPr>
        <a:xfrm>
          <a:off x="2951869" y="1522063"/>
          <a:ext cx="1296118" cy="12961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F668A-3579-4CA8-9D80-78916C93A209}">
      <dsp:nvSpPr>
        <dsp:cNvPr id="0" name=""/>
        <dsp:cNvSpPr/>
      </dsp:nvSpPr>
      <dsp:spPr>
        <a:xfrm>
          <a:off x="3228091" y="1798285"/>
          <a:ext cx="743674" cy="743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0501C-480E-4C72-A37E-FAC8ABF5BEF1}">
      <dsp:nvSpPr>
        <dsp:cNvPr id="0" name=""/>
        <dsp:cNvSpPr/>
      </dsp:nvSpPr>
      <dsp:spPr>
        <a:xfrm>
          <a:off x="2537536" y="3221890"/>
          <a:ext cx="21247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1"/>
              </a:solidFill>
            </a:rPr>
            <a:t>Scope and </a:t>
          </a:r>
          <a:r>
            <a:rPr lang="en-US" sz="1700" kern="1200">
              <a:solidFill>
                <a:schemeClr val="bg1"/>
              </a:solidFill>
              <a:latin typeface="Bierstadt"/>
            </a:rPr>
            <a:t>Users</a:t>
          </a:r>
          <a:endParaRPr lang="en-US" sz="1700" kern="1200">
            <a:solidFill>
              <a:schemeClr val="bg1"/>
            </a:solidFill>
          </a:endParaRPr>
        </a:p>
      </dsp:txBody>
      <dsp:txXfrm>
        <a:off x="2537536" y="3221890"/>
        <a:ext cx="2124784" cy="720000"/>
      </dsp:txXfrm>
    </dsp:sp>
    <dsp:sp modelId="{E2A4F474-F625-48EF-98FE-4571CCBED9A8}">
      <dsp:nvSpPr>
        <dsp:cNvPr id="0" name=""/>
        <dsp:cNvSpPr/>
      </dsp:nvSpPr>
      <dsp:spPr>
        <a:xfrm>
          <a:off x="5448490" y="1522063"/>
          <a:ext cx="1296118" cy="1296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5658F-9CD3-4500-B901-08CE36427311}">
      <dsp:nvSpPr>
        <dsp:cNvPr id="0" name=""/>
        <dsp:cNvSpPr/>
      </dsp:nvSpPr>
      <dsp:spPr>
        <a:xfrm>
          <a:off x="5724712" y="1798285"/>
          <a:ext cx="743674" cy="7436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9CC6B-809E-44C4-80D8-9E45160CA551}">
      <dsp:nvSpPr>
        <dsp:cNvPr id="0" name=""/>
        <dsp:cNvSpPr/>
      </dsp:nvSpPr>
      <dsp:spPr>
        <a:xfrm>
          <a:off x="5034157" y="3221890"/>
          <a:ext cx="21247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1"/>
              </a:solidFill>
            </a:rPr>
            <a:t>Demo</a:t>
          </a:r>
        </a:p>
      </dsp:txBody>
      <dsp:txXfrm>
        <a:off x="5034157" y="3221890"/>
        <a:ext cx="2124784" cy="720000"/>
      </dsp:txXfrm>
    </dsp:sp>
    <dsp:sp modelId="{18DB0AC1-990C-44FC-A8EC-67C4A00A9A35}">
      <dsp:nvSpPr>
        <dsp:cNvPr id="0" name=""/>
        <dsp:cNvSpPr/>
      </dsp:nvSpPr>
      <dsp:spPr>
        <a:xfrm>
          <a:off x="7945112" y="1522063"/>
          <a:ext cx="1296118" cy="12961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29480-667E-428F-82D9-2026D85D0088}">
      <dsp:nvSpPr>
        <dsp:cNvPr id="0" name=""/>
        <dsp:cNvSpPr/>
      </dsp:nvSpPr>
      <dsp:spPr>
        <a:xfrm>
          <a:off x="8221334" y="1798285"/>
          <a:ext cx="743674" cy="7436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D8D3E-EC48-421C-B0B1-75296BA90FB0}">
      <dsp:nvSpPr>
        <dsp:cNvPr id="0" name=""/>
        <dsp:cNvSpPr/>
      </dsp:nvSpPr>
      <dsp:spPr>
        <a:xfrm>
          <a:off x="7530779" y="3221890"/>
          <a:ext cx="21247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1"/>
              </a:solidFill>
            </a:rPr>
            <a:t>Future Enhancements</a:t>
          </a:r>
        </a:p>
      </dsp:txBody>
      <dsp:txXfrm>
        <a:off x="7530779" y="3221890"/>
        <a:ext cx="2124784" cy="720000"/>
      </dsp:txXfrm>
    </dsp:sp>
    <dsp:sp modelId="{91DCE177-80BF-438E-9E68-A674EFAE9A06}">
      <dsp:nvSpPr>
        <dsp:cNvPr id="0" name=""/>
        <dsp:cNvSpPr/>
      </dsp:nvSpPr>
      <dsp:spPr>
        <a:xfrm>
          <a:off x="10441734" y="1522063"/>
          <a:ext cx="1296118" cy="129611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D04B2-BA41-4DE5-8E40-AF022CC7268F}">
      <dsp:nvSpPr>
        <dsp:cNvPr id="0" name=""/>
        <dsp:cNvSpPr/>
      </dsp:nvSpPr>
      <dsp:spPr>
        <a:xfrm>
          <a:off x="10717956" y="1798285"/>
          <a:ext cx="743674" cy="7436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F6F40-152D-4F11-9FE4-2802339101C8}">
      <dsp:nvSpPr>
        <dsp:cNvPr id="0" name=""/>
        <dsp:cNvSpPr/>
      </dsp:nvSpPr>
      <dsp:spPr>
        <a:xfrm>
          <a:off x="10027401" y="3221890"/>
          <a:ext cx="21247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1"/>
              </a:solidFill>
            </a:rPr>
            <a:t>Retrospective and lessons learnt</a:t>
          </a:r>
        </a:p>
      </dsp:txBody>
      <dsp:txXfrm>
        <a:off x="10027401" y="3221890"/>
        <a:ext cx="212478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156CD-ECE6-421F-82D7-6EEF5DBE27B8}">
      <dsp:nvSpPr>
        <dsp:cNvPr id="0" name=""/>
        <dsp:cNvSpPr/>
      </dsp:nvSpPr>
      <dsp:spPr>
        <a:xfrm>
          <a:off x="2364956" y="40649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48C4A-B2CC-4158-A43C-88F9E6784129}">
      <dsp:nvSpPr>
        <dsp:cNvPr id="0" name=""/>
        <dsp:cNvSpPr/>
      </dsp:nvSpPr>
      <dsp:spPr>
        <a:xfrm>
          <a:off x="2832956" y="87449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ECF95-A10F-49A9-91CA-9105BE6F108A}">
      <dsp:nvSpPr>
        <dsp:cNvPr id="0" name=""/>
        <dsp:cNvSpPr/>
      </dsp:nvSpPr>
      <dsp:spPr>
        <a:xfrm>
          <a:off x="1662956" y="32864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>
            <a:solidFill>
              <a:schemeClr val="bg1"/>
            </a:solidFill>
            <a:latin typeface="Verdana Pro Black"/>
            <a:cs typeface="Dubai Medium"/>
          </a:endParaRPr>
        </a:p>
      </dsp:txBody>
      <dsp:txXfrm>
        <a:off x="1662956" y="3286496"/>
        <a:ext cx="3600000" cy="720000"/>
      </dsp:txXfrm>
    </dsp:sp>
    <dsp:sp modelId="{84CFD491-31E0-4E8A-ACD1-676B5B2B29BD}">
      <dsp:nvSpPr>
        <dsp:cNvPr id="0" name=""/>
        <dsp:cNvSpPr/>
      </dsp:nvSpPr>
      <dsp:spPr>
        <a:xfrm>
          <a:off x="6594956" y="40649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8AD2D-50BE-44DA-9E91-DD6110ED752F}">
      <dsp:nvSpPr>
        <dsp:cNvPr id="0" name=""/>
        <dsp:cNvSpPr/>
      </dsp:nvSpPr>
      <dsp:spPr>
        <a:xfrm>
          <a:off x="7062956" y="87449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52601-D5ED-4190-B4AC-B61ED7A0F891}">
      <dsp:nvSpPr>
        <dsp:cNvPr id="0" name=""/>
        <dsp:cNvSpPr/>
      </dsp:nvSpPr>
      <dsp:spPr>
        <a:xfrm>
          <a:off x="5892956" y="32864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>
            <a:solidFill>
              <a:schemeClr val="bg1"/>
            </a:solidFill>
            <a:latin typeface="Verdana Pro Black"/>
            <a:cs typeface="Dubai Medium"/>
          </a:endParaRPr>
        </a:p>
      </dsp:txBody>
      <dsp:txXfrm>
        <a:off x="5892956" y="3286496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2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68C49C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microsoft.com/office/2018/10/relationships/comments" Target="../comments/modernComment_106_4D5944A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microsoft.com/office/2018/10/relationships/comments" Target="../comments/modernComment_107_A6CB830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8/10/relationships/comments" Target="../comments/modernComment_10C_9E710F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8/10/relationships/comments" Target="../comments/modernComment_10B_B460366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8/10/relationships/comments" Target="../comments/modernComment_109_9957A6DB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8/10/relationships/comments" Target="../comments/modernComment_10A_920A642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microsoft.com/office/2018/10/relationships/comments" Target="../comments/modernComment_10D_29286D7B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20884D-2CC5-4ECF-BFA0-F11F804C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80179"/>
            <a:ext cx="6006860" cy="3577755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34F52-7662-481E-8790-B1270A2C50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8242" r="-2" b="2088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4929375" cy="2334248"/>
          </a:xfrm>
        </p:spPr>
        <p:txBody>
          <a:bodyPr anchor="t"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Coding Challenge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34F52-7662-481E-8790-B1270A2C5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8242" r="-2" b="2088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794794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Calibri Light"/>
              </a:rPr>
              <a:t>Agenda</a:t>
            </a:r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C8C17-7812-4AE5-9CBA-37BF8A496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047243"/>
              </p:ext>
            </p:extLst>
          </p:nvPr>
        </p:nvGraphicFramePr>
        <p:xfrm>
          <a:off x="-68426" y="1596209"/>
          <a:ext cx="12193100" cy="546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76959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34F52-7662-481E-8790-B1270A2C5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8242" r="-2" b="2088"/>
          <a:stretch/>
        </p:blipFill>
        <p:spPr>
          <a:xfrm>
            <a:off x="-2" y="-120807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758071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Calibri Light"/>
              </a:rPr>
              <a:t>Purpose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80">
            <a:extLst>
              <a:ext uri="{FF2B5EF4-FFF2-40B4-BE49-F238E27FC236}">
                <a16:creationId xmlns:a16="http://schemas.microsoft.com/office/drawing/2014/main" id="{2BC118FC-2A95-46BF-8C74-92439A4B7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041170"/>
              </p:ext>
            </p:extLst>
          </p:nvPr>
        </p:nvGraphicFramePr>
        <p:xfrm>
          <a:off x="286477" y="1336903"/>
          <a:ext cx="11155913" cy="441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7B7723F-A1FC-4A70-99A0-D9AAEDB0EFBA}"/>
              </a:ext>
            </a:extLst>
          </p:cNvPr>
          <p:cNvSpPr txBox="1"/>
          <p:nvPr/>
        </p:nvSpPr>
        <p:spPr>
          <a:xfrm>
            <a:off x="1230352" y="4083204"/>
            <a:ext cx="44809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Allow teachers to create coding challenges to test the knowledge of their students on specific subjects in programming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2097F1-C9F2-4446-82AE-74587A78BCDF}"/>
              </a:ext>
            </a:extLst>
          </p:cNvPr>
          <p:cNvSpPr txBox="1"/>
          <p:nvPr/>
        </p:nvSpPr>
        <p:spPr>
          <a:xfrm>
            <a:off x="6592229" y="4083205"/>
            <a:ext cx="50942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Allow students to challenge their coding skills by solving a programming-based problem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552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34F52-7662-481E-8790-B1270A2C5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8242" r="-2" b="2088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Calibri Light"/>
              </a:rPr>
              <a:t>Scope and Users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9C74DE-7957-4715-9C39-3F5F96B0C0A6}"/>
              </a:ext>
            </a:extLst>
          </p:cNvPr>
          <p:cNvSpPr txBox="1">
            <a:spLocks/>
          </p:cNvSpPr>
          <p:nvPr/>
        </p:nvSpPr>
        <p:spPr>
          <a:xfrm>
            <a:off x="6446508" y="-554737"/>
            <a:ext cx="5075610" cy="33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0">
              <a:solidFill>
                <a:schemeClr val="bg1"/>
              </a:solidFill>
            </a:endParaRPr>
          </a:p>
          <a:p>
            <a:endParaRPr lang="en-US" i="0">
              <a:solidFill>
                <a:schemeClr val="bg1"/>
              </a:solidFill>
            </a:endParaRPr>
          </a:p>
          <a:p>
            <a:endParaRPr lang="en-US" sz="2400" b="1" i="0" dirty="0">
              <a:solidFill>
                <a:schemeClr val="bg1"/>
              </a:solidFill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endParaRPr lang="en-US" i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FD950-D6C4-4878-A113-01D058869F32}"/>
              </a:ext>
            </a:extLst>
          </p:cNvPr>
          <p:cNvSpPr txBox="1"/>
          <p:nvPr/>
        </p:nvSpPr>
        <p:spPr>
          <a:xfrm>
            <a:off x="6807244" y="509943"/>
            <a:ext cx="4974770" cy="77037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Scope of the system:</a:t>
            </a:r>
          </a:p>
          <a:p>
            <a:pPr marL="342900" indent="-342900">
              <a:spcBef>
                <a:spcPts val="1000"/>
              </a:spcBef>
              <a:buFont typeface="Wingdings,Sans-Serif"/>
              <a:buChar char="q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Heritage Teachers</a:t>
            </a:r>
          </a:p>
          <a:p>
            <a:pPr marL="800100" lvl="1" indent="-342900">
              <a:spcBef>
                <a:spcPts val="1000"/>
              </a:spcBef>
              <a:buFont typeface="Wingdings,Sans-Serif"/>
              <a:buChar char="q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Teachers create coding challenges and test cases to validate Students' solutions</a:t>
            </a:r>
          </a:p>
          <a:p>
            <a:pPr marL="800100" lvl="1" indent="-342900">
              <a:spcBef>
                <a:spcPts val="1000"/>
              </a:spcBef>
              <a:buFont typeface="Wingdings,Sans-Serif"/>
              <a:buChar char="q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Teachers see statistics for coding challenges attempted by Students</a:t>
            </a:r>
          </a:p>
          <a:p>
            <a:pPr marL="342900" indent="-342900">
              <a:spcBef>
                <a:spcPts val="1000"/>
              </a:spcBef>
              <a:buFont typeface="Wingdings,Sans-Serif"/>
              <a:buChar char="q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Heritage Students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10000"/>
              </a:lnSpc>
              <a:spcBef>
                <a:spcPts val="1000"/>
              </a:spcBef>
              <a:buFont typeface="Wingdings,Sans-Serif"/>
              <a:buChar char="q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Students run test cases against their code and submit their final solution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10000"/>
              </a:lnSpc>
              <a:spcBef>
                <a:spcPts val="1000"/>
              </a:spcBef>
              <a:buFont typeface="Wingdings,Sans-Serif"/>
              <a:buChar char="q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Students save their current progress on a challenge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Wingdings,Sans-Serif"/>
              <a:buChar char="q"/>
            </a:pPr>
            <a:r>
              <a:rPr lang="en-US" sz="2000" dirty="0">
                <a:solidFill>
                  <a:schemeClr val="bg1"/>
                </a:solidFill>
              </a:rPr>
              <a:t>System support multiple languages for a coding challenge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Wingdings,Sans-Serif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Wingdings,Sans-Serif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Wingdings,Sans-Serif"/>
              <a:buChar char="q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Wingdings,Sans-Serif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EA3B683-43CF-48F8-8DAA-2BF738B4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95" y="3632409"/>
            <a:ext cx="6267450" cy="14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81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34F52-7662-481E-8790-B1270A2C5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8242" r="-2" b="2088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Calibri Light"/>
              </a:rPr>
              <a:t>Demo</a:t>
            </a:r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9C74DE-7957-4715-9C39-3F5F96B0C0A6}"/>
              </a:ext>
            </a:extLst>
          </p:cNvPr>
          <p:cNvSpPr txBox="1">
            <a:spLocks/>
          </p:cNvSpPr>
          <p:nvPr/>
        </p:nvSpPr>
        <p:spPr>
          <a:xfrm>
            <a:off x="6650946" y="2047214"/>
            <a:ext cx="5075610" cy="33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0">
              <a:solidFill>
                <a:schemeClr val="bg1"/>
              </a:solidFill>
            </a:endParaRPr>
          </a:p>
          <a:p>
            <a:endParaRPr lang="en-US" i="0">
              <a:solidFill>
                <a:schemeClr val="bg1"/>
              </a:solidFill>
            </a:endParaRPr>
          </a:p>
          <a:p>
            <a:r>
              <a:rPr lang="en-US" sz="2400" b="1" i="0">
                <a:solidFill>
                  <a:schemeClr val="bg1"/>
                </a:solidFill>
              </a:rPr>
              <a:t>Teacher: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i="0">
                <a:solidFill>
                  <a:schemeClr val="bg1"/>
                </a:solidFill>
              </a:rPr>
              <a:t>View Challenges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i="0">
                <a:solidFill>
                  <a:schemeClr val="bg1"/>
                </a:solidFill>
              </a:rPr>
              <a:t>Create &amp; Edit 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FD950-D6C4-4878-A113-01D058869F32}"/>
              </a:ext>
            </a:extLst>
          </p:cNvPr>
          <p:cNvSpPr txBox="1"/>
          <p:nvPr/>
        </p:nvSpPr>
        <p:spPr>
          <a:xfrm>
            <a:off x="6705136" y="794434"/>
            <a:ext cx="4974770" cy="2349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Student: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Wingdings,Sans-Serif"/>
              <a:buChar char="q"/>
            </a:pPr>
            <a:r>
              <a:rPr lang="en-US" sz="2200">
                <a:solidFill>
                  <a:schemeClr val="bg1"/>
                </a:solidFill>
              </a:rPr>
              <a:t>View New Challenges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Wingdings,Sans-Serif"/>
              <a:buChar char="q"/>
            </a:pPr>
            <a:r>
              <a:rPr lang="en-US" sz="2200">
                <a:solidFill>
                  <a:schemeClr val="bg1"/>
                </a:solidFill>
              </a:rPr>
              <a:t>View Attempt Challenge page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Wingdings,Sans-Serif"/>
              <a:buChar char="q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Wingdings,Sans-Serif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042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34F52-7662-481E-8790-B1270A2C5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8242" r="-2" b="2088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System Roadmap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B999-E88F-436A-98FD-3A2E232D35EB}"/>
              </a:ext>
            </a:extLst>
          </p:cNvPr>
          <p:cNvSpPr txBox="1">
            <a:spLocks/>
          </p:cNvSpPr>
          <p:nvPr/>
        </p:nvSpPr>
        <p:spPr>
          <a:xfrm>
            <a:off x="5777842" y="841851"/>
            <a:ext cx="6263556" cy="51723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0" dirty="0">
                <a:solidFill>
                  <a:schemeClr val="bg1"/>
                </a:solidFill>
              </a:rPr>
              <a:t>By the end of Dev Project 2: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 i="0" dirty="0">
                <a:solidFill>
                  <a:schemeClr val="bg1"/>
                </a:solidFill>
              </a:rPr>
              <a:t>Teachers being able to make test cases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 i="0" dirty="0">
                <a:solidFill>
                  <a:schemeClr val="bg1"/>
                </a:solidFill>
              </a:rPr>
              <a:t>Students being able to do challenges fully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 i="0" dirty="0">
                <a:solidFill>
                  <a:schemeClr val="bg1"/>
                </a:solidFill>
              </a:rPr>
              <a:t>Statistics report for challenges/students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 i="0" dirty="0">
                <a:solidFill>
                  <a:schemeClr val="bg1"/>
                </a:solidFill>
              </a:rPr>
              <a:t>Students having access to a history of their attempted challenges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 i="0" dirty="0">
                <a:solidFill>
                  <a:schemeClr val="bg1"/>
                </a:solidFill>
              </a:rPr>
              <a:t>Automatic saving for coding progress</a:t>
            </a:r>
          </a:p>
          <a:p>
            <a:endParaRPr lang="en-US" sz="2000" i="0">
              <a:solidFill>
                <a:schemeClr val="bg1"/>
              </a:solidFill>
            </a:endParaRPr>
          </a:p>
          <a:p>
            <a:r>
              <a:rPr lang="en-US" sz="2400" b="1" i="0" dirty="0">
                <a:solidFill>
                  <a:schemeClr val="bg1"/>
                </a:solidFill>
              </a:rPr>
              <a:t>Future enhancements:</a:t>
            </a:r>
            <a:endParaRPr lang="en-US" sz="2400" i="0" dirty="0">
              <a:solidFill>
                <a:schemeClr val="bg1"/>
              </a:solidFill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 i="0" dirty="0">
                <a:solidFill>
                  <a:schemeClr val="bg1"/>
                </a:solidFill>
                <a:ea typeface="+mn-lt"/>
                <a:cs typeface="+mn-lt"/>
              </a:rPr>
              <a:t>Challenges that are set to multiple languages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 i="0" dirty="0">
                <a:solidFill>
                  <a:schemeClr val="bg1"/>
                </a:solidFill>
                <a:ea typeface="+mn-lt"/>
                <a:cs typeface="+mn-lt"/>
              </a:rPr>
              <a:t>Have students personally select what coding language they want to do a challenge in</a:t>
            </a:r>
            <a:endParaRPr lang="en-US" sz="2000" i="0" dirty="0">
              <a:solidFill>
                <a:schemeClr val="bg1"/>
              </a:solidFill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 i="0" dirty="0">
                <a:solidFill>
                  <a:schemeClr val="bg1"/>
                </a:solidFill>
                <a:ea typeface="+mn-lt"/>
                <a:cs typeface="+mn-lt"/>
              </a:rPr>
              <a:t>Students entering a result only, as an option</a:t>
            </a:r>
            <a:endParaRPr lang="en-US" sz="2000" i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583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34F52-7662-481E-8790-B1270A2C5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8242" r="-2" b="2088"/>
          <a:stretch/>
        </p:blipFill>
        <p:spPr>
          <a:xfrm>
            <a:off x="-3459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Retrospective &amp; Lessons learnt</a:t>
            </a:r>
            <a:endParaRPr lang="en-US" b="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65F86B-56AD-411F-8E26-5C40F5538A51}"/>
              </a:ext>
            </a:extLst>
          </p:cNvPr>
          <p:cNvSpPr txBox="1">
            <a:spLocks/>
          </p:cNvSpPr>
          <p:nvPr/>
        </p:nvSpPr>
        <p:spPr>
          <a:xfrm>
            <a:off x="6059224" y="756009"/>
            <a:ext cx="5614833" cy="5691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rgbClr val="FFFFFF"/>
                </a:solidFill>
              </a:rPr>
              <a:t>What went well?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i="0" dirty="0">
                <a:solidFill>
                  <a:srgbClr val="FFFFFF"/>
                </a:solidFill>
              </a:rPr>
              <a:t>Getting most of the functionality working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i="0" dirty="0">
                <a:solidFill>
                  <a:srgbClr val="FFFFFF"/>
                </a:solidFill>
              </a:rPr>
              <a:t>Team dynamics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i="0" dirty="0">
                <a:solidFill>
                  <a:srgbClr val="FFFFFF"/>
                </a:solidFill>
              </a:rPr>
              <a:t>Peer reviewing</a:t>
            </a:r>
          </a:p>
          <a:p>
            <a:endParaRPr lang="en-US" i="0">
              <a:solidFill>
                <a:srgbClr val="FFFFFF"/>
              </a:solidFill>
            </a:endParaRPr>
          </a:p>
          <a:p>
            <a:r>
              <a:rPr lang="en-US" b="1" i="0" dirty="0">
                <a:solidFill>
                  <a:srgbClr val="FFFFFF"/>
                </a:solidFill>
              </a:rPr>
              <a:t>What did not go so well?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i="0" dirty="0">
                <a:solidFill>
                  <a:srgbClr val="FFFFFF"/>
                </a:solidFill>
              </a:rPr>
              <a:t>Breaking down work into tasks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i="0" dirty="0">
                <a:solidFill>
                  <a:srgbClr val="FFFFFF"/>
                </a:solidFill>
              </a:rPr>
              <a:t>Tasks were missed and not detailed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0">
              <a:solidFill>
                <a:srgbClr val="FFFFFF"/>
              </a:solidFill>
            </a:endParaRPr>
          </a:p>
          <a:p>
            <a:r>
              <a:rPr lang="en-US" b="1" i="0" dirty="0">
                <a:solidFill>
                  <a:srgbClr val="FFFFFF"/>
                </a:solidFill>
              </a:rPr>
              <a:t>What were the lessons learnt?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i="0" dirty="0">
                <a:solidFill>
                  <a:srgbClr val="FFFFFF"/>
                </a:solidFill>
              </a:rPr>
              <a:t>Ask for help when stuck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i="0" dirty="0">
                <a:solidFill>
                  <a:srgbClr val="FFFFFF"/>
                </a:solidFill>
              </a:rPr>
              <a:t>The Definition of done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i="0" dirty="0">
                <a:solidFill>
                  <a:srgbClr val="FFFFFF"/>
                </a:solidFill>
              </a:rPr>
              <a:t>Importance of proper tasking and organizing the backlog</a:t>
            </a:r>
          </a:p>
          <a:p>
            <a:endParaRPr lang="en-US" b="1" i="0">
              <a:solidFill>
                <a:srgbClr val="FFFFFF"/>
              </a:solidFill>
            </a:endParaRPr>
          </a:p>
          <a:p>
            <a:endParaRPr lang="en-US" b="1" i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545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E0715E0-C466-45CE-A413-A61036BA5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1" r="-1" b="955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24" y="3205875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7A24A6-C358-4CEB-9220-95A57E3F9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3664917"/>
            <a:ext cx="5021182" cy="233377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Q/A</a:t>
            </a: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106365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FD1BA4-3BB3-4E55-9216-2F958BB3B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GestaltVTI">
  <a:themeElements>
    <a:clrScheme name="AnalogousFromRegular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04DC3"/>
      </a:accent1>
      <a:accent2>
        <a:srgbClr val="3B59B1"/>
      </a:accent2>
      <a:accent3>
        <a:srgbClr val="4D9CC3"/>
      </a:accent3>
      <a:accent4>
        <a:srgbClr val="3BB1A7"/>
      </a:accent4>
      <a:accent5>
        <a:srgbClr val="48B77F"/>
      </a:accent5>
      <a:accent6>
        <a:srgbClr val="3BB144"/>
      </a:accent6>
      <a:hlink>
        <a:srgbClr val="7C8C2E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GestaltVTI</vt:lpstr>
      <vt:lpstr>Coding Challenge System</vt:lpstr>
      <vt:lpstr>Agenda</vt:lpstr>
      <vt:lpstr>Purpose</vt:lpstr>
      <vt:lpstr>Scope and Users</vt:lpstr>
      <vt:lpstr>Demo</vt:lpstr>
      <vt:lpstr>System Roadmap</vt:lpstr>
      <vt:lpstr>Retrospective &amp; Lessons learnt </vt:lpstr>
      <vt:lpstr>Q/A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68</cp:revision>
  <dcterms:created xsi:type="dcterms:W3CDTF">2021-12-08T14:25:02Z</dcterms:created>
  <dcterms:modified xsi:type="dcterms:W3CDTF">2021-12-10T19:24:36Z</dcterms:modified>
</cp:coreProperties>
</file>