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6" r:id="rId7"/>
    <p:sldId id="259" r:id="rId8"/>
    <p:sldId id="264" r:id="rId9"/>
    <p:sldId id="261" r:id="rId10"/>
    <p:sldId id="258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9T01:16:12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9T01:16:12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Challenge System (CCS) Sprint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the CCS team</a:t>
            </a:r>
          </a:p>
          <a:p>
            <a:pPr marL="0" indent="0">
              <a:buNone/>
            </a:pPr>
            <a:r>
              <a:rPr lang="en-US" dirty="0"/>
              <a:t>Emmanuelle, Alex, Abe, Arsen, Noah, Zhaojiang, and Nahom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8E39EA-3F79-426A-97D8-947DE11C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38E38-A535-4A9A-87EF-6612A685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6F77DC-05F3-4645-BF74-410BEBFA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Previous commitments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Changes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Revision on previous commitments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0047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Previous Commitments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14:cNvPr>
              <p14:cNvContentPartPr/>
              <p14:nvPr/>
            </p14:nvContentPartPr>
            <p14:xfrm>
              <a:off x="7586680" y="32839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7680" y="32749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98713FB9-FCDC-43C6-8CE5-065B2EFC5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1"/>
          <a:stretch/>
        </p:blipFill>
        <p:spPr bwMode="auto">
          <a:xfrm>
            <a:off x="549942" y="2323321"/>
            <a:ext cx="8669559" cy="377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49E9-B3AF-4841-A02D-14387D2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Changes Made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EBF43-D6B8-4880-AC6D-7B18679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2A688B5-AF70-45CA-B2C8-4E485335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1521096"/>
            <a:ext cx="11215235" cy="4351338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Teacher: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Re-designed: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Create and Edit challenges pages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warning popup message for deleting a challenge has been updated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Student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Re-designed: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Home page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49E9-B3AF-4841-A02D-14387D2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Changes Made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EBF43-D6B8-4880-AC6D-7B18679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2A688B5-AF70-45CA-B2C8-4E485335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2" y="1521096"/>
            <a:ext cx="11215235" cy="4351338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 cases (72% code coverage)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Created/Updated documentation items</a:t>
            </a:r>
          </a:p>
          <a:p>
            <a:pPr>
              <a:lnSpc>
                <a:spcPct val="150000"/>
              </a:lnSpc>
            </a:pPr>
            <a:r>
              <a:rPr lang="en-US" dirty="0"/>
              <a:t>And other small design changes that we will demo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0F29B-05F1-4656-A786-83A9588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1" y="2218069"/>
            <a:ext cx="8310522" cy="20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1BF06-62BE-4358-878A-6474840C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F8C81D-DB4A-4987-9703-580354A52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857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Previous Commitments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14:cNvPr>
              <p14:cNvContentPartPr/>
              <p14:nvPr/>
            </p14:nvContentPartPr>
            <p14:xfrm>
              <a:off x="7586680" y="32839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5D900-011F-4CD5-89D8-A9AA17D66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7680" y="32749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98713FB9-FCDC-43C6-8CE5-065B2EFC5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1"/>
          <a:stretch/>
        </p:blipFill>
        <p:spPr bwMode="auto">
          <a:xfrm>
            <a:off x="549942" y="2323321"/>
            <a:ext cx="8669559" cy="377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8BFF-5924-4DAA-BE11-299B365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CA" dirty="0"/>
              <a:t>Next Steps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1CA73-E3CC-490B-A969-3B5A1989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3C6-1FF7-4B34-9BDD-1D4326B1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Creating a challenge with parameters and test cases.</a:t>
            </a:r>
          </a:p>
          <a:p>
            <a:r>
              <a:rPr lang="en-CA" dirty="0"/>
              <a:t>Ability for Teacher to “Test” test cases</a:t>
            </a:r>
          </a:p>
          <a:p>
            <a:r>
              <a:rPr lang="en-CA" dirty="0"/>
              <a:t>Hosting our compiler API on </a:t>
            </a:r>
            <a:r>
              <a:rPr lang="en-CA" dirty="0" err="1"/>
              <a:t>csdev</a:t>
            </a:r>
            <a:r>
              <a:rPr lang="en-CA" dirty="0"/>
              <a:t> (currently on </a:t>
            </a:r>
            <a:r>
              <a:rPr lang="en-CA" dirty="0" err="1"/>
              <a:t>uxdev</a:t>
            </a:r>
            <a:r>
              <a:rPr lang="en-CA" dirty="0"/>
              <a:t>)</a:t>
            </a:r>
          </a:p>
          <a:p>
            <a:r>
              <a:rPr lang="en-CA" dirty="0"/>
              <a:t>Display test case results when student attempts a challenge</a:t>
            </a:r>
          </a:p>
          <a:p>
            <a:r>
              <a:rPr lang="en-CA" dirty="0"/>
              <a:t>Other design improvements down the road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1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EACF7-B09A-4AB2-BAF0-C5646998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FBF4906-5FFE-440D-9C1F-FCC08349E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704A3-69EA-4F0E-B710-0507BFE5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1" r="-1" b="9558"/>
          <a:stretch/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9725F-8D54-493C-B91B-047C8C298BD5}"/>
              </a:ext>
            </a:extLst>
          </p:cNvPr>
          <p:cNvSpPr txBox="1"/>
          <p:nvPr/>
        </p:nvSpPr>
        <p:spPr>
          <a:xfrm>
            <a:off x="199284" y="4968409"/>
            <a:ext cx="8667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>
                <a:solidFill>
                  <a:schemeClr val="bg1"/>
                </a:solidFill>
              </a:rPr>
              <a:t>Questions &amp; Answers?</a:t>
            </a:r>
          </a:p>
        </p:txBody>
      </p:sp>
    </p:spTree>
    <p:extLst>
      <p:ext uri="{BB962C8B-B14F-4D97-AF65-F5344CB8AC3E}">
        <p14:creationId xmlns:p14="http://schemas.microsoft.com/office/powerpoint/2010/main" val="161570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184</TotalTime>
  <Words>162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Coding Challenge System (CCS) Sprint 1 Review</vt:lpstr>
      <vt:lpstr>Agenda </vt:lpstr>
      <vt:lpstr>Previous Commitments</vt:lpstr>
      <vt:lpstr>Changes Made</vt:lpstr>
      <vt:lpstr>Changes Made cont.</vt:lpstr>
      <vt:lpstr>PowerPoint Presentation</vt:lpstr>
      <vt:lpstr>Previous Commitments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System (CCS) Refactor Changes</dc:title>
  <dc:creator>Nahom Haile</dc:creator>
  <cp:lastModifiedBy>Noah Loomis</cp:lastModifiedBy>
  <cp:revision>20</cp:revision>
  <dcterms:created xsi:type="dcterms:W3CDTF">2022-02-09T01:04:12Z</dcterms:created>
  <dcterms:modified xsi:type="dcterms:W3CDTF">2022-03-16T14:48:00Z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