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6C94B-6147-4F3D-BD62-86F4B9B80C34}" v="393" dt="2024-04-22T00:06:26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8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8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92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87" r:id="rId6"/>
    <p:sldLayoutId id="2147483692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9D5070A-DD9D-4368-8401-51D12C8EC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8839" y="244291"/>
            <a:ext cx="5480710" cy="6621183"/>
          </a:xfrm>
          <a:custGeom>
            <a:avLst/>
            <a:gdLst>
              <a:gd name="connsiteX0" fmla="*/ 380625 w 5480710"/>
              <a:gd name="connsiteY0" fmla="*/ 0 h 6621183"/>
              <a:gd name="connsiteX1" fmla="*/ 5480710 w 5480710"/>
              <a:gd name="connsiteY1" fmla="*/ 275026 h 6621183"/>
              <a:gd name="connsiteX2" fmla="*/ 5480710 w 5480710"/>
              <a:gd name="connsiteY2" fmla="*/ 6621183 h 6621183"/>
              <a:gd name="connsiteX3" fmla="*/ 0 w 5480710"/>
              <a:gd name="connsiteY3" fmla="*/ 6621183 h 662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0710" h="6621183">
                <a:moveTo>
                  <a:pt x="380625" y="0"/>
                </a:moveTo>
                <a:lnTo>
                  <a:pt x="5480710" y="275026"/>
                </a:lnTo>
                <a:lnTo>
                  <a:pt x="5480710" y="6621183"/>
                </a:lnTo>
                <a:lnTo>
                  <a:pt x="0" y="6621183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B3B6BD9-C2C8-4D98-A7F9-9F8BC89BA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8646" y="378188"/>
            <a:ext cx="5370522" cy="6501627"/>
          </a:xfrm>
          <a:custGeom>
            <a:avLst/>
            <a:gdLst>
              <a:gd name="connsiteX0" fmla="*/ 448193 w 5370522"/>
              <a:gd name="connsiteY0" fmla="*/ 256 h 6501627"/>
              <a:gd name="connsiteX1" fmla="*/ 5370522 w 5370522"/>
              <a:gd name="connsiteY1" fmla="*/ 282309 h 6501627"/>
              <a:gd name="connsiteX2" fmla="*/ 5370522 w 5370522"/>
              <a:gd name="connsiteY2" fmla="*/ 6501627 h 6501627"/>
              <a:gd name="connsiteX3" fmla="*/ 0 w 5370522"/>
              <a:gd name="connsiteY3" fmla="*/ 6501627 h 6501627"/>
              <a:gd name="connsiteX4" fmla="*/ 271574 w 5370522"/>
              <a:gd name="connsiteY4" fmla="*/ 1854549 h 6501627"/>
              <a:gd name="connsiteX5" fmla="*/ 310484 w 5370522"/>
              <a:gd name="connsiteY5" fmla="*/ 1144222 h 6501627"/>
              <a:gd name="connsiteX6" fmla="*/ 306793 w 5370522"/>
              <a:gd name="connsiteY6" fmla="*/ 1073657 h 6501627"/>
              <a:gd name="connsiteX7" fmla="*/ 292801 w 5370522"/>
              <a:gd name="connsiteY7" fmla="*/ 952312 h 6501627"/>
              <a:gd name="connsiteX8" fmla="*/ 298520 w 5370522"/>
              <a:gd name="connsiteY8" fmla="*/ 926359 h 6501627"/>
              <a:gd name="connsiteX9" fmla="*/ 309441 w 5370522"/>
              <a:gd name="connsiteY9" fmla="*/ 811125 h 6501627"/>
              <a:gd name="connsiteX10" fmla="*/ 327670 w 5370522"/>
              <a:gd name="connsiteY10" fmla="*/ 690636 h 6501627"/>
              <a:gd name="connsiteX11" fmla="*/ 342224 w 5370522"/>
              <a:gd name="connsiteY11" fmla="*/ 572541 h 6501627"/>
              <a:gd name="connsiteX12" fmla="*/ 358862 w 5370522"/>
              <a:gd name="connsiteY12" fmla="*/ 408851 h 6501627"/>
              <a:gd name="connsiteX13" fmla="*/ 391222 w 5370522"/>
              <a:gd name="connsiteY13" fmla="*/ 35840 h 6501627"/>
              <a:gd name="connsiteX14" fmla="*/ 448193 w 5370522"/>
              <a:gd name="connsiteY14" fmla="*/ 256 h 650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70522" h="6501627">
                <a:moveTo>
                  <a:pt x="448193" y="256"/>
                </a:moveTo>
                <a:lnTo>
                  <a:pt x="5370522" y="282309"/>
                </a:lnTo>
                <a:lnTo>
                  <a:pt x="5370522" y="6501627"/>
                </a:lnTo>
                <a:lnTo>
                  <a:pt x="0" y="6501627"/>
                </a:lnTo>
                <a:lnTo>
                  <a:pt x="271574" y="1854549"/>
                </a:lnTo>
                <a:cubicBezTo>
                  <a:pt x="285934" y="1610831"/>
                  <a:pt x="296124" y="1387941"/>
                  <a:pt x="310484" y="1144222"/>
                </a:cubicBezTo>
                <a:lnTo>
                  <a:pt x="306793" y="1073657"/>
                </a:lnTo>
                <a:cubicBezTo>
                  <a:pt x="302128" y="1033209"/>
                  <a:pt x="289133" y="1021922"/>
                  <a:pt x="292801" y="952312"/>
                </a:cubicBezTo>
                <a:cubicBezTo>
                  <a:pt x="292407" y="939753"/>
                  <a:pt x="298883" y="937251"/>
                  <a:pt x="298520" y="926359"/>
                </a:cubicBezTo>
                <a:lnTo>
                  <a:pt x="309441" y="811125"/>
                </a:lnTo>
                <a:cubicBezTo>
                  <a:pt x="330962" y="763505"/>
                  <a:pt x="319066" y="743042"/>
                  <a:pt x="327670" y="690636"/>
                </a:cubicBezTo>
                <a:lnTo>
                  <a:pt x="342224" y="572541"/>
                </a:lnTo>
                <a:cubicBezTo>
                  <a:pt x="347886" y="473693"/>
                  <a:pt x="353201" y="507700"/>
                  <a:pt x="358862" y="408851"/>
                </a:cubicBezTo>
                <a:cubicBezTo>
                  <a:pt x="366392" y="300036"/>
                  <a:pt x="374337" y="138791"/>
                  <a:pt x="391222" y="35840"/>
                </a:cubicBezTo>
                <a:cubicBezTo>
                  <a:pt x="393059" y="5192"/>
                  <a:pt x="416217" y="-1488"/>
                  <a:pt x="448193" y="256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8DD0D-568D-D55F-882C-4B687A35A9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l="40861" r="14120"/>
          <a:stretch/>
        </p:blipFill>
        <p:spPr>
          <a:xfrm>
            <a:off x="6828646" y="376407"/>
            <a:ext cx="5370522" cy="6501627"/>
          </a:xfrm>
          <a:custGeom>
            <a:avLst/>
            <a:gdLst/>
            <a:ahLst/>
            <a:cxnLst/>
            <a:rect l="l" t="t" r="r" b="b"/>
            <a:pathLst>
              <a:path w="5370522" h="6501627">
                <a:moveTo>
                  <a:pt x="448193" y="256"/>
                </a:moveTo>
                <a:lnTo>
                  <a:pt x="5370522" y="282309"/>
                </a:lnTo>
                <a:lnTo>
                  <a:pt x="5370522" y="6501627"/>
                </a:lnTo>
                <a:lnTo>
                  <a:pt x="0" y="6501627"/>
                </a:lnTo>
                <a:lnTo>
                  <a:pt x="271574" y="1854549"/>
                </a:lnTo>
                <a:cubicBezTo>
                  <a:pt x="285934" y="1610831"/>
                  <a:pt x="296124" y="1387941"/>
                  <a:pt x="310484" y="1144222"/>
                </a:cubicBezTo>
                <a:lnTo>
                  <a:pt x="306793" y="1073657"/>
                </a:lnTo>
                <a:cubicBezTo>
                  <a:pt x="302128" y="1033209"/>
                  <a:pt x="289133" y="1021922"/>
                  <a:pt x="292801" y="952312"/>
                </a:cubicBezTo>
                <a:cubicBezTo>
                  <a:pt x="292407" y="939753"/>
                  <a:pt x="298883" y="937251"/>
                  <a:pt x="298520" y="926359"/>
                </a:cubicBezTo>
                <a:lnTo>
                  <a:pt x="309441" y="811125"/>
                </a:lnTo>
                <a:cubicBezTo>
                  <a:pt x="330962" y="763505"/>
                  <a:pt x="319066" y="743042"/>
                  <a:pt x="327670" y="690636"/>
                </a:cubicBezTo>
                <a:lnTo>
                  <a:pt x="342224" y="572541"/>
                </a:lnTo>
                <a:cubicBezTo>
                  <a:pt x="347886" y="473693"/>
                  <a:pt x="353201" y="507700"/>
                  <a:pt x="358862" y="408851"/>
                </a:cubicBezTo>
                <a:cubicBezTo>
                  <a:pt x="366392" y="300036"/>
                  <a:pt x="374337" y="138791"/>
                  <a:pt x="391222" y="35840"/>
                </a:cubicBezTo>
                <a:cubicBezTo>
                  <a:pt x="393059" y="5192"/>
                  <a:pt x="416217" y="-1488"/>
                  <a:pt x="448193" y="256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7CFB6E-5028-4671-81DF-72715A7C6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816175">
            <a:off x="5153110" y="3116290"/>
            <a:ext cx="3416468" cy="265142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1BF8637-CAA9-4C0E-B455-7CB179CCD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16175">
            <a:off x="5645328" y="2840527"/>
            <a:ext cx="2432032" cy="3202946"/>
          </a:xfrm>
          <a:custGeom>
            <a:avLst/>
            <a:gdLst>
              <a:gd name="connsiteX0" fmla="*/ 0 w 2593269"/>
              <a:gd name="connsiteY0" fmla="*/ 2215569 h 3452654"/>
              <a:gd name="connsiteX1" fmla="*/ 4751 w 2593269"/>
              <a:gd name="connsiteY1" fmla="*/ 2196610 h 3452654"/>
              <a:gd name="connsiteX2" fmla="*/ 2774 w 2593269"/>
              <a:gd name="connsiteY2" fmla="*/ 2183813 h 3452654"/>
              <a:gd name="connsiteX3" fmla="*/ 7865 w 2593269"/>
              <a:gd name="connsiteY3" fmla="*/ 2159978 h 3452654"/>
              <a:gd name="connsiteX4" fmla="*/ 12554 w 2593269"/>
              <a:gd name="connsiteY4" fmla="*/ 2125112 h 3452654"/>
              <a:gd name="connsiteX5" fmla="*/ 17553 w 2593269"/>
              <a:gd name="connsiteY5" fmla="*/ 2101110 h 3452654"/>
              <a:gd name="connsiteX6" fmla="*/ 19083 w 2593269"/>
              <a:gd name="connsiteY6" fmla="*/ 2096482 h 3452654"/>
              <a:gd name="connsiteX7" fmla="*/ 19083 w 2593269"/>
              <a:gd name="connsiteY7" fmla="*/ 1939430 h 3452654"/>
              <a:gd name="connsiteX8" fmla="*/ 17372 w 2593269"/>
              <a:gd name="connsiteY8" fmla="*/ 1927844 h 3452654"/>
              <a:gd name="connsiteX9" fmla="*/ 19083 w 2593269"/>
              <a:gd name="connsiteY9" fmla="*/ 1888758 h 3452654"/>
              <a:gd name="connsiteX10" fmla="*/ 16752 w 2593269"/>
              <a:gd name="connsiteY10" fmla="*/ 1883082 h 3452654"/>
              <a:gd name="connsiteX11" fmla="*/ 19083 w 2593269"/>
              <a:gd name="connsiteY11" fmla="*/ 1844870 h 3452654"/>
              <a:gd name="connsiteX12" fmla="*/ 17104 w 2593269"/>
              <a:gd name="connsiteY12" fmla="*/ 1803002 h 3452654"/>
              <a:gd name="connsiteX13" fmla="*/ 11785 w 2593269"/>
              <a:gd name="connsiteY13" fmla="*/ 1799876 h 3452654"/>
              <a:gd name="connsiteX14" fmla="*/ 11317 w 2593269"/>
              <a:gd name="connsiteY14" fmla="*/ 1790694 h 3452654"/>
              <a:gd name="connsiteX15" fmla="*/ 11419 w 2593269"/>
              <a:gd name="connsiteY15" fmla="*/ 1776238 h 3452654"/>
              <a:gd name="connsiteX16" fmla="*/ 17002 w 2593269"/>
              <a:gd name="connsiteY16" fmla="*/ 1743859 h 3452654"/>
              <a:gd name="connsiteX17" fmla="*/ 15104 w 2593269"/>
              <a:gd name="connsiteY17" fmla="*/ 0 h 3452654"/>
              <a:gd name="connsiteX18" fmla="*/ 2562730 w 2593269"/>
              <a:gd name="connsiteY18" fmla="*/ 0 h 3452654"/>
              <a:gd name="connsiteX19" fmla="*/ 2589876 w 2593269"/>
              <a:gd name="connsiteY19" fmla="*/ 27148 h 3452654"/>
              <a:gd name="connsiteX20" fmla="*/ 2592792 w 2593269"/>
              <a:gd name="connsiteY20" fmla="*/ 3450901 h 3452654"/>
              <a:gd name="connsiteX21" fmla="*/ 2592790 w 2593269"/>
              <a:gd name="connsiteY21" fmla="*/ 3452654 h 3452654"/>
              <a:gd name="connsiteX22" fmla="*/ 42505 w 2593269"/>
              <a:gd name="connsiteY22" fmla="*/ 3452654 h 3452654"/>
              <a:gd name="connsiteX23" fmla="*/ 19083 w 2593269"/>
              <a:gd name="connsiteY23" fmla="*/ 3436827 h 3452654"/>
              <a:gd name="connsiteX24" fmla="*/ 19083 w 2593269"/>
              <a:gd name="connsiteY24" fmla="*/ 2717567 h 3452654"/>
              <a:gd name="connsiteX25" fmla="*/ 12492 w 2593269"/>
              <a:gd name="connsiteY25" fmla="*/ 2694089 h 3452654"/>
              <a:gd name="connsiteX26" fmla="*/ 19083 w 2593269"/>
              <a:gd name="connsiteY26" fmla="*/ 2669941 h 3452654"/>
              <a:gd name="connsiteX27" fmla="*/ 19083 w 2593269"/>
              <a:gd name="connsiteY27" fmla="*/ 2348137 h 3452654"/>
              <a:gd name="connsiteX28" fmla="*/ 19083 w 2593269"/>
              <a:gd name="connsiteY28" fmla="*/ 2305422 h 3452654"/>
              <a:gd name="connsiteX29" fmla="*/ 12059 w 2593269"/>
              <a:gd name="connsiteY29" fmla="*/ 2281564 h 3452654"/>
              <a:gd name="connsiteX30" fmla="*/ 4009 w 2593269"/>
              <a:gd name="connsiteY30" fmla="*/ 2257171 h 3452654"/>
              <a:gd name="connsiteX31" fmla="*/ 538 w 2593269"/>
              <a:gd name="connsiteY31" fmla="*/ 2233665 h 3452654"/>
              <a:gd name="connsiteX0" fmla="*/ 0 w 2593269"/>
              <a:gd name="connsiteY0" fmla="*/ 2215569 h 3452654"/>
              <a:gd name="connsiteX1" fmla="*/ 4751 w 2593269"/>
              <a:gd name="connsiteY1" fmla="*/ 2196610 h 3452654"/>
              <a:gd name="connsiteX2" fmla="*/ 2774 w 2593269"/>
              <a:gd name="connsiteY2" fmla="*/ 2183813 h 3452654"/>
              <a:gd name="connsiteX3" fmla="*/ 7865 w 2593269"/>
              <a:gd name="connsiteY3" fmla="*/ 2159978 h 3452654"/>
              <a:gd name="connsiteX4" fmla="*/ 12554 w 2593269"/>
              <a:gd name="connsiteY4" fmla="*/ 2125112 h 3452654"/>
              <a:gd name="connsiteX5" fmla="*/ 17553 w 2593269"/>
              <a:gd name="connsiteY5" fmla="*/ 2101110 h 3452654"/>
              <a:gd name="connsiteX6" fmla="*/ 19083 w 2593269"/>
              <a:gd name="connsiteY6" fmla="*/ 2096482 h 3452654"/>
              <a:gd name="connsiteX7" fmla="*/ 19083 w 2593269"/>
              <a:gd name="connsiteY7" fmla="*/ 1939430 h 3452654"/>
              <a:gd name="connsiteX8" fmla="*/ 17372 w 2593269"/>
              <a:gd name="connsiteY8" fmla="*/ 1927844 h 3452654"/>
              <a:gd name="connsiteX9" fmla="*/ 19083 w 2593269"/>
              <a:gd name="connsiteY9" fmla="*/ 1888758 h 3452654"/>
              <a:gd name="connsiteX10" fmla="*/ 16752 w 2593269"/>
              <a:gd name="connsiteY10" fmla="*/ 1883082 h 3452654"/>
              <a:gd name="connsiteX11" fmla="*/ 17104 w 2593269"/>
              <a:gd name="connsiteY11" fmla="*/ 1803002 h 3452654"/>
              <a:gd name="connsiteX12" fmla="*/ 11785 w 2593269"/>
              <a:gd name="connsiteY12" fmla="*/ 1799876 h 3452654"/>
              <a:gd name="connsiteX13" fmla="*/ 11317 w 2593269"/>
              <a:gd name="connsiteY13" fmla="*/ 1790694 h 3452654"/>
              <a:gd name="connsiteX14" fmla="*/ 11419 w 2593269"/>
              <a:gd name="connsiteY14" fmla="*/ 1776238 h 3452654"/>
              <a:gd name="connsiteX15" fmla="*/ 17002 w 2593269"/>
              <a:gd name="connsiteY15" fmla="*/ 1743859 h 3452654"/>
              <a:gd name="connsiteX16" fmla="*/ 15104 w 2593269"/>
              <a:gd name="connsiteY16" fmla="*/ 0 h 3452654"/>
              <a:gd name="connsiteX17" fmla="*/ 2562730 w 2593269"/>
              <a:gd name="connsiteY17" fmla="*/ 0 h 3452654"/>
              <a:gd name="connsiteX18" fmla="*/ 2589876 w 2593269"/>
              <a:gd name="connsiteY18" fmla="*/ 27148 h 3452654"/>
              <a:gd name="connsiteX19" fmla="*/ 2592792 w 2593269"/>
              <a:gd name="connsiteY19" fmla="*/ 3450901 h 3452654"/>
              <a:gd name="connsiteX20" fmla="*/ 2592790 w 2593269"/>
              <a:gd name="connsiteY20" fmla="*/ 3452654 h 3452654"/>
              <a:gd name="connsiteX21" fmla="*/ 42505 w 2593269"/>
              <a:gd name="connsiteY21" fmla="*/ 3452654 h 3452654"/>
              <a:gd name="connsiteX22" fmla="*/ 19083 w 2593269"/>
              <a:gd name="connsiteY22" fmla="*/ 3436827 h 3452654"/>
              <a:gd name="connsiteX23" fmla="*/ 19083 w 2593269"/>
              <a:gd name="connsiteY23" fmla="*/ 2717567 h 3452654"/>
              <a:gd name="connsiteX24" fmla="*/ 12492 w 2593269"/>
              <a:gd name="connsiteY24" fmla="*/ 2694089 h 3452654"/>
              <a:gd name="connsiteX25" fmla="*/ 19083 w 2593269"/>
              <a:gd name="connsiteY25" fmla="*/ 2669941 h 3452654"/>
              <a:gd name="connsiteX26" fmla="*/ 19083 w 2593269"/>
              <a:gd name="connsiteY26" fmla="*/ 2348137 h 3452654"/>
              <a:gd name="connsiteX27" fmla="*/ 19083 w 2593269"/>
              <a:gd name="connsiteY27" fmla="*/ 2305422 h 3452654"/>
              <a:gd name="connsiteX28" fmla="*/ 12059 w 2593269"/>
              <a:gd name="connsiteY28" fmla="*/ 2281564 h 3452654"/>
              <a:gd name="connsiteX29" fmla="*/ 4009 w 2593269"/>
              <a:gd name="connsiteY29" fmla="*/ 2257171 h 3452654"/>
              <a:gd name="connsiteX30" fmla="*/ 538 w 2593269"/>
              <a:gd name="connsiteY30" fmla="*/ 2233665 h 3452654"/>
              <a:gd name="connsiteX31" fmla="*/ 0 w 2593269"/>
              <a:gd name="connsiteY31" fmla="*/ 2215569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2236 w 2592731"/>
              <a:gd name="connsiteY2" fmla="*/ 2183813 h 3452654"/>
              <a:gd name="connsiteX3" fmla="*/ 7327 w 2592731"/>
              <a:gd name="connsiteY3" fmla="*/ 2159978 h 3452654"/>
              <a:gd name="connsiteX4" fmla="*/ 12016 w 2592731"/>
              <a:gd name="connsiteY4" fmla="*/ 2125112 h 3452654"/>
              <a:gd name="connsiteX5" fmla="*/ 17015 w 2592731"/>
              <a:gd name="connsiteY5" fmla="*/ 2101110 h 3452654"/>
              <a:gd name="connsiteX6" fmla="*/ 18545 w 2592731"/>
              <a:gd name="connsiteY6" fmla="*/ 2096482 h 3452654"/>
              <a:gd name="connsiteX7" fmla="*/ 18545 w 2592731"/>
              <a:gd name="connsiteY7" fmla="*/ 1939430 h 3452654"/>
              <a:gd name="connsiteX8" fmla="*/ 16834 w 2592731"/>
              <a:gd name="connsiteY8" fmla="*/ 1927844 h 3452654"/>
              <a:gd name="connsiteX9" fmla="*/ 18545 w 2592731"/>
              <a:gd name="connsiteY9" fmla="*/ 1888758 h 3452654"/>
              <a:gd name="connsiteX10" fmla="*/ 16214 w 2592731"/>
              <a:gd name="connsiteY10" fmla="*/ 1883082 h 3452654"/>
              <a:gd name="connsiteX11" fmla="*/ 16566 w 2592731"/>
              <a:gd name="connsiteY11" fmla="*/ 1803002 h 3452654"/>
              <a:gd name="connsiteX12" fmla="*/ 11247 w 2592731"/>
              <a:gd name="connsiteY12" fmla="*/ 1799876 h 3452654"/>
              <a:gd name="connsiteX13" fmla="*/ 10779 w 2592731"/>
              <a:gd name="connsiteY13" fmla="*/ 1790694 h 3452654"/>
              <a:gd name="connsiteX14" fmla="*/ 10881 w 2592731"/>
              <a:gd name="connsiteY14" fmla="*/ 1776238 h 3452654"/>
              <a:gd name="connsiteX15" fmla="*/ 16464 w 2592731"/>
              <a:gd name="connsiteY15" fmla="*/ 1743859 h 3452654"/>
              <a:gd name="connsiteX16" fmla="*/ 14566 w 2592731"/>
              <a:gd name="connsiteY16" fmla="*/ 0 h 3452654"/>
              <a:gd name="connsiteX17" fmla="*/ 2562192 w 2592731"/>
              <a:gd name="connsiteY17" fmla="*/ 0 h 3452654"/>
              <a:gd name="connsiteX18" fmla="*/ 2589338 w 2592731"/>
              <a:gd name="connsiteY18" fmla="*/ 27148 h 3452654"/>
              <a:gd name="connsiteX19" fmla="*/ 2592254 w 2592731"/>
              <a:gd name="connsiteY19" fmla="*/ 3450901 h 3452654"/>
              <a:gd name="connsiteX20" fmla="*/ 2592252 w 2592731"/>
              <a:gd name="connsiteY20" fmla="*/ 3452654 h 3452654"/>
              <a:gd name="connsiteX21" fmla="*/ 41967 w 2592731"/>
              <a:gd name="connsiteY21" fmla="*/ 3452654 h 3452654"/>
              <a:gd name="connsiteX22" fmla="*/ 18545 w 2592731"/>
              <a:gd name="connsiteY22" fmla="*/ 3436827 h 3452654"/>
              <a:gd name="connsiteX23" fmla="*/ 18545 w 2592731"/>
              <a:gd name="connsiteY23" fmla="*/ 2717567 h 3452654"/>
              <a:gd name="connsiteX24" fmla="*/ 11954 w 2592731"/>
              <a:gd name="connsiteY24" fmla="*/ 2694089 h 3452654"/>
              <a:gd name="connsiteX25" fmla="*/ 18545 w 2592731"/>
              <a:gd name="connsiteY25" fmla="*/ 2669941 h 3452654"/>
              <a:gd name="connsiteX26" fmla="*/ 18545 w 2592731"/>
              <a:gd name="connsiteY26" fmla="*/ 2348137 h 3452654"/>
              <a:gd name="connsiteX27" fmla="*/ 18545 w 2592731"/>
              <a:gd name="connsiteY27" fmla="*/ 2305422 h 3452654"/>
              <a:gd name="connsiteX28" fmla="*/ 11521 w 2592731"/>
              <a:gd name="connsiteY28" fmla="*/ 2281564 h 3452654"/>
              <a:gd name="connsiteX29" fmla="*/ 3471 w 2592731"/>
              <a:gd name="connsiteY29" fmla="*/ 2257171 h 3452654"/>
              <a:gd name="connsiteX30" fmla="*/ 0 w 2592731"/>
              <a:gd name="connsiteY30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2236 w 2592731"/>
              <a:gd name="connsiteY2" fmla="*/ 2183813 h 3452654"/>
              <a:gd name="connsiteX3" fmla="*/ 12016 w 2592731"/>
              <a:gd name="connsiteY3" fmla="*/ 2125112 h 3452654"/>
              <a:gd name="connsiteX4" fmla="*/ 17015 w 2592731"/>
              <a:gd name="connsiteY4" fmla="*/ 2101110 h 3452654"/>
              <a:gd name="connsiteX5" fmla="*/ 18545 w 2592731"/>
              <a:gd name="connsiteY5" fmla="*/ 2096482 h 3452654"/>
              <a:gd name="connsiteX6" fmla="*/ 18545 w 2592731"/>
              <a:gd name="connsiteY6" fmla="*/ 1939430 h 3452654"/>
              <a:gd name="connsiteX7" fmla="*/ 16834 w 2592731"/>
              <a:gd name="connsiteY7" fmla="*/ 1927844 h 3452654"/>
              <a:gd name="connsiteX8" fmla="*/ 18545 w 2592731"/>
              <a:gd name="connsiteY8" fmla="*/ 1888758 h 3452654"/>
              <a:gd name="connsiteX9" fmla="*/ 16214 w 2592731"/>
              <a:gd name="connsiteY9" fmla="*/ 1883082 h 3452654"/>
              <a:gd name="connsiteX10" fmla="*/ 16566 w 2592731"/>
              <a:gd name="connsiteY10" fmla="*/ 1803002 h 3452654"/>
              <a:gd name="connsiteX11" fmla="*/ 11247 w 2592731"/>
              <a:gd name="connsiteY11" fmla="*/ 1799876 h 3452654"/>
              <a:gd name="connsiteX12" fmla="*/ 10779 w 2592731"/>
              <a:gd name="connsiteY12" fmla="*/ 1790694 h 3452654"/>
              <a:gd name="connsiteX13" fmla="*/ 10881 w 2592731"/>
              <a:gd name="connsiteY13" fmla="*/ 1776238 h 3452654"/>
              <a:gd name="connsiteX14" fmla="*/ 16464 w 2592731"/>
              <a:gd name="connsiteY14" fmla="*/ 1743859 h 3452654"/>
              <a:gd name="connsiteX15" fmla="*/ 14566 w 2592731"/>
              <a:gd name="connsiteY15" fmla="*/ 0 h 3452654"/>
              <a:gd name="connsiteX16" fmla="*/ 2562192 w 2592731"/>
              <a:gd name="connsiteY16" fmla="*/ 0 h 3452654"/>
              <a:gd name="connsiteX17" fmla="*/ 2589338 w 2592731"/>
              <a:gd name="connsiteY17" fmla="*/ 27148 h 3452654"/>
              <a:gd name="connsiteX18" fmla="*/ 2592254 w 2592731"/>
              <a:gd name="connsiteY18" fmla="*/ 3450901 h 3452654"/>
              <a:gd name="connsiteX19" fmla="*/ 2592252 w 2592731"/>
              <a:gd name="connsiteY19" fmla="*/ 3452654 h 3452654"/>
              <a:gd name="connsiteX20" fmla="*/ 41967 w 2592731"/>
              <a:gd name="connsiteY20" fmla="*/ 3452654 h 3452654"/>
              <a:gd name="connsiteX21" fmla="*/ 18545 w 2592731"/>
              <a:gd name="connsiteY21" fmla="*/ 3436827 h 3452654"/>
              <a:gd name="connsiteX22" fmla="*/ 18545 w 2592731"/>
              <a:gd name="connsiteY22" fmla="*/ 2717567 h 3452654"/>
              <a:gd name="connsiteX23" fmla="*/ 11954 w 2592731"/>
              <a:gd name="connsiteY23" fmla="*/ 2694089 h 3452654"/>
              <a:gd name="connsiteX24" fmla="*/ 18545 w 2592731"/>
              <a:gd name="connsiteY24" fmla="*/ 2669941 h 3452654"/>
              <a:gd name="connsiteX25" fmla="*/ 18545 w 2592731"/>
              <a:gd name="connsiteY25" fmla="*/ 2348137 h 3452654"/>
              <a:gd name="connsiteX26" fmla="*/ 18545 w 2592731"/>
              <a:gd name="connsiteY26" fmla="*/ 2305422 h 3452654"/>
              <a:gd name="connsiteX27" fmla="*/ 11521 w 2592731"/>
              <a:gd name="connsiteY27" fmla="*/ 2281564 h 3452654"/>
              <a:gd name="connsiteX28" fmla="*/ 3471 w 2592731"/>
              <a:gd name="connsiteY28" fmla="*/ 2257171 h 3452654"/>
              <a:gd name="connsiteX29" fmla="*/ 0 w 2592731"/>
              <a:gd name="connsiteY29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2236 w 2592731"/>
              <a:gd name="connsiteY2" fmla="*/ 2183813 h 3452654"/>
              <a:gd name="connsiteX3" fmla="*/ 12016 w 2592731"/>
              <a:gd name="connsiteY3" fmla="*/ 2125112 h 3452654"/>
              <a:gd name="connsiteX4" fmla="*/ 17015 w 2592731"/>
              <a:gd name="connsiteY4" fmla="*/ 2101110 h 3452654"/>
              <a:gd name="connsiteX5" fmla="*/ 18545 w 2592731"/>
              <a:gd name="connsiteY5" fmla="*/ 2096482 h 3452654"/>
              <a:gd name="connsiteX6" fmla="*/ 18545 w 2592731"/>
              <a:gd name="connsiteY6" fmla="*/ 1939430 h 3452654"/>
              <a:gd name="connsiteX7" fmla="*/ 18545 w 2592731"/>
              <a:gd name="connsiteY7" fmla="*/ 1888758 h 3452654"/>
              <a:gd name="connsiteX8" fmla="*/ 16214 w 2592731"/>
              <a:gd name="connsiteY8" fmla="*/ 1883082 h 3452654"/>
              <a:gd name="connsiteX9" fmla="*/ 16566 w 2592731"/>
              <a:gd name="connsiteY9" fmla="*/ 1803002 h 3452654"/>
              <a:gd name="connsiteX10" fmla="*/ 11247 w 2592731"/>
              <a:gd name="connsiteY10" fmla="*/ 1799876 h 3452654"/>
              <a:gd name="connsiteX11" fmla="*/ 10779 w 2592731"/>
              <a:gd name="connsiteY11" fmla="*/ 1790694 h 3452654"/>
              <a:gd name="connsiteX12" fmla="*/ 10881 w 2592731"/>
              <a:gd name="connsiteY12" fmla="*/ 1776238 h 3452654"/>
              <a:gd name="connsiteX13" fmla="*/ 16464 w 2592731"/>
              <a:gd name="connsiteY13" fmla="*/ 1743859 h 3452654"/>
              <a:gd name="connsiteX14" fmla="*/ 14566 w 2592731"/>
              <a:gd name="connsiteY14" fmla="*/ 0 h 3452654"/>
              <a:gd name="connsiteX15" fmla="*/ 2562192 w 2592731"/>
              <a:gd name="connsiteY15" fmla="*/ 0 h 3452654"/>
              <a:gd name="connsiteX16" fmla="*/ 2589338 w 2592731"/>
              <a:gd name="connsiteY16" fmla="*/ 27148 h 3452654"/>
              <a:gd name="connsiteX17" fmla="*/ 2592254 w 2592731"/>
              <a:gd name="connsiteY17" fmla="*/ 3450901 h 3452654"/>
              <a:gd name="connsiteX18" fmla="*/ 2592252 w 2592731"/>
              <a:gd name="connsiteY18" fmla="*/ 3452654 h 3452654"/>
              <a:gd name="connsiteX19" fmla="*/ 41967 w 2592731"/>
              <a:gd name="connsiteY19" fmla="*/ 3452654 h 3452654"/>
              <a:gd name="connsiteX20" fmla="*/ 18545 w 2592731"/>
              <a:gd name="connsiteY20" fmla="*/ 3436827 h 3452654"/>
              <a:gd name="connsiteX21" fmla="*/ 18545 w 2592731"/>
              <a:gd name="connsiteY21" fmla="*/ 2717567 h 3452654"/>
              <a:gd name="connsiteX22" fmla="*/ 11954 w 2592731"/>
              <a:gd name="connsiteY22" fmla="*/ 2694089 h 3452654"/>
              <a:gd name="connsiteX23" fmla="*/ 18545 w 2592731"/>
              <a:gd name="connsiteY23" fmla="*/ 2669941 h 3452654"/>
              <a:gd name="connsiteX24" fmla="*/ 18545 w 2592731"/>
              <a:gd name="connsiteY24" fmla="*/ 2348137 h 3452654"/>
              <a:gd name="connsiteX25" fmla="*/ 18545 w 2592731"/>
              <a:gd name="connsiteY25" fmla="*/ 2305422 h 3452654"/>
              <a:gd name="connsiteX26" fmla="*/ 11521 w 2592731"/>
              <a:gd name="connsiteY26" fmla="*/ 2281564 h 3452654"/>
              <a:gd name="connsiteX27" fmla="*/ 3471 w 2592731"/>
              <a:gd name="connsiteY27" fmla="*/ 2257171 h 3452654"/>
              <a:gd name="connsiteX28" fmla="*/ 0 w 2592731"/>
              <a:gd name="connsiteY28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2236 w 2592731"/>
              <a:gd name="connsiteY2" fmla="*/ 2183813 h 3452654"/>
              <a:gd name="connsiteX3" fmla="*/ 12016 w 2592731"/>
              <a:gd name="connsiteY3" fmla="*/ 2125112 h 3452654"/>
              <a:gd name="connsiteX4" fmla="*/ 17015 w 2592731"/>
              <a:gd name="connsiteY4" fmla="*/ 2101110 h 3452654"/>
              <a:gd name="connsiteX5" fmla="*/ 18545 w 2592731"/>
              <a:gd name="connsiteY5" fmla="*/ 2096482 h 3452654"/>
              <a:gd name="connsiteX6" fmla="*/ 18545 w 2592731"/>
              <a:gd name="connsiteY6" fmla="*/ 1939430 h 3452654"/>
              <a:gd name="connsiteX7" fmla="*/ 18545 w 2592731"/>
              <a:gd name="connsiteY7" fmla="*/ 1888758 h 3452654"/>
              <a:gd name="connsiteX8" fmla="*/ 16566 w 2592731"/>
              <a:gd name="connsiteY8" fmla="*/ 1803002 h 3452654"/>
              <a:gd name="connsiteX9" fmla="*/ 11247 w 2592731"/>
              <a:gd name="connsiteY9" fmla="*/ 1799876 h 3452654"/>
              <a:gd name="connsiteX10" fmla="*/ 10779 w 2592731"/>
              <a:gd name="connsiteY10" fmla="*/ 1790694 h 3452654"/>
              <a:gd name="connsiteX11" fmla="*/ 10881 w 2592731"/>
              <a:gd name="connsiteY11" fmla="*/ 1776238 h 3452654"/>
              <a:gd name="connsiteX12" fmla="*/ 16464 w 2592731"/>
              <a:gd name="connsiteY12" fmla="*/ 1743859 h 3452654"/>
              <a:gd name="connsiteX13" fmla="*/ 14566 w 2592731"/>
              <a:gd name="connsiteY13" fmla="*/ 0 h 3452654"/>
              <a:gd name="connsiteX14" fmla="*/ 2562192 w 2592731"/>
              <a:gd name="connsiteY14" fmla="*/ 0 h 3452654"/>
              <a:gd name="connsiteX15" fmla="*/ 2589338 w 2592731"/>
              <a:gd name="connsiteY15" fmla="*/ 27148 h 3452654"/>
              <a:gd name="connsiteX16" fmla="*/ 2592254 w 2592731"/>
              <a:gd name="connsiteY16" fmla="*/ 3450901 h 3452654"/>
              <a:gd name="connsiteX17" fmla="*/ 2592252 w 2592731"/>
              <a:gd name="connsiteY17" fmla="*/ 3452654 h 3452654"/>
              <a:gd name="connsiteX18" fmla="*/ 41967 w 2592731"/>
              <a:gd name="connsiteY18" fmla="*/ 3452654 h 3452654"/>
              <a:gd name="connsiteX19" fmla="*/ 18545 w 2592731"/>
              <a:gd name="connsiteY19" fmla="*/ 3436827 h 3452654"/>
              <a:gd name="connsiteX20" fmla="*/ 18545 w 2592731"/>
              <a:gd name="connsiteY20" fmla="*/ 2717567 h 3452654"/>
              <a:gd name="connsiteX21" fmla="*/ 11954 w 2592731"/>
              <a:gd name="connsiteY21" fmla="*/ 2694089 h 3452654"/>
              <a:gd name="connsiteX22" fmla="*/ 18545 w 2592731"/>
              <a:gd name="connsiteY22" fmla="*/ 2669941 h 3452654"/>
              <a:gd name="connsiteX23" fmla="*/ 18545 w 2592731"/>
              <a:gd name="connsiteY23" fmla="*/ 2348137 h 3452654"/>
              <a:gd name="connsiteX24" fmla="*/ 18545 w 2592731"/>
              <a:gd name="connsiteY24" fmla="*/ 2305422 h 3452654"/>
              <a:gd name="connsiteX25" fmla="*/ 11521 w 2592731"/>
              <a:gd name="connsiteY25" fmla="*/ 2281564 h 3452654"/>
              <a:gd name="connsiteX26" fmla="*/ 3471 w 2592731"/>
              <a:gd name="connsiteY26" fmla="*/ 2257171 h 3452654"/>
              <a:gd name="connsiteX27" fmla="*/ 0 w 2592731"/>
              <a:gd name="connsiteY27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2236 w 2592731"/>
              <a:gd name="connsiteY2" fmla="*/ 2183813 h 3452654"/>
              <a:gd name="connsiteX3" fmla="*/ 12016 w 2592731"/>
              <a:gd name="connsiteY3" fmla="*/ 2125112 h 3452654"/>
              <a:gd name="connsiteX4" fmla="*/ 17015 w 2592731"/>
              <a:gd name="connsiteY4" fmla="*/ 2101110 h 3452654"/>
              <a:gd name="connsiteX5" fmla="*/ 18545 w 2592731"/>
              <a:gd name="connsiteY5" fmla="*/ 2096482 h 3452654"/>
              <a:gd name="connsiteX6" fmla="*/ 18545 w 2592731"/>
              <a:gd name="connsiteY6" fmla="*/ 1939430 h 3452654"/>
              <a:gd name="connsiteX7" fmla="*/ 18545 w 2592731"/>
              <a:gd name="connsiteY7" fmla="*/ 1888758 h 3452654"/>
              <a:gd name="connsiteX8" fmla="*/ 16566 w 2592731"/>
              <a:gd name="connsiteY8" fmla="*/ 1803002 h 3452654"/>
              <a:gd name="connsiteX9" fmla="*/ 11247 w 2592731"/>
              <a:gd name="connsiteY9" fmla="*/ 1799876 h 3452654"/>
              <a:gd name="connsiteX10" fmla="*/ 10779 w 2592731"/>
              <a:gd name="connsiteY10" fmla="*/ 1790694 h 3452654"/>
              <a:gd name="connsiteX11" fmla="*/ 10881 w 2592731"/>
              <a:gd name="connsiteY11" fmla="*/ 1776238 h 3452654"/>
              <a:gd name="connsiteX12" fmla="*/ 16464 w 2592731"/>
              <a:gd name="connsiteY12" fmla="*/ 1743859 h 3452654"/>
              <a:gd name="connsiteX13" fmla="*/ 14566 w 2592731"/>
              <a:gd name="connsiteY13" fmla="*/ 0 h 3452654"/>
              <a:gd name="connsiteX14" fmla="*/ 2562192 w 2592731"/>
              <a:gd name="connsiteY14" fmla="*/ 0 h 3452654"/>
              <a:gd name="connsiteX15" fmla="*/ 2589338 w 2592731"/>
              <a:gd name="connsiteY15" fmla="*/ 27148 h 3452654"/>
              <a:gd name="connsiteX16" fmla="*/ 2592254 w 2592731"/>
              <a:gd name="connsiteY16" fmla="*/ 3450901 h 3452654"/>
              <a:gd name="connsiteX17" fmla="*/ 2592252 w 2592731"/>
              <a:gd name="connsiteY17" fmla="*/ 3452654 h 3452654"/>
              <a:gd name="connsiteX18" fmla="*/ 41967 w 2592731"/>
              <a:gd name="connsiteY18" fmla="*/ 3452654 h 3452654"/>
              <a:gd name="connsiteX19" fmla="*/ 18545 w 2592731"/>
              <a:gd name="connsiteY19" fmla="*/ 3436827 h 3452654"/>
              <a:gd name="connsiteX20" fmla="*/ 18545 w 2592731"/>
              <a:gd name="connsiteY20" fmla="*/ 2717567 h 3452654"/>
              <a:gd name="connsiteX21" fmla="*/ 11954 w 2592731"/>
              <a:gd name="connsiteY21" fmla="*/ 2694089 h 3452654"/>
              <a:gd name="connsiteX22" fmla="*/ 18545 w 2592731"/>
              <a:gd name="connsiteY22" fmla="*/ 2669941 h 3452654"/>
              <a:gd name="connsiteX23" fmla="*/ 18545 w 2592731"/>
              <a:gd name="connsiteY23" fmla="*/ 2348137 h 3452654"/>
              <a:gd name="connsiteX24" fmla="*/ 18545 w 2592731"/>
              <a:gd name="connsiteY24" fmla="*/ 2305422 h 3452654"/>
              <a:gd name="connsiteX25" fmla="*/ 3471 w 2592731"/>
              <a:gd name="connsiteY25" fmla="*/ 2257171 h 3452654"/>
              <a:gd name="connsiteX26" fmla="*/ 0 w 2592731"/>
              <a:gd name="connsiteY26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12016 w 2592731"/>
              <a:gd name="connsiteY2" fmla="*/ 2125112 h 3452654"/>
              <a:gd name="connsiteX3" fmla="*/ 17015 w 2592731"/>
              <a:gd name="connsiteY3" fmla="*/ 2101110 h 3452654"/>
              <a:gd name="connsiteX4" fmla="*/ 18545 w 2592731"/>
              <a:gd name="connsiteY4" fmla="*/ 2096482 h 3452654"/>
              <a:gd name="connsiteX5" fmla="*/ 18545 w 2592731"/>
              <a:gd name="connsiteY5" fmla="*/ 1939430 h 3452654"/>
              <a:gd name="connsiteX6" fmla="*/ 18545 w 2592731"/>
              <a:gd name="connsiteY6" fmla="*/ 1888758 h 3452654"/>
              <a:gd name="connsiteX7" fmla="*/ 16566 w 2592731"/>
              <a:gd name="connsiteY7" fmla="*/ 1803002 h 3452654"/>
              <a:gd name="connsiteX8" fmla="*/ 11247 w 2592731"/>
              <a:gd name="connsiteY8" fmla="*/ 1799876 h 3452654"/>
              <a:gd name="connsiteX9" fmla="*/ 10779 w 2592731"/>
              <a:gd name="connsiteY9" fmla="*/ 1790694 h 3452654"/>
              <a:gd name="connsiteX10" fmla="*/ 10881 w 2592731"/>
              <a:gd name="connsiteY10" fmla="*/ 1776238 h 3452654"/>
              <a:gd name="connsiteX11" fmla="*/ 16464 w 2592731"/>
              <a:gd name="connsiteY11" fmla="*/ 1743859 h 3452654"/>
              <a:gd name="connsiteX12" fmla="*/ 14566 w 2592731"/>
              <a:gd name="connsiteY12" fmla="*/ 0 h 3452654"/>
              <a:gd name="connsiteX13" fmla="*/ 2562192 w 2592731"/>
              <a:gd name="connsiteY13" fmla="*/ 0 h 3452654"/>
              <a:gd name="connsiteX14" fmla="*/ 2589338 w 2592731"/>
              <a:gd name="connsiteY14" fmla="*/ 27148 h 3452654"/>
              <a:gd name="connsiteX15" fmla="*/ 2592254 w 2592731"/>
              <a:gd name="connsiteY15" fmla="*/ 3450901 h 3452654"/>
              <a:gd name="connsiteX16" fmla="*/ 2592252 w 2592731"/>
              <a:gd name="connsiteY16" fmla="*/ 3452654 h 3452654"/>
              <a:gd name="connsiteX17" fmla="*/ 41967 w 2592731"/>
              <a:gd name="connsiteY17" fmla="*/ 3452654 h 3452654"/>
              <a:gd name="connsiteX18" fmla="*/ 18545 w 2592731"/>
              <a:gd name="connsiteY18" fmla="*/ 3436827 h 3452654"/>
              <a:gd name="connsiteX19" fmla="*/ 18545 w 2592731"/>
              <a:gd name="connsiteY19" fmla="*/ 2717567 h 3452654"/>
              <a:gd name="connsiteX20" fmla="*/ 11954 w 2592731"/>
              <a:gd name="connsiteY20" fmla="*/ 2694089 h 3452654"/>
              <a:gd name="connsiteX21" fmla="*/ 18545 w 2592731"/>
              <a:gd name="connsiteY21" fmla="*/ 2669941 h 3452654"/>
              <a:gd name="connsiteX22" fmla="*/ 18545 w 2592731"/>
              <a:gd name="connsiteY22" fmla="*/ 2348137 h 3452654"/>
              <a:gd name="connsiteX23" fmla="*/ 18545 w 2592731"/>
              <a:gd name="connsiteY23" fmla="*/ 2305422 h 3452654"/>
              <a:gd name="connsiteX24" fmla="*/ 3471 w 2592731"/>
              <a:gd name="connsiteY24" fmla="*/ 2257171 h 3452654"/>
              <a:gd name="connsiteX25" fmla="*/ 0 w 2592731"/>
              <a:gd name="connsiteY25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12016 w 2592731"/>
              <a:gd name="connsiteY2" fmla="*/ 2125112 h 3452654"/>
              <a:gd name="connsiteX3" fmla="*/ 17015 w 2592731"/>
              <a:gd name="connsiteY3" fmla="*/ 2101110 h 3452654"/>
              <a:gd name="connsiteX4" fmla="*/ 18545 w 2592731"/>
              <a:gd name="connsiteY4" fmla="*/ 2096482 h 3452654"/>
              <a:gd name="connsiteX5" fmla="*/ 18545 w 2592731"/>
              <a:gd name="connsiteY5" fmla="*/ 1939430 h 3452654"/>
              <a:gd name="connsiteX6" fmla="*/ 18545 w 2592731"/>
              <a:gd name="connsiteY6" fmla="*/ 1888758 h 3452654"/>
              <a:gd name="connsiteX7" fmla="*/ 16566 w 2592731"/>
              <a:gd name="connsiteY7" fmla="*/ 1803002 h 3452654"/>
              <a:gd name="connsiteX8" fmla="*/ 11247 w 2592731"/>
              <a:gd name="connsiteY8" fmla="*/ 1799876 h 3452654"/>
              <a:gd name="connsiteX9" fmla="*/ 10779 w 2592731"/>
              <a:gd name="connsiteY9" fmla="*/ 1790694 h 3452654"/>
              <a:gd name="connsiteX10" fmla="*/ 16464 w 2592731"/>
              <a:gd name="connsiteY10" fmla="*/ 1743859 h 3452654"/>
              <a:gd name="connsiteX11" fmla="*/ 14566 w 2592731"/>
              <a:gd name="connsiteY11" fmla="*/ 0 h 3452654"/>
              <a:gd name="connsiteX12" fmla="*/ 2562192 w 2592731"/>
              <a:gd name="connsiteY12" fmla="*/ 0 h 3452654"/>
              <a:gd name="connsiteX13" fmla="*/ 2589338 w 2592731"/>
              <a:gd name="connsiteY13" fmla="*/ 27148 h 3452654"/>
              <a:gd name="connsiteX14" fmla="*/ 2592254 w 2592731"/>
              <a:gd name="connsiteY14" fmla="*/ 3450901 h 3452654"/>
              <a:gd name="connsiteX15" fmla="*/ 2592252 w 2592731"/>
              <a:gd name="connsiteY15" fmla="*/ 3452654 h 3452654"/>
              <a:gd name="connsiteX16" fmla="*/ 41967 w 2592731"/>
              <a:gd name="connsiteY16" fmla="*/ 3452654 h 3452654"/>
              <a:gd name="connsiteX17" fmla="*/ 18545 w 2592731"/>
              <a:gd name="connsiteY17" fmla="*/ 3436827 h 3452654"/>
              <a:gd name="connsiteX18" fmla="*/ 18545 w 2592731"/>
              <a:gd name="connsiteY18" fmla="*/ 2717567 h 3452654"/>
              <a:gd name="connsiteX19" fmla="*/ 11954 w 2592731"/>
              <a:gd name="connsiteY19" fmla="*/ 2694089 h 3452654"/>
              <a:gd name="connsiteX20" fmla="*/ 18545 w 2592731"/>
              <a:gd name="connsiteY20" fmla="*/ 2669941 h 3452654"/>
              <a:gd name="connsiteX21" fmla="*/ 18545 w 2592731"/>
              <a:gd name="connsiteY21" fmla="*/ 2348137 h 3452654"/>
              <a:gd name="connsiteX22" fmla="*/ 18545 w 2592731"/>
              <a:gd name="connsiteY22" fmla="*/ 2305422 h 3452654"/>
              <a:gd name="connsiteX23" fmla="*/ 3471 w 2592731"/>
              <a:gd name="connsiteY23" fmla="*/ 2257171 h 3452654"/>
              <a:gd name="connsiteX24" fmla="*/ 0 w 2592731"/>
              <a:gd name="connsiteY24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12016 w 2592731"/>
              <a:gd name="connsiteY2" fmla="*/ 2125112 h 3452654"/>
              <a:gd name="connsiteX3" fmla="*/ 17015 w 2592731"/>
              <a:gd name="connsiteY3" fmla="*/ 2101110 h 3452654"/>
              <a:gd name="connsiteX4" fmla="*/ 18545 w 2592731"/>
              <a:gd name="connsiteY4" fmla="*/ 2096482 h 3452654"/>
              <a:gd name="connsiteX5" fmla="*/ 18545 w 2592731"/>
              <a:gd name="connsiteY5" fmla="*/ 1939430 h 3452654"/>
              <a:gd name="connsiteX6" fmla="*/ 18545 w 2592731"/>
              <a:gd name="connsiteY6" fmla="*/ 1888758 h 3452654"/>
              <a:gd name="connsiteX7" fmla="*/ 16566 w 2592731"/>
              <a:gd name="connsiteY7" fmla="*/ 1803002 h 3452654"/>
              <a:gd name="connsiteX8" fmla="*/ 11247 w 2592731"/>
              <a:gd name="connsiteY8" fmla="*/ 1799876 h 3452654"/>
              <a:gd name="connsiteX9" fmla="*/ 16464 w 2592731"/>
              <a:gd name="connsiteY9" fmla="*/ 1743859 h 3452654"/>
              <a:gd name="connsiteX10" fmla="*/ 14566 w 2592731"/>
              <a:gd name="connsiteY10" fmla="*/ 0 h 3452654"/>
              <a:gd name="connsiteX11" fmla="*/ 2562192 w 2592731"/>
              <a:gd name="connsiteY11" fmla="*/ 0 h 3452654"/>
              <a:gd name="connsiteX12" fmla="*/ 2589338 w 2592731"/>
              <a:gd name="connsiteY12" fmla="*/ 27148 h 3452654"/>
              <a:gd name="connsiteX13" fmla="*/ 2592254 w 2592731"/>
              <a:gd name="connsiteY13" fmla="*/ 3450901 h 3452654"/>
              <a:gd name="connsiteX14" fmla="*/ 2592252 w 2592731"/>
              <a:gd name="connsiteY14" fmla="*/ 3452654 h 3452654"/>
              <a:gd name="connsiteX15" fmla="*/ 41967 w 2592731"/>
              <a:gd name="connsiteY15" fmla="*/ 3452654 h 3452654"/>
              <a:gd name="connsiteX16" fmla="*/ 18545 w 2592731"/>
              <a:gd name="connsiteY16" fmla="*/ 3436827 h 3452654"/>
              <a:gd name="connsiteX17" fmla="*/ 18545 w 2592731"/>
              <a:gd name="connsiteY17" fmla="*/ 2717567 h 3452654"/>
              <a:gd name="connsiteX18" fmla="*/ 11954 w 2592731"/>
              <a:gd name="connsiteY18" fmla="*/ 2694089 h 3452654"/>
              <a:gd name="connsiteX19" fmla="*/ 18545 w 2592731"/>
              <a:gd name="connsiteY19" fmla="*/ 2669941 h 3452654"/>
              <a:gd name="connsiteX20" fmla="*/ 18545 w 2592731"/>
              <a:gd name="connsiteY20" fmla="*/ 2348137 h 3452654"/>
              <a:gd name="connsiteX21" fmla="*/ 18545 w 2592731"/>
              <a:gd name="connsiteY21" fmla="*/ 2305422 h 3452654"/>
              <a:gd name="connsiteX22" fmla="*/ 3471 w 2592731"/>
              <a:gd name="connsiteY22" fmla="*/ 2257171 h 3452654"/>
              <a:gd name="connsiteX23" fmla="*/ 0 w 2592731"/>
              <a:gd name="connsiteY23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12016 w 2592731"/>
              <a:gd name="connsiteY2" fmla="*/ 2125112 h 3452654"/>
              <a:gd name="connsiteX3" fmla="*/ 17015 w 2592731"/>
              <a:gd name="connsiteY3" fmla="*/ 2101110 h 3452654"/>
              <a:gd name="connsiteX4" fmla="*/ 18545 w 2592731"/>
              <a:gd name="connsiteY4" fmla="*/ 2096482 h 3452654"/>
              <a:gd name="connsiteX5" fmla="*/ 18545 w 2592731"/>
              <a:gd name="connsiteY5" fmla="*/ 1939430 h 3452654"/>
              <a:gd name="connsiteX6" fmla="*/ 18545 w 2592731"/>
              <a:gd name="connsiteY6" fmla="*/ 1888758 h 3452654"/>
              <a:gd name="connsiteX7" fmla="*/ 16566 w 2592731"/>
              <a:gd name="connsiteY7" fmla="*/ 1803002 h 3452654"/>
              <a:gd name="connsiteX8" fmla="*/ 11247 w 2592731"/>
              <a:gd name="connsiteY8" fmla="*/ 1799876 h 3452654"/>
              <a:gd name="connsiteX9" fmla="*/ 16464 w 2592731"/>
              <a:gd name="connsiteY9" fmla="*/ 1743859 h 3452654"/>
              <a:gd name="connsiteX10" fmla="*/ 14566 w 2592731"/>
              <a:gd name="connsiteY10" fmla="*/ 0 h 3452654"/>
              <a:gd name="connsiteX11" fmla="*/ 2562192 w 2592731"/>
              <a:gd name="connsiteY11" fmla="*/ 0 h 3452654"/>
              <a:gd name="connsiteX12" fmla="*/ 2589338 w 2592731"/>
              <a:gd name="connsiteY12" fmla="*/ 27148 h 3452654"/>
              <a:gd name="connsiteX13" fmla="*/ 2592254 w 2592731"/>
              <a:gd name="connsiteY13" fmla="*/ 3450901 h 3452654"/>
              <a:gd name="connsiteX14" fmla="*/ 2592252 w 2592731"/>
              <a:gd name="connsiteY14" fmla="*/ 3452654 h 3452654"/>
              <a:gd name="connsiteX15" fmla="*/ 41967 w 2592731"/>
              <a:gd name="connsiteY15" fmla="*/ 3452654 h 3452654"/>
              <a:gd name="connsiteX16" fmla="*/ 18545 w 2592731"/>
              <a:gd name="connsiteY16" fmla="*/ 3436827 h 3452654"/>
              <a:gd name="connsiteX17" fmla="*/ 18545 w 2592731"/>
              <a:gd name="connsiteY17" fmla="*/ 2717567 h 3452654"/>
              <a:gd name="connsiteX18" fmla="*/ 11954 w 2592731"/>
              <a:gd name="connsiteY18" fmla="*/ 2694089 h 3452654"/>
              <a:gd name="connsiteX19" fmla="*/ 18545 w 2592731"/>
              <a:gd name="connsiteY19" fmla="*/ 2348137 h 3452654"/>
              <a:gd name="connsiteX20" fmla="*/ 18545 w 2592731"/>
              <a:gd name="connsiteY20" fmla="*/ 2305422 h 3452654"/>
              <a:gd name="connsiteX21" fmla="*/ 3471 w 2592731"/>
              <a:gd name="connsiteY21" fmla="*/ 2257171 h 3452654"/>
              <a:gd name="connsiteX22" fmla="*/ 0 w 2592731"/>
              <a:gd name="connsiteY22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12016 w 2592731"/>
              <a:gd name="connsiteY2" fmla="*/ 2125112 h 3452654"/>
              <a:gd name="connsiteX3" fmla="*/ 17015 w 2592731"/>
              <a:gd name="connsiteY3" fmla="*/ 2101110 h 3452654"/>
              <a:gd name="connsiteX4" fmla="*/ 18545 w 2592731"/>
              <a:gd name="connsiteY4" fmla="*/ 2096482 h 3452654"/>
              <a:gd name="connsiteX5" fmla="*/ 18545 w 2592731"/>
              <a:gd name="connsiteY5" fmla="*/ 1939430 h 3452654"/>
              <a:gd name="connsiteX6" fmla="*/ 18545 w 2592731"/>
              <a:gd name="connsiteY6" fmla="*/ 1888758 h 3452654"/>
              <a:gd name="connsiteX7" fmla="*/ 16566 w 2592731"/>
              <a:gd name="connsiteY7" fmla="*/ 1803002 h 3452654"/>
              <a:gd name="connsiteX8" fmla="*/ 11247 w 2592731"/>
              <a:gd name="connsiteY8" fmla="*/ 1799876 h 3452654"/>
              <a:gd name="connsiteX9" fmla="*/ 16464 w 2592731"/>
              <a:gd name="connsiteY9" fmla="*/ 1743859 h 3452654"/>
              <a:gd name="connsiteX10" fmla="*/ 14566 w 2592731"/>
              <a:gd name="connsiteY10" fmla="*/ 0 h 3452654"/>
              <a:gd name="connsiteX11" fmla="*/ 2562192 w 2592731"/>
              <a:gd name="connsiteY11" fmla="*/ 0 h 3452654"/>
              <a:gd name="connsiteX12" fmla="*/ 2589338 w 2592731"/>
              <a:gd name="connsiteY12" fmla="*/ 27148 h 3452654"/>
              <a:gd name="connsiteX13" fmla="*/ 2592254 w 2592731"/>
              <a:gd name="connsiteY13" fmla="*/ 3450901 h 3452654"/>
              <a:gd name="connsiteX14" fmla="*/ 2592252 w 2592731"/>
              <a:gd name="connsiteY14" fmla="*/ 3452654 h 3452654"/>
              <a:gd name="connsiteX15" fmla="*/ 41967 w 2592731"/>
              <a:gd name="connsiteY15" fmla="*/ 3452654 h 3452654"/>
              <a:gd name="connsiteX16" fmla="*/ 18545 w 2592731"/>
              <a:gd name="connsiteY16" fmla="*/ 3436827 h 3452654"/>
              <a:gd name="connsiteX17" fmla="*/ 18545 w 2592731"/>
              <a:gd name="connsiteY17" fmla="*/ 2717567 h 3452654"/>
              <a:gd name="connsiteX18" fmla="*/ 18545 w 2592731"/>
              <a:gd name="connsiteY18" fmla="*/ 2348137 h 3452654"/>
              <a:gd name="connsiteX19" fmla="*/ 18545 w 2592731"/>
              <a:gd name="connsiteY19" fmla="*/ 2305422 h 3452654"/>
              <a:gd name="connsiteX20" fmla="*/ 3471 w 2592731"/>
              <a:gd name="connsiteY20" fmla="*/ 2257171 h 3452654"/>
              <a:gd name="connsiteX21" fmla="*/ 0 w 2592731"/>
              <a:gd name="connsiteY21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12016 w 2592731"/>
              <a:gd name="connsiteY2" fmla="*/ 2125112 h 3452654"/>
              <a:gd name="connsiteX3" fmla="*/ 17015 w 2592731"/>
              <a:gd name="connsiteY3" fmla="*/ 2101110 h 3452654"/>
              <a:gd name="connsiteX4" fmla="*/ 18545 w 2592731"/>
              <a:gd name="connsiteY4" fmla="*/ 2096482 h 3452654"/>
              <a:gd name="connsiteX5" fmla="*/ 18545 w 2592731"/>
              <a:gd name="connsiteY5" fmla="*/ 1939430 h 3452654"/>
              <a:gd name="connsiteX6" fmla="*/ 18545 w 2592731"/>
              <a:gd name="connsiteY6" fmla="*/ 1888758 h 3452654"/>
              <a:gd name="connsiteX7" fmla="*/ 16566 w 2592731"/>
              <a:gd name="connsiteY7" fmla="*/ 1803002 h 3452654"/>
              <a:gd name="connsiteX8" fmla="*/ 11247 w 2592731"/>
              <a:gd name="connsiteY8" fmla="*/ 1799876 h 3452654"/>
              <a:gd name="connsiteX9" fmla="*/ 16464 w 2592731"/>
              <a:gd name="connsiteY9" fmla="*/ 1743859 h 3452654"/>
              <a:gd name="connsiteX10" fmla="*/ 14566 w 2592731"/>
              <a:gd name="connsiteY10" fmla="*/ 0 h 3452654"/>
              <a:gd name="connsiteX11" fmla="*/ 2562192 w 2592731"/>
              <a:gd name="connsiteY11" fmla="*/ 0 h 3452654"/>
              <a:gd name="connsiteX12" fmla="*/ 2589338 w 2592731"/>
              <a:gd name="connsiteY12" fmla="*/ 27148 h 3452654"/>
              <a:gd name="connsiteX13" fmla="*/ 2592254 w 2592731"/>
              <a:gd name="connsiteY13" fmla="*/ 3450901 h 3452654"/>
              <a:gd name="connsiteX14" fmla="*/ 2592252 w 2592731"/>
              <a:gd name="connsiteY14" fmla="*/ 3452654 h 3452654"/>
              <a:gd name="connsiteX15" fmla="*/ 41967 w 2592731"/>
              <a:gd name="connsiteY15" fmla="*/ 3452654 h 3452654"/>
              <a:gd name="connsiteX16" fmla="*/ 18545 w 2592731"/>
              <a:gd name="connsiteY16" fmla="*/ 3436827 h 3452654"/>
              <a:gd name="connsiteX17" fmla="*/ 18545 w 2592731"/>
              <a:gd name="connsiteY17" fmla="*/ 2348137 h 3452654"/>
              <a:gd name="connsiteX18" fmla="*/ 18545 w 2592731"/>
              <a:gd name="connsiteY18" fmla="*/ 2305422 h 3452654"/>
              <a:gd name="connsiteX19" fmla="*/ 3471 w 2592731"/>
              <a:gd name="connsiteY19" fmla="*/ 2257171 h 3452654"/>
              <a:gd name="connsiteX20" fmla="*/ 0 w 2592731"/>
              <a:gd name="connsiteY20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12016 w 2592731"/>
              <a:gd name="connsiteY2" fmla="*/ 2125112 h 3452654"/>
              <a:gd name="connsiteX3" fmla="*/ 17015 w 2592731"/>
              <a:gd name="connsiteY3" fmla="*/ 2101110 h 3452654"/>
              <a:gd name="connsiteX4" fmla="*/ 18545 w 2592731"/>
              <a:gd name="connsiteY4" fmla="*/ 2096482 h 3452654"/>
              <a:gd name="connsiteX5" fmla="*/ 18545 w 2592731"/>
              <a:gd name="connsiteY5" fmla="*/ 1939430 h 3452654"/>
              <a:gd name="connsiteX6" fmla="*/ 18545 w 2592731"/>
              <a:gd name="connsiteY6" fmla="*/ 1888758 h 3452654"/>
              <a:gd name="connsiteX7" fmla="*/ 16566 w 2592731"/>
              <a:gd name="connsiteY7" fmla="*/ 1803002 h 3452654"/>
              <a:gd name="connsiteX8" fmla="*/ 11247 w 2592731"/>
              <a:gd name="connsiteY8" fmla="*/ 1799876 h 3452654"/>
              <a:gd name="connsiteX9" fmla="*/ 16464 w 2592731"/>
              <a:gd name="connsiteY9" fmla="*/ 1743859 h 3452654"/>
              <a:gd name="connsiteX10" fmla="*/ 14566 w 2592731"/>
              <a:gd name="connsiteY10" fmla="*/ 0 h 3452654"/>
              <a:gd name="connsiteX11" fmla="*/ 2562192 w 2592731"/>
              <a:gd name="connsiteY11" fmla="*/ 0 h 3452654"/>
              <a:gd name="connsiteX12" fmla="*/ 2589338 w 2592731"/>
              <a:gd name="connsiteY12" fmla="*/ 27148 h 3452654"/>
              <a:gd name="connsiteX13" fmla="*/ 2592254 w 2592731"/>
              <a:gd name="connsiteY13" fmla="*/ 3450901 h 3452654"/>
              <a:gd name="connsiteX14" fmla="*/ 2592252 w 2592731"/>
              <a:gd name="connsiteY14" fmla="*/ 3452654 h 3452654"/>
              <a:gd name="connsiteX15" fmla="*/ 41967 w 2592731"/>
              <a:gd name="connsiteY15" fmla="*/ 3452654 h 3452654"/>
              <a:gd name="connsiteX16" fmla="*/ 18545 w 2592731"/>
              <a:gd name="connsiteY16" fmla="*/ 3436827 h 3452654"/>
              <a:gd name="connsiteX17" fmla="*/ 18545 w 2592731"/>
              <a:gd name="connsiteY17" fmla="*/ 2305422 h 3452654"/>
              <a:gd name="connsiteX18" fmla="*/ 3471 w 2592731"/>
              <a:gd name="connsiteY18" fmla="*/ 2257171 h 3452654"/>
              <a:gd name="connsiteX19" fmla="*/ 0 w 2592731"/>
              <a:gd name="connsiteY19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12016 w 2592731"/>
              <a:gd name="connsiteY2" fmla="*/ 2125112 h 3452654"/>
              <a:gd name="connsiteX3" fmla="*/ 17015 w 2592731"/>
              <a:gd name="connsiteY3" fmla="*/ 2101110 h 3452654"/>
              <a:gd name="connsiteX4" fmla="*/ 18545 w 2592731"/>
              <a:gd name="connsiteY4" fmla="*/ 2096482 h 3452654"/>
              <a:gd name="connsiteX5" fmla="*/ 18545 w 2592731"/>
              <a:gd name="connsiteY5" fmla="*/ 1939430 h 3452654"/>
              <a:gd name="connsiteX6" fmla="*/ 18545 w 2592731"/>
              <a:gd name="connsiteY6" fmla="*/ 1888758 h 3452654"/>
              <a:gd name="connsiteX7" fmla="*/ 16566 w 2592731"/>
              <a:gd name="connsiteY7" fmla="*/ 1803002 h 3452654"/>
              <a:gd name="connsiteX8" fmla="*/ 11247 w 2592731"/>
              <a:gd name="connsiteY8" fmla="*/ 1799876 h 3452654"/>
              <a:gd name="connsiteX9" fmla="*/ 16464 w 2592731"/>
              <a:gd name="connsiteY9" fmla="*/ 1743859 h 3452654"/>
              <a:gd name="connsiteX10" fmla="*/ 14566 w 2592731"/>
              <a:gd name="connsiteY10" fmla="*/ 0 h 3452654"/>
              <a:gd name="connsiteX11" fmla="*/ 2562192 w 2592731"/>
              <a:gd name="connsiteY11" fmla="*/ 0 h 3452654"/>
              <a:gd name="connsiteX12" fmla="*/ 2589338 w 2592731"/>
              <a:gd name="connsiteY12" fmla="*/ 27148 h 3452654"/>
              <a:gd name="connsiteX13" fmla="*/ 2592254 w 2592731"/>
              <a:gd name="connsiteY13" fmla="*/ 3450901 h 3452654"/>
              <a:gd name="connsiteX14" fmla="*/ 2592252 w 2592731"/>
              <a:gd name="connsiteY14" fmla="*/ 3452654 h 3452654"/>
              <a:gd name="connsiteX15" fmla="*/ 41967 w 2592731"/>
              <a:gd name="connsiteY15" fmla="*/ 3452654 h 3452654"/>
              <a:gd name="connsiteX16" fmla="*/ 18545 w 2592731"/>
              <a:gd name="connsiteY16" fmla="*/ 3436827 h 3452654"/>
              <a:gd name="connsiteX17" fmla="*/ 20567 w 2592731"/>
              <a:gd name="connsiteY17" fmla="*/ 2350506 h 3452654"/>
              <a:gd name="connsiteX18" fmla="*/ 3471 w 2592731"/>
              <a:gd name="connsiteY18" fmla="*/ 2257171 h 3452654"/>
              <a:gd name="connsiteX19" fmla="*/ 0 w 2592731"/>
              <a:gd name="connsiteY19" fmla="*/ 2233665 h 3452654"/>
              <a:gd name="connsiteX0" fmla="*/ 0 w 2592731"/>
              <a:gd name="connsiteY0" fmla="*/ 2233665 h 3452654"/>
              <a:gd name="connsiteX1" fmla="*/ 4213 w 2592731"/>
              <a:gd name="connsiteY1" fmla="*/ 2196610 h 3452654"/>
              <a:gd name="connsiteX2" fmla="*/ 12016 w 2592731"/>
              <a:gd name="connsiteY2" fmla="*/ 2125112 h 3452654"/>
              <a:gd name="connsiteX3" fmla="*/ 17015 w 2592731"/>
              <a:gd name="connsiteY3" fmla="*/ 2101110 h 3452654"/>
              <a:gd name="connsiteX4" fmla="*/ 18545 w 2592731"/>
              <a:gd name="connsiteY4" fmla="*/ 2096482 h 3452654"/>
              <a:gd name="connsiteX5" fmla="*/ 18545 w 2592731"/>
              <a:gd name="connsiteY5" fmla="*/ 1939430 h 3452654"/>
              <a:gd name="connsiteX6" fmla="*/ 18545 w 2592731"/>
              <a:gd name="connsiteY6" fmla="*/ 1888758 h 3452654"/>
              <a:gd name="connsiteX7" fmla="*/ 16566 w 2592731"/>
              <a:gd name="connsiteY7" fmla="*/ 1803002 h 3452654"/>
              <a:gd name="connsiteX8" fmla="*/ 11247 w 2592731"/>
              <a:gd name="connsiteY8" fmla="*/ 1799876 h 3452654"/>
              <a:gd name="connsiteX9" fmla="*/ 16464 w 2592731"/>
              <a:gd name="connsiteY9" fmla="*/ 1743859 h 3452654"/>
              <a:gd name="connsiteX10" fmla="*/ 14566 w 2592731"/>
              <a:gd name="connsiteY10" fmla="*/ 0 h 3452654"/>
              <a:gd name="connsiteX11" fmla="*/ 2562192 w 2592731"/>
              <a:gd name="connsiteY11" fmla="*/ 0 h 3452654"/>
              <a:gd name="connsiteX12" fmla="*/ 2589338 w 2592731"/>
              <a:gd name="connsiteY12" fmla="*/ 27148 h 3452654"/>
              <a:gd name="connsiteX13" fmla="*/ 2592254 w 2592731"/>
              <a:gd name="connsiteY13" fmla="*/ 3450901 h 3452654"/>
              <a:gd name="connsiteX14" fmla="*/ 2592252 w 2592731"/>
              <a:gd name="connsiteY14" fmla="*/ 3452654 h 3452654"/>
              <a:gd name="connsiteX15" fmla="*/ 41967 w 2592731"/>
              <a:gd name="connsiteY15" fmla="*/ 3452654 h 3452654"/>
              <a:gd name="connsiteX16" fmla="*/ 18545 w 2592731"/>
              <a:gd name="connsiteY16" fmla="*/ 3436827 h 3452654"/>
              <a:gd name="connsiteX17" fmla="*/ 20567 w 2592731"/>
              <a:gd name="connsiteY17" fmla="*/ 2350506 h 3452654"/>
              <a:gd name="connsiteX18" fmla="*/ 0 w 2592731"/>
              <a:gd name="connsiteY18" fmla="*/ 2233665 h 3452654"/>
              <a:gd name="connsiteX0" fmla="*/ 0 w 2594897"/>
              <a:gd name="connsiteY0" fmla="*/ 2274021 h 3452654"/>
              <a:gd name="connsiteX1" fmla="*/ 6379 w 2594897"/>
              <a:gd name="connsiteY1" fmla="*/ 2196610 h 3452654"/>
              <a:gd name="connsiteX2" fmla="*/ 14182 w 2594897"/>
              <a:gd name="connsiteY2" fmla="*/ 2125112 h 3452654"/>
              <a:gd name="connsiteX3" fmla="*/ 19181 w 2594897"/>
              <a:gd name="connsiteY3" fmla="*/ 2101110 h 3452654"/>
              <a:gd name="connsiteX4" fmla="*/ 20711 w 2594897"/>
              <a:gd name="connsiteY4" fmla="*/ 2096482 h 3452654"/>
              <a:gd name="connsiteX5" fmla="*/ 20711 w 2594897"/>
              <a:gd name="connsiteY5" fmla="*/ 1939430 h 3452654"/>
              <a:gd name="connsiteX6" fmla="*/ 20711 w 2594897"/>
              <a:gd name="connsiteY6" fmla="*/ 1888758 h 3452654"/>
              <a:gd name="connsiteX7" fmla="*/ 18732 w 2594897"/>
              <a:gd name="connsiteY7" fmla="*/ 1803002 h 3452654"/>
              <a:gd name="connsiteX8" fmla="*/ 13413 w 2594897"/>
              <a:gd name="connsiteY8" fmla="*/ 1799876 h 3452654"/>
              <a:gd name="connsiteX9" fmla="*/ 18630 w 2594897"/>
              <a:gd name="connsiteY9" fmla="*/ 1743859 h 3452654"/>
              <a:gd name="connsiteX10" fmla="*/ 16732 w 2594897"/>
              <a:gd name="connsiteY10" fmla="*/ 0 h 3452654"/>
              <a:gd name="connsiteX11" fmla="*/ 2564358 w 2594897"/>
              <a:gd name="connsiteY11" fmla="*/ 0 h 3452654"/>
              <a:gd name="connsiteX12" fmla="*/ 2591504 w 2594897"/>
              <a:gd name="connsiteY12" fmla="*/ 27148 h 3452654"/>
              <a:gd name="connsiteX13" fmla="*/ 2594420 w 2594897"/>
              <a:gd name="connsiteY13" fmla="*/ 3450901 h 3452654"/>
              <a:gd name="connsiteX14" fmla="*/ 2594418 w 2594897"/>
              <a:gd name="connsiteY14" fmla="*/ 3452654 h 3452654"/>
              <a:gd name="connsiteX15" fmla="*/ 44133 w 2594897"/>
              <a:gd name="connsiteY15" fmla="*/ 3452654 h 3452654"/>
              <a:gd name="connsiteX16" fmla="*/ 20711 w 2594897"/>
              <a:gd name="connsiteY16" fmla="*/ 3436827 h 3452654"/>
              <a:gd name="connsiteX17" fmla="*/ 22733 w 2594897"/>
              <a:gd name="connsiteY17" fmla="*/ 2350506 h 3452654"/>
              <a:gd name="connsiteX18" fmla="*/ 0 w 2594897"/>
              <a:gd name="connsiteY18" fmla="*/ 2274021 h 3452654"/>
              <a:gd name="connsiteX0" fmla="*/ 0 w 2594897"/>
              <a:gd name="connsiteY0" fmla="*/ 2274021 h 3452654"/>
              <a:gd name="connsiteX1" fmla="*/ 6379 w 2594897"/>
              <a:gd name="connsiteY1" fmla="*/ 2196610 h 3452654"/>
              <a:gd name="connsiteX2" fmla="*/ 14182 w 2594897"/>
              <a:gd name="connsiteY2" fmla="*/ 2125112 h 3452654"/>
              <a:gd name="connsiteX3" fmla="*/ 19181 w 2594897"/>
              <a:gd name="connsiteY3" fmla="*/ 2101110 h 3452654"/>
              <a:gd name="connsiteX4" fmla="*/ 20711 w 2594897"/>
              <a:gd name="connsiteY4" fmla="*/ 2096482 h 3452654"/>
              <a:gd name="connsiteX5" fmla="*/ 20711 w 2594897"/>
              <a:gd name="connsiteY5" fmla="*/ 1939430 h 3452654"/>
              <a:gd name="connsiteX6" fmla="*/ 20711 w 2594897"/>
              <a:gd name="connsiteY6" fmla="*/ 1888758 h 3452654"/>
              <a:gd name="connsiteX7" fmla="*/ 18732 w 2594897"/>
              <a:gd name="connsiteY7" fmla="*/ 1803002 h 3452654"/>
              <a:gd name="connsiteX8" fmla="*/ 13413 w 2594897"/>
              <a:gd name="connsiteY8" fmla="*/ 1799876 h 3452654"/>
              <a:gd name="connsiteX9" fmla="*/ 18630 w 2594897"/>
              <a:gd name="connsiteY9" fmla="*/ 1743859 h 3452654"/>
              <a:gd name="connsiteX10" fmla="*/ 16732 w 2594897"/>
              <a:gd name="connsiteY10" fmla="*/ 0 h 3452654"/>
              <a:gd name="connsiteX11" fmla="*/ 2564358 w 2594897"/>
              <a:gd name="connsiteY11" fmla="*/ 0 h 3452654"/>
              <a:gd name="connsiteX12" fmla="*/ 2591504 w 2594897"/>
              <a:gd name="connsiteY12" fmla="*/ 27148 h 3452654"/>
              <a:gd name="connsiteX13" fmla="*/ 2594420 w 2594897"/>
              <a:gd name="connsiteY13" fmla="*/ 3450901 h 3452654"/>
              <a:gd name="connsiteX14" fmla="*/ 2594418 w 2594897"/>
              <a:gd name="connsiteY14" fmla="*/ 3452654 h 3452654"/>
              <a:gd name="connsiteX15" fmla="*/ 44133 w 2594897"/>
              <a:gd name="connsiteY15" fmla="*/ 3452654 h 3452654"/>
              <a:gd name="connsiteX16" fmla="*/ 20711 w 2594897"/>
              <a:gd name="connsiteY16" fmla="*/ 3436827 h 3452654"/>
              <a:gd name="connsiteX17" fmla="*/ 22733 w 2594897"/>
              <a:gd name="connsiteY17" fmla="*/ 2350506 h 3452654"/>
              <a:gd name="connsiteX18" fmla="*/ 0 w 2594897"/>
              <a:gd name="connsiteY18" fmla="*/ 2274021 h 3452654"/>
              <a:gd name="connsiteX0" fmla="*/ 0 w 2594897"/>
              <a:gd name="connsiteY0" fmla="*/ 2274021 h 3452654"/>
              <a:gd name="connsiteX1" fmla="*/ 6379 w 2594897"/>
              <a:gd name="connsiteY1" fmla="*/ 2196610 h 3452654"/>
              <a:gd name="connsiteX2" fmla="*/ 14182 w 2594897"/>
              <a:gd name="connsiteY2" fmla="*/ 2125112 h 3452654"/>
              <a:gd name="connsiteX3" fmla="*/ 19181 w 2594897"/>
              <a:gd name="connsiteY3" fmla="*/ 2101110 h 3452654"/>
              <a:gd name="connsiteX4" fmla="*/ 17969 w 2594897"/>
              <a:gd name="connsiteY4" fmla="*/ 2064850 h 3452654"/>
              <a:gd name="connsiteX5" fmla="*/ 20711 w 2594897"/>
              <a:gd name="connsiteY5" fmla="*/ 1939430 h 3452654"/>
              <a:gd name="connsiteX6" fmla="*/ 20711 w 2594897"/>
              <a:gd name="connsiteY6" fmla="*/ 1888758 h 3452654"/>
              <a:gd name="connsiteX7" fmla="*/ 18732 w 2594897"/>
              <a:gd name="connsiteY7" fmla="*/ 1803002 h 3452654"/>
              <a:gd name="connsiteX8" fmla="*/ 13413 w 2594897"/>
              <a:gd name="connsiteY8" fmla="*/ 1799876 h 3452654"/>
              <a:gd name="connsiteX9" fmla="*/ 18630 w 2594897"/>
              <a:gd name="connsiteY9" fmla="*/ 1743859 h 3452654"/>
              <a:gd name="connsiteX10" fmla="*/ 16732 w 2594897"/>
              <a:gd name="connsiteY10" fmla="*/ 0 h 3452654"/>
              <a:gd name="connsiteX11" fmla="*/ 2564358 w 2594897"/>
              <a:gd name="connsiteY11" fmla="*/ 0 h 3452654"/>
              <a:gd name="connsiteX12" fmla="*/ 2591504 w 2594897"/>
              <a:gd name="connsiteY12" fmla="*/ 27148 h 3452654"/>
              <a:gd name="connsiteX13" fmla="*/ 2594420 w 2594897"/>
              <a:gd name="connsiteY13" fmla="*/ 3450901 h 3452654"/>
              <a:gd name="connsiteX14" fmla="*/ 2594418 w 2594897"/>
              <a:gd name="connsiteY14" fmla="*/ 3452654 h 3452654"/>
              <a:gd name="connsiteX15" fmla="*/ 44133 w 2594897"/>
              <a:gd name="connsiteY15" fmla="*/ 3452654 h 3452654"/>
              <a:gd name="connsiteX16" fmla="*/ 20711 w 2594897"/>
              <a:gd name="connsiteY16" fmla="*/ 3436827 h 3452654"/>
              <a:gd name="connsiteX17" fmla="*/ 22733 w 2594897"/>
              <a:gd name="connsiteY17" fmla="*/ 2350506 h 3452654"/>
              <a:gd name="connsiteX18" fmla="*/ 0 w 2594897"/>
              <a:gd name="connsiteY18" fmla="*/ 2274021 h 3452654"/>
              <a:gd name="connsiteX0" fmla="*/ 0 w 2594897"/>
              <a:gd name="connsiteY0" fmla="*/ 2274021 h 3452654"/>
              <a:gd name="connsiteX1" fmla="*/ 6379 w 2594897"/>
              <a:gd name="connsiteY1" fmla="*/ 2196610 h 3452654"/>
              <a:gd name="connsiteX2" fmla="*/ 14182 w 2594897"/>
              <a:gd name="connsiteY2" fmla="*/ 2125112 h 3452654"/>
              <a:gd name="connsiteX3" fmla="*/ 17969 w 2594897"/>
              <a:gd name="connsiteY3" fmla="*/ 2064850 h 3452654"/>
              <a:gd name="connsiteX4" fmla="*/ 20711 w 2594897"/>
              <a:gd name="connsiteY4" fmla="*/ 1939430 h 3452654"/>
              <a:gd name="connsiteX5" fmla="*/ 20711 w 2594897"/>
              <a:gd name="connsiteY5" fmla="*/ 1888758 h 3452654"/>
              <a:gd name="connsiteX6" fmla="*/ 18732 w 2594897"/>
              <a:gd name="connsiteY6" fmla="*/ 1803002 h 3452654"/>
              <a:gd name="connsiteX7" fmla="*/ 13413 w 2594897"/>
              <a:gd name="connsiteY7" fmla="*/ 1799876 h 3452654"/>
              <a:gd name="connsiteX8" fmla="*/ 18630 w 2594897"/>
              <a:gd name="connsiteY8" fmla="*/ 1743859 h 3452654"/>
              <a:gd name="connsiteX9" fmla="*/ 16732 w 2594897"/>
              <a:gd name="connsiteY9" fmla="*/ 0 h 3452654"/>
              <a:gd name="connsiteX10" fmla="*/ 2564358 w 2594897"/>
              <a:gd name="connsiteY10" fmla="*/ 0 h 3452654"/>
              <a:gd name="connsiteX11" fmla="*/ 2591504 w 2594897"/>
              <a:gd name="connsiteY11" fmla="*/ 27148 h 3452654"/>
              <a:gd name="connsiteX12" fmla="*/ 2594420 w 2594897"/>
              <a:gd name="connsiteY12" fmla="*/ 3450901 h 3452654"/>
              <a:gd name="connsiteX13" fmla="*/ 2594418 w 2594897"/>
              <a:gd name="connsiteY13" fmla="*/ 3452654 h 3452654"/>
              <a:gd name="connsiteX14" fmla="*/ 44133 w 2594897"/>
              <a:gd name="connsiteY14" fmla="*/ 3452654 h 3452654"/>
              <a:gd name="connsiteX15" fmla="*/ 20711 w 2594897"/>
              <a:gd name="connsiteY15" fmla="*/ 3436827 h 3452654"/>
              <a:gd name="connsiteX16" fmla="*/ 22733 w 2594897"/>
              <a:gd name="connsiteY16" fmla="*/ 2350506 h 3452654"/>
              <a:gd name="connsiteX17" fmla="*/ 0 w 2594897"/>
              <a:gd name="connsiteY17" fmla="*/ 2274021 h 3452654"/>
              <a:gd name="connsiteX0" fmla="*/ 0 w 2594897"/>
              <a:gd name="connsiteY0" fmla="*/ 2274021 h 3452654"/>
              <a:gd name="connsiteX1" fmla="*/ 6379 w 2594897"/>
              <a:gd name="connsiteY1" fmla="*/ 2196610 h 3452654"/>
              <a:gd name="connsiteX2" fmla="*/ 10239 w 2594897"/>
              <a:gd name="connsiteY2" fmla="*/ 2115901 h 3452654"/>
              <a:gd name="connsiteX3" fmla="*/ 17969 w 2594897"/>
              <a:gd name="connsiteY3" fmla="*/ 2064850 h 3452654"/>
              <a:gd name="connsiteX4" fmla="*/ 20711 w 2594897"/>
              <a:gd name="connsiteY4" fmla="*/ 1939430 h 3452654"/>
              <a:gd name="connsiteX5" fmla="*/ 20711 w 2594897"/>
              <a:gd name="connsiteY5" fmla="*/ 1888758 h 3452654"/>
              <a:gd name="connsiteX6" fmla="*/ 18732 w 2594897"/>
              <a:gd name="connsiteY6" fmla="*/ 1803002 h 3452654"/>
              <a:gd name="connsiteX7" fmla="*/ 13413 w 2594897"/>
              <a:gd name="connsiteY7" fmla="*/ 1799876 h 3452654"/>
              <a:gd name="connsiteX8" fmla="*/ 18630 w 2594897"/>
              <a:gd name="connsiteY8" fmla="*/ 1743859 h 3452654"/>
              <a:gd name="connsiteX9" fmla="*/ 16732 w 2594897"/>
              <a:gd name="connsiteY9" fmla="*/ 0 h 3452654"/>
              <a:gd name="connsiteX10" fmla="*/ 2564358 w 2594897"/>
              <a:gd name="connsiteY10" fmla="*/ 0 h 3452654"/>
              <a:gd name="connsiteX11" fmla="*/ 2591504 w 2594897"/>
              <a:gd name="connsiteY11" fmla="*/ 27148 h 3452654"/>
              <a:gd name="connsiteX12" fmla="*/ 2594420 w 2594897"/>
              <a:gd name="connsiteY12" fmla="*/ 3450901 h 3452654"/>
              <a:gd name="connsiteX13" fmla="*/ 2594418 w 2594897"/>
              <a:gd name="connsiteY13" fmla="*/ 3452654 h 3452654"/>
              <a:gd name="connsiteX14" fmla="*/ 44133 w 2594897"/>
              <a:gd name="connsiteY14" fmla="*/ 3452654 h 3452654"/>
              <a:gd name="connsiteX15" fmla="*/ 20711 w 2594897"/>
              <a:gd name="connsiteY15" fmla="*/ 3436827 h 3452654"/>
              <a:gd name="connsiteX16" fmla="*/ 22733 w 2594897"/>
              <a:gd name="connsiteY16" fmla="*/ 2350506 h 3452654"/>
              <a:gd name="connsiteX17" fmla="*/ 0 w 2594897"/>
              <a:gd name="connsiteY17" fmla="*/ 2274021 h 3452654"/>
              <a:gd name="connsiteX0" fmla="*/ 194071 w 2588519"/>
              <a:gd name="connsiteY0" fmla="*/ 2262569 h 3452654"/>
              <a:gd name="connsiteX1" fmla="*/ 1 w 2588519"/>
              <a:gd name="connsiteY1" fmla="*/ 2196610 h 3452654"/>
              <a:gd name="connsiteX2" fmla="*/ 3861 w 2588519"/>
              <a:gd name="connsiteY2" fmla="*/ 2115901 h 3452654"/>
              <a:gd name="connsiteX3" fmla="*/ 11591 w 2588519"/>
              <a:gd name="connsiteY3" fmla="*/ 2064850 h 3452654"/>
              <a:gd name="connsiteX4" fmla="*/ 14333 w 2588519"/>
              <a:gd name="connsiteY4" fmla="*/ 1939430 h 3452654"/>
              <a:gd name="connsiteX5" fmla="*/ 14333 w 2588519"/>
              <a:gd name="connsiteY5" fmla="*/ 1888758 h 3452654"/>
              <a:gd name="connsiteX6" fmla="*/ 12354 w 2588519"/>
              <a:gd name="connsiteY6" fmla="*/ 1803002 h 3452654"/>
              <a:gd name="connsiteX7" fmla="*/ 7035 w 2588519"/>
              <a:gd name="connsiteY7" fmla="*/ 1799876 h 3452654"/>
              <a:gd name="connsiteX8" fmla="*/ 12252 w 2588519"/>
              <a:gd name="connsiteY8" fmla="*/ 1743859 h 3452654"/>
              <a:gd name="connsiteX9" fmla="*/ 10354 w 2588519"/>
              <a:gd name="connsiteY9" fmla="*/ 0 h 3452654"/>
              <a:gd name="connsiteX10" fmla="*/ 2557980 w 2588519"/>
              <a:gd name="connsiteY10" fmla="*/ 0 h 3452654"/>
              <a:gd name="connsiteX11" fmla="*/ 2585126 w 2588519"/>
              <a:gd name="connsiteY11" fmla="*/ 27148 h 3452654"/>
              <a:gd name="connsiteX12" fmla="*/ 2588042 w 2588519"/>
              <a:gd name="connsiteY12" fmla="*/ 3450901 h 3452654"/>
              <a:gd name="connsiteX13" fmla="*/ 2588040 w 2588519"/>
              <a:gd name="connsiteY13" fmla="*/ 3452654 h 3452654"/>
              <a:gd name="connsiteX14" fmla="*/ 37755 w 2588519"/>
              <a:gd name="connsiteY14" fmla="*/ 3452654 h 3452654"/>
              <a:gd name="connsiteX15" fmla="*/ 14333 w 2588519"/>
              <a:gd name="connsiteY15" fmla="*/ 3436827 h 3452654"/>
              <a:gd name="connsiteX16" fmla="*/ 16355 w 2588519"/>
              <a:gd name="connsiteY16" fmla="*/ 2350506 h 3452654"/>
              <a:gd name="connsiteX17" fmla="*/ 194071 w 2588519"/>
              <a:gd name="connsiteY17" fmla="*/ 2262569 h 3452654"/>
              <a:gd name="connsiteX0" fmla="*/ 199847 w 2588519"/>
              <a:gd name="connsiteY0" fmla="*/ 2154954 h 3452654"/>
              <a:gd name="connsiteX1" fmla="*/ 1 w 2588519"/>
              <a:gd name="connsiteY1" fmla="*/ 2196610 h 3452654"/>
              <a:gd name="connsiteX2" fmla="*/ 3861 w 2588519"/>
              <a:gd name="connsiteY2" fmla="*/ 2115901 h 3452654"/>
              <a:gd name="connsiteX3" fmla="*/ 11591 w 2588519"/>
              <a:gd name="connsiteY3" fmla="*/ 2064850 h 3452654"/>
              <a:gd name="connsiteX4" fmla="*/ 14333 w 2588519"/>
              <a:gd name="connsiteY4" fmla="*/ 1939430 h 3452654"/>
              <a:gd name="connsiteX5" fmla="*/ 14333 w 2588519"/>
              <a:gd name="connsiteY5" fmla="*/ 1888758 h 3452654"/>
              <a:gd name="connsiteX6" fmla="*/ 12354 w 2588519"/>
              <a:gd name="connsiteY6" fmla="*/ 1803002 h 3452654"/>
              <a:gd name="connsiteX7" fmla="*/ 7035 w 2588519"/>
              <a:gd name="connsiteY7" fmla="*/ 1799876 h 3452654"/>
              <a:gd name="connsiteX8" fmla="*/ 12252 w 2588519"/>
              <a:gd name="connsiteY8" fmla="*/ 1743859 h 3452654"/>
              <a:gd name="connsiteX9" fmla="*/ 10354 w 2588519"/>
              <a:gd name="connsiteY9" fmla="*/ 0 h 3452654"/>
              <a:gd name="connsiteX10" fmla="*/ 2557980 w 2588519"/>
              <a:gd name="connsiteY10" fmla="*/ 0 h 3452654"/>
              <a:gd name="connsiteX11" fmla="*/ 2585126 w 2588519"/>
              <a:gd name="connsiteY11" fmla="*/ 27148 h 3452654"/>
              <a:gd name="connsiteX12" fmla="*/ 2588042 w 2588519"/>
              <a:gd name="connsiteY12" fmla="*/ 3450901 h 3452654"/>
              <a:gd name="connsiteX13" fmla="*/ 2588040 w 2588519"/>
              <a:gd name="connsiteY13" fmla="*/ 3452654 h 3452654"/>
              <a:gd name="connsiteX14" fmla="*/ 37755 w 2588519"/>
              <a:gd name="connsiteY14" fmla="*/ 3452654 h 3452654"/>
              <a:gd name="connsiteX15" fmla="*/ 14333 w 2588519"/>
              <a:gd name="connsiteY15" fmla="*/ 3436827 h 3452654"/>
              <a:gd name="connsiteX16" fmla="*/ 16355 w 2588519"/>
              <a:gd name="connsiteY16" fmla="*/ 2350506 h 3452654"/>
              <a:gd name="connsiteX17" fmla="*/ 199847 w 2588519"/>
              <a:gd name="connsiteY17" fmla="*/ 2154954 h 3452654"/>
              <a:gd name="connsiteX0" fmla="*/ 199847 w 2588519"/>
              <a:gd name="connsiteY0" fmla="*/ 2154954 h 3452654"/>
              <a:gd name="connsiteX1" fmla="*/ 1 w 2588519"/>
              <a:gd name="connsiteY1" fmla="*/ 2196610 h 3452654"/>
              <a:gd name="connsiteX2" fmla="*/ 3861 w 2588519"/>
              <a:gd name="connsiteY2" fmla="*/ 2115901 h 3452654"/>
              <a:gd name="connsiteX3" fmla="*/ 11591 w 2588519"/>
              <a:gd name="connsiteY3" fmla="*/ 2064850 h 3452654"/>
              <a:gd name="connsiteX4" fmla="*/ 14333 w 2588519"/>
              <a:gd name="connsiteY4" fmla="*/ 1939430 h 3452654"/>
              <a:gd name="connsiteX5" fmla="*/ 14333 w 2588519"/>
              <a:gd name="connsiteY5" fmla="*/ 1888758 h 3452654"/>
              <a:gd name="connsiteX6" fmla="*/ 12354 w 2588519"/>
              <a:gd name="connsiteY6" fmla="*/ 1803002 h 3452654"/>
              <a:gd name="connsiteX7" fmla="*/ 7035 w 2588519"/>
              <a:gd name="connsiteY7" fmla="*/ 1799876 h 3452654"/>
              <a:gd name="connsiteX8" fmla="*/ 12252 w 2588519"/>
              <a:gd name="connsiteY8" fmla="*/ 1743859 h 3452654"/>
              <a:gd name="connsiteX9" fmla="*/ 10354 w 2588519"/>
              <a:gd name="connsiteY9" fmla="*/ 0 h 3452654"/>
              <a:gd name="connsiteX10" fmla="*/ 2557980 w 2588519"/>
              <a:gd name="connsiteY10" fmla="*/ 0 h 3452654"/>
              <a:gd name="connsiteX11" fmla="*/ 2585126 w 2588519"/>
              <a:gd name="connsiteY11" fmla="*/ 27148 h 3452654"/>
              <a:gd name="connsiteX12" fmla="*/ 2588042 w 2588519"/>
              <a:gd name="connsiteY12" fmla="*/ 3450901 h 3452654"/>
              <a:gd name="connsiteX13" fmla="*/ 2588040 w 2588519"/>
              <a:gd name="connsiteY13" fmla="*/ 3452654 h 3452654"/>
              <a:gd name="connsiteX14" fmla="*/ 37755 w 2588519"/>
              <a:gd name="connsiteY14" fmla="*/ 3452654 h 3452654"/>
              <a:gd name="connsiteX15" fmla="*/ 14333 w 2588519"/>
              <a:gd name="connsiteY15" fmla="*/ 3436827 h 3452654"/>
              <a:gd name="connsiteX16" fmla="*/ 16355 w 2588519"/>
              <a:gd name="connsiteY16" fmla="*/ 2350506 h 3452654"/>
              <a:gd name="connsiteX17" fmla="*/ 199847 w 2588519"/>
              <a:gd name="connsiteY17" fmla="*/ 2154954 h 3452654"/>
              <a:gd name="connsiteX0" fmla="*/ 205958 w 2588519"/>
              <a:gd name="connsiteY0" fmla="*/ 2123810 h 3452654"/>
              <a:gd name="connsiteX1" fmla="*/ 1 w 2588519"/>
              <a:gd name="connsiteY1" fmla="*/ 2196610 h 3452654"/>
              <a:gd name="connsiteX2" fmla="*/ 3861 w 2588519"/>
              <a:gd name="connsiteY2" fmla="*/ 2115901 h 3452654"/>
              <a:gd name="connsiteX3" fmla="*/ 11591 w 2588519"/>
              <a:gd name="connsiteY3" fmla="*/ 2064850 h 3452654"/>
              <a:gd name="connsiteX4" fmla="*/ 14333 w 2588519"/>
              <a:gd name="connsiteY4" fmla="*/ 1939430 h 3452654"/>
              <a:gd name="connsiteX5" fmla="*/ 14333 w 2588519"/>
              <a:gd name="connsiteY5" fmla="*/ 1888758 h 3452654"/>
              <a:gd name="connsiteX6" fmla="*/ 12354 w 2588519"/>
              <a:gd name="connsiteY6" fmla="*/ 1803002 h 3452654"/>
              <a:gd name="connsiteX7" fmla="*/ 7035 w 2588519"/>
              <a:gd name="connsiteY7" fmla="*/ 1799876 h 3452654"/>
              <a:gd name="connsiteX8" fmla="*/ 12252 w 2588519"/>
              <a:gd name="connsiteY8" fmla="*/ 1743859 h 3452654"/>
              <a:gd name="connsiteX9" fmla="*/ 10354 w 2588519"/>
              <a:gd name="connsiteY9" fmla="*/ 0 h 3452654"/>
              <a:gd name="connsiteX10" fmla="*/ 2557980 w 2588519"/>
              <a:gd name="connsiteY10" fmla="*/ 0 h 3452654"/>
              <a:gd name="connsiteX11" fmla="*/ 2585126 w 2588519"/>
              <a:gd name="connsiteY11" fmla="*/ 27148 h 3452654"/>
              <a:gd name="connsiteX12" fmla="*/ 2588042 w 2588519"/>
              <a:gd name="connsiteY12" fmla="*/ 3450901 h 3452654"/>
              <a:gd name="connsiteX13" fmla="*/ 2588040 w 2588519"/>
              <a:gd name="connsiteY13" fmla="*/ 3452654 h 3452654"/>
              <a:gd name="connsiteX14" fmla="*/ 37755 w 2588519"/>
              <a:gd name="connsiteY14" fmla="*/ 3452654 h 3452654"/>
              <a:gd name="connsiteX15" fmla="*/ 14333 w 2588519"/>
              <a:gd name="connsiteY15" fmla="*/ 3436827 h 3452654"/>
              <a:gd name="connsiteX16" fmla="*/ 16355 w 2588519"/>
              <a:gd name="connsiteY16" fmla="*/ 2350506 h 3452654"/>
              <a:gd name="connsiteX17" fmla="*/ 205958 w 2588519"/>
              <a:gd name="connsiteY17" fmla="*/ 2123810 h 3452654"/>
              <a:gd name="connsiteX0" fmla="*/ 205958 w 2588519"/>
              <a:gd name="connsiteY0" fmla="*/ 2123810 h 3452654"/>
              <a:gd name="connsiteX1" fmla="*/ 1 w 2588519"/>
              <a:gd name="connsiteY1" fmla="*/ 2196610 h 3452654"/>
              <a:gd name="connsiteX2" fmla="*/ 3861 w 2588519"/>
              <a:gd name="connsiteY2" fmla="*/ 2115901 h 3452654"/>
              <a:gd name="connsiteX3" fmla="*/ 11591 w 2588519"/>
              <a:gd name="connsiteY3" fmla="*/ 2064850 h 3452654"/>
              <a:gd name="connsiteX4" fmla="*/ 14333 w 2588519"/>
              <a:gd name="connsiteY4" fmla="*/ 1939430 h 3452654"/>
              <a:gd name="connsiteX5" fmla="*/ 14333 w 2588519"/>
              <a:gd name="connsiteY5" fmla="*/ 1888758 h 3452654"/>
              <a:gd name="connsiteX6" fmla="*/ 12354 w 2588519"/>
              <a:gd name="connsiteY6" fmla="*/ 1803002 h 3452654"/>
              <a:gd name="connsiteX7" fmla="*/ 7035 w 2588519"/>
              <a:gd name="connsiteY7" fmla="*/ 1799876 h 3452654"/>
              <a:gd name="connsiteX8" fmla="*/ 12252 w 2588519"/>
              <a:gd name="connsiteY8" fmla="*/ 1743859 h 3452654"/>
              <a:gd name="connsiteX9" fmla="*/ 10354 w 2588519"/>
              <a:gd name="connsiteY9" fmla="*/ 0 h 3452654"/>
              <a:gd name="connsiteX10" fmla="*/ 2557980 w 2588519"/>
              <a:gd name="connsiteY10" fmla="*/ 0 h 3452654"/>
              <a:gd name="connsiteX11" fmla="*/ 2585126 w 2588519"/>
              <a:gd name="connsiteY11" fmla="*/ 27148 h 3452654"/>
              <a:gd name="connsiteX12" fmla="*/ 2588042 w 2588519"/>
              <a:gd name="connsiteY12" fmla="*/ 3450901 h 3452654"/>
              <a:gd name="connsiteX13" fmla="*/ 2588040 w 2588519"/>
              <a:gd name="connsiteY13" fmla="*/ 3452654 h 3452654"/>
              <a:gd name="connsiteX14" fmla="*/ 37755 w 2588519"/>
              <a:gd name="connsiteY14" fmla="*/ 3452654 h 3452654"/>
              <a:gd name="connsiteX15" fmla="*/ 14333 w 2588519"/>
              <a:gd name="connsiteY15" fmla="*/ 3436827 h 3452654"/>
              <a:gd name="connsiteX16" fmla="*/ 16355 w 2588519"/>
              <a:gd name="connsiteY16" fmla="*/ 2350506 h 3452654"/>
              <a:gd name="connsiteX17" fmla="*/ 205958 w 2588519"/>
              <a:gd name="connsiteY17" fmla="*/ 2123810 h 3452654"/>
              <a:gd name="connsiteX0" fmla="*/ 15283 w 2588523"/>
              <a:gd name="connsiteY0" fmla="*/ 2284208 h 3452654"/>
              <a:gd name="connsiteX1" fmla="*/ 5 w 2588523"/>
              <a:gd name="connsiteY1" fmla="*/ 2196610 h 3452654"/>
              <a:gd name="connsiteX2" fmla="*/ 3865 w 2588523"/>
              <a:gd name="connsiteY2" fmla="*/ 2115901 h 3452654"/>
              <a:gd name="connsiteX3" fmla="*/ 11595 w 2588523"/>
              <a:gd name="connsiteY3" fmla="*/ 2064850 h 3452654"/>
              <a:gd name="connsiteX4" fmla="*/ 14337 w 2588523"/>
              <a:gd name="connsiteY4" fmla="*/ 1939430 h 3452654"/>
              <a:gd name="connsiteX5" fmla="*/ 14337 w 2588523"/>
              <a:gd name="connsiteY5" fmla="*/ 1888758 h 3452654"/>
              <a:gd name="connsiteX6" fmla="*/ 12358 w 2588523"/>
              <a:gd name="connsiteY6" fmla="*/ 1803002 h 3452654"/>
              <a:gd name="connsiteX7" fmla="*/ 7039 w 2588523"/>
              <a:gd name="connsiteY7" fmla="*/ 1799876 h 3452654"/>
              <a:gd name="connsiteX8" fmla="*/ 12256 w 2588523"/>
              <a:gd name="connsiteY8" fmla="*/ 1743859 h 3452654"/>
              <a:gd name="connsiteX9" fmla="*/ 10358 w 2588523"/>
              <a:gd name="connsiteY9" fmla="*/ 0 h 3452654"/>
              <a:gd name="connsiteX10" fmla="*/ 2557984 w 2588523"/>
              <a:gd name="connsiteY10" fmla="*/ 0 h 3452654"/>
              <a:gd name="connsiteX11" fmla="*/ 2585130 w 2588523"/>
              <a:gd name="connsiteY11" fmla="*/ 27148 h 3452654"/>
              <a:gd name="connsiteX12" fmla="*/ 2588046 w 2588523"/>
              <a:gd name="connsiteY12" fmla="*/ 3450901 h 3452654"/>
              <a:gd name="connsiteX13" fmla="*/ 2588044 w 2588523"/>
              <a:gd name="connsiteY13" fmla="*/ 3452654 h 3452654"/>
              <a:gd name="connsiteX14" fmla="*/ 37759 w 2588523"/>
              <a:gd name="connsiteY14" fmla="*/ 3452654 h 3452654"/>
              <a:gd name="connsiteX15" fmla="*/ 14337 w 2588523"/>
              <a:gd name="connsiteY15" fmla="*/ 3436827 h 3452654"/>
              <a:gd name="connsiteX16" fmla="*/ 16359 w 2588523"/>
              <a:gd name="connsiteY16" fmla="*/ 2350506 h 3452654"/>
              <a:gd name="connsiteX17" fmla="*/ 15283 w 2588523"/>
              <a:gd name="connsiteY17" fmla="*/ 2284208 h 3452654"/>
              <a:gd name="connsiteX0" fmla="*/ 21457 w 2594697"/>
              <a:gd name="connsiteY0" fmla="*/ 2284208 h 3452654"/>
              <a:gd name="connsiteX1" fmla="*/ 6179 w 2594697"/>
              <a:gd name="connsiteY1" fmla="*/ 2196610 h 3452654"/>
              <a:gd name="connsiteX2" fmla="*/ 10039 w 2594697"/>
              <a:gd name="connsiteY2" fmla="*/ 2115901 h 3452654"/>
              <a:gd name="connsiteX3" fmla="*/ 17769 w 2594697"/>
              <a:gd name="connsiteY3" fmla="*/ 2064850 h 3452654"/>
              <a:gd name="connsiteX4" fmla="*/ 20511 w 2594697"/>
              <a:gd name="connsiteY4" fmla="*/ 1939430 h 3452654"/>
              <a:gd name="connsiteX5" fmla="*/ 20511 w 2594697"/>
              <a:gd name="connsiteY5" fmla="*/ 1888758 h 3452654"/>
              <a:gd name="connsiteX6" fmla="*/ 18532 w 2594697"/>
              <a:gd name="connsiteY6" fmla="*/ 1803002 h 3452654"/>
              <a:gd name="connsiteX7" fmla="*/ 13213 w 2594697"/>
              <a:gd name="connsiteY7" fmla="*/ 1799876 h 3452654"/>
              <a:gd name="connsiteX8" fmla="*/ 18430 w 2594697"/>
              <a:gd name="connsiteY8" fmla="*/ 1743859 h 3452654"/>
              <a:gd name="connsiteX9" fmla="*/ 16532 w 2594697"/>
              <a:gd name="connsiteY9" fmla="*/ 0 h 3452654"/>
              <a:gd name="connsiteX10" fmla="*/ 2564158 w 2594697"/>
              <a:gd name="connsiteY10" fmla="*/ 0 h 3452654"/>
              <a:gd name="connsiteX11" fmla="*/ 2591304 w 2594697"/>
              <a:gd name="connsiteY11" fmla="*/ 27148 h 3452654"/>
              <a:gd name="connsiteX12" fmla="*/ 2594220 w 2594697"/>
              <a:gd name="connsiteY12" fmla="*/ 3450901 h 3452654"/>
              <a:gd name="connsiteX13" fmla="*/ 2594218 w 2594697"/>
              <a:gd name="connsiteY13" fmla="*/ 3452654 h 3452654"/>
              <a:gd name="connsiteX14" fmla="*/ 43933 w 2594697"/>
              <a:gd name="connsiteY14" fmla="*/ 3452654 h 3452654"/>
              <a:gd name="connsiteX15" fmla="*/ 20511 w 2594697"/>
              <a:gd name="connsiteY15" fmla="*/ 3436827 h 3452654"/>
              <a:gd name="connsiteX16" fmla="*/ 22533 w 2594697"/>
              <a:gd name="connsiteY16" fmla="*/ 2350506 h 3452654"/>
              <a:gd name="connsiteX17" fmla="*/ 21457 w 2594697"/>
              <a:gd name="connsiteY17" fmla="*/ 2284208 h 3452654"/>
              <a:gd name="connsiteX0" fmla="*/ 21457 w 2594697"/>
              <a:gd name="connsiteY0" fmla="*/ 2284208 h 3452654"/>
              <a:gd name="connsiteX1" fmla="*/ 6179 w 2594697"/>
              <a:gd name="connsiteY1" fmla="*/ 2196610 h 3452654"/>
              <a:gd name="connsiteX2" fmla="*/ 10039 w 2594697"/>
              <a:gd name="connsiteY2" fmla="*/ 2115901 h 3452654"/>
              <a:gd name="connsiteX3" fmla="*/ 17769 w 2594697"/>
              <a:gd name="connsiteY3" fmla="*/ 2064850 h 3452654"/>
              <a:gd name="connsiteX4" fmla="*/ 20511 w 2594697"/>
              <a:gd name="connsiteY4" fmla="*/ 1939430 h 3452654"/>
              <a:gd name="connsiteX5" fmla="*/ 20511 w 2594697"/>
              <a:gd name="connsiteY5" fmla="*/ 1888758 h 3452654"/>
              <a:gd name="connsiteX6" fmla="*/ 18532 w 2594697"/>
              <a:gd name="connsiteY6" fmla="*/ 1803002 h 3452654"/>
              <a:gd name="connsiteX7" fmla="*/ 18430 w 2594697"/>
              <a:gd name="connsiteY7" fmla="*/ 1743859 h 3452654"/>
              <a:gd name="connsiteX8" fmla="*/ 16532 w 2594697"/>
              <a:gd name="connsiteY8" fmla="*/ 0 h 3452654"/>
              <a:gd name="connsiteX9" fmla="*/ 2564158 w 2594697"/>
              <a:gd name="connsiteY9" fmla="*/ 0 h 3452654"/>
              <a:gd name="connsiteX10" fmla="*/ 2591304 w 2594697"/>
              <a:gd name="connsiteY10" fmla="*/ 27148 h 3452654"/>
              <a:gd name="connsiteX11" fmla="*/ 2594220 w 2594697"/>
              <a:gd name="connsiteY11" fmla="*/ 3450901 h 3452654"/>
              <a:gd name="connsiteX12" fmla="*/ 2594218 w 2594697"/>
              <a:gd name="connsiteY12" fmla="*/ 3452654 h 3452654"/>
              <a:gd name="connsiteX13" fmla="*/ 43933 w 2594697"/>
              <a:gd name="connsiteY13" fmla="*/ 3452654 h 3452654"/>
              <a:gd name="connsiteX14" fmla="*/ 20511 w 2594697"/>
              <a:gd name="connsiteY14" fmla="*/ 3436827 h 3452654"/>
              <a:gd name="connsiteX15" fmla="*/ 22533 w 2594697"/>
              <a:gd name="connsiteY15" fmla="*/ 2350506 h 3452654"/>
              <a:gd name="connsiteX16" fmla="*/ 21457 w 2594697"/>
              <a:gd name="connsiteY16" fmla="*/ 2284208 h 3452654"/>
              <a:gd name="connsiteX0" fmla="*/ 21457 w 2594697"/>
              <a:gd name="connsiteY0" fmla="*/ 2284208 h 3452654"/>
              <a:gd name="connsiteX1" fmla="*/ 6179 w 2594697"/>
              <a:gd name="connsiteY1" fmla="*/ 2196610 h 3452654"/>
              <a:gd name="connsiteX2" fmla="*/ 10039 w 2594697"/>
              <a:gd name="connsiteY2" fmla="*/ 2115901 h 3452654"/>
              <a:gd name="connsiteX3" fmla="*/ 17769 w 2594697"/>
              <a:gd name="connsiteY3" fmla="*/ 2064850 h 3452654"/>
              <a:gd name="connsiteX4" fmla="*/ 20511 w 2594697"/>
              <a:gd name="connsiteY4" fmla="*/ 1939430 h 3452654"/>
              <a:gd name="connsiteX5" fmla="*/ 20511 w 2594697"/>
              <a:gd name="connsiteY5" fmla="*/ 1888758 h 3452654"/>
              <a:gd name="connsiteX6" fmla="*/ 9968 w 2594697"/>
              <a:gd name="connsiteY6" fmla="*/ 1802531 h 3452654"/>
              <a:gd name="connsiteX7" fmla="*/ 18430 w 2594697"/>
              <a:gd name="connsiteY7" fmla="*/ 1743859 h 3452654"/>
              <a:gd name="connsiteX8" fmla="*/ 16532 w 2594697"/>
              <a:gd name="connsiteY8" fmla="*/ 0 h 3452654"/>
              <a:gd name="connsiteX9" fmla="*/ 2564158 w 2594697"/>
              <a:gd name="connsiteY9" fmla="*/ 0 h 3452654"/>
              <a:gd name="connsiteX10" fmla="*/ 2591304 w 2594697"/>
              <a:gd name="connsiteY10" fmla="*/ 27148 h 3452654"/>
              <a:gd name="connsiteX11" fmla="*/ 2594220 w 2594697"/>
              <a:gd name="connsiteY11" fmla="*/ 3450901 h 3452654"/>
              <a:gd name="connsiteX12" fmla="*/ 2594218 w 2594697"/>
              <a:gd name="connsiteY12" fmla="*/ 3452654 h 3452654"/>
              <a:gd name="connsiteX13" fmla="*/ 43933 w 2594697"/>
              <a:gd name="connsiteY13" fmla="*/ 3452654 h 3452654"/>
              <a:gd name="connsiteX14" fmla="*/ 20511 w 2594697"/>
              <a:gd name="connsiteY14" fmla="*/ 3436827 h 3452654"/>
              <a:gd name="connsiteX15" fmla="*/ 22533 w 2594697"/>
              <a:gd name="connsiteY15" fmla="*/ 2350506 h 3452654"/>
              <a:gd name="connsiteX16" fmla="*/ 21457 w 2594697"/>
              <a:gd name="connsiteY16" fmla="*/ 2284208 h 3452654"/>
              <a:gd name="connsiteX0" fmla="*/ 21457 w 2594697"/>
              <a:gd name="connsiteY0" fmla="*/ 2284208 h 3452654"/>
              <a:gd name="connsiteX1" fmla="*/ 6179 w 2594697"/>
              <a:gd name="connsiteY1" fmla="*/ 2196610 h 3452654"/>
              <a:gd name="connsiteX2" fmla="*/ 10039 w 2594697"/>
              <a:gd name="connsiteY2" fmla="*/ 2115901 h 3452654"/>
              <a:gd name="connsiteX3" fmla="*/ 17769 w 2594697"/>
              <a:gd name="connsiteY3" fmla="*/ 2064850 h 3452654"/>
              <a:gd name="connsiteX4" fmla="*/ 20511 w 2594697"/>
              <a:gd name="connsiteY4" fmla="*/ 1939430 h 3452654"/>
              <a:gd name="connsiteX5" fmla="*/ 20511 w 2594697"/>
              <a:gd name="connsiteY5" fmla="*/ 1888758 h 3452654"/>
              <a:gd name="connsiteX6" fmla="*/ 9968 w 2594697"/>
              <a:gd name="connsiteY6" fmla="*/ 1802531 h 3452654"/>
              <a:gd name="connsiteX7" fmla="*/ 18430 w 2594697"/>
              <a:gd name="connsiteY7" fmla="*/ 1743859 h 3452654"/>
              <a:gd name="connsiteX8" fmla="*/ 16532 w 2594697"/>
              <a:gd name="connsiteY8" fmla="*/ 0 h 3452654"/>
              <a:gd name="connsiteX9" fmla="*/ 2564158 w 2594697"/>
              <a:gd name="connsiteY9" fmla="*/ 0 h 3452654"/>
              <a:gd name="connsiteX10" fmla="*/ 2591304 w 2594697"/>
              <a:gd name="connsiteY10" fmla="*/ 27148 h 3452654"/>
              <a:gd name="connsiteX11" fmla="*/ 2594220 w 2594697"/>
              <a:gd name="connsiteY11" fmla="*/ 3450901 h 3452654"/>
              <a:gd name="connsiteX12" fmla="*/ 2594218 w 2594697"/>
              <a:gd name="connsiteY12" fmla="*/ 3452654 h 3452654"/>
              <a:gd name="connsiteX13" fmla="*/ 43933 w 2594697"/>
              <a:gd name="connsiteY13" fmla="*/ 3452654 h 3452654"/>
              <a:gd name="connsiteX14" fmla="*/ 20511 w 2594697"/>
              <a:gd name="connsiteY14" fmla="*/ 3436827 h 3452654"/>
              <a:gd name="connsiteX15" fmla="*/ 22533 w 2594697"/>
              <a:gd name="connsiteY15" fmla="*/ 2350506 h 3452654"/>
              <a:gd name="connsiteX16" fmla="*/ 21457 w 2594697"/>
              <a:gd name="connsiteY16" fmla="*/ 2284208 h 3452654"/>
              <a:gd name="connsiteX0" fmla="*/ 15461 w 2588701"/>
              <a:gd name="connsiteY0" fmla="*/ 2284208 h 3452654"/>
              <a:gd name="connsiteX1" fmla="*/ 8901 w 2588701"/>
              <a:gd name="connsiteY1" fmla="*/ 2194190 h 3452654"/>
              <a:gd name="connsiteX2" fmla="*/ 4043 w 2588701"/>
              <a:gd name="connsiteY2" fmla="*/ 2115901 h 3452654"/>
              <a:gd name="connsiteX3" fmla="*/ 11773 w 2588701"/>
              <a:gd name="connsiteY3" fmla="*/ 2064850 h 3452654"/>
              <a:gd name="connsiteX4" fmla="*/ 14515 w 2588701"/>
              <a:gd name="connsiteY4" fmla="*/ 1939430 h 3452654"/>
              <a:gd name="connsiteX5" fmla="*/ 14515 w 2588701"/>
              <a:gd name="connsiteY5" fmla="*/ 1888758 h 3452654"/>
              <a:gd name="connsiteX6" fmla="*/ 3972 w 2588701"/>
              <a:gd name="connsiteY6" fmla="*/ 1802531 h 3452654"/>
              <a:gd name="connsiteX7" fmla="*/ 12434 w 2588701"/>
              <a:gd name="connsiteY7" fmla="*/ 1743859 h 3452654"/>
              <a:gd name="connsiteX8" fmla="*/ 10536 w 2588701"/>
              <a:gd name="connsiteY8" fmla="*/ 0 h 3452654"/>
              <a:gd name="connsiteX9" fmla="*/ 2558162 w 2588701"/>
              <a:gd name="connsiteY9" fmla="*/ 0 h 3452654"/>
              <a:gd name="connsiteX10" fmla="*/ 2585308 w 2588701"/>
              <a:gd name="connsiteY10" fmla="*/ 27148 h 3452654"/>
              <a:gd name="connsiteX11" fmla="*/ 2588224 w 2588701"/>
              <a:gd name="connsiteY11" fmla="*/ 3450901 h 3452654"/>
              <a:gd name="connsiteX12" fmla="*/ 2588222 w 2588701"/>
              <a:gd name="connsiteY12" fmla="*/ 3452654 h 3452654"/>
              <a:gd name="connsiteX13" fmla="*/ 37937 w 2588701"/>
              <a:gd name="connsiteY13" fmla="*/ 3452654 h 3452654"/>
              <a:gd name="connsiteX14" fmla="*/ 14515 w 2588701"/>
              <a:gd name="connsiteY14" fmla="*/ 3436827 h 3452654"/>
              <a:gd name="connsiteX15" fmla="*/ 16537 w 2588701"/>
              <a:gd name="connsiteY15" fmla="*/ 2350506 h 3452654"/>
              <a:gd name="connsiteX16" fmla="*/ 15461 w 2588701"/>
              <a:gd name="connsiteY16" fmla="*/ 2284208 h 345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8701" h="3452654">
                <a:moveTo>
                  <a:pt x="15461" y="2284208"/>
                </a:moveTo>
                <a:cubicBezTo>
                  <a:pt x="19676" y="2197887"/>
                  <a:pt x="6668" y="2237186"/>
                  <a:pt x="8901" y="2194190"/>
                </a:cubicBezTo>
                <a:cubicBezTo>
                  <a:pt x="-6085" y="2161671"/>
                  <a:pt x="1909" y="2131818"/>
                  <a:pt x="4043" y="2115901"/>
                </a:cubicBezTo>
                <a:lnTo>
                  <a:pt x="11773" y="2064850"/>
                </a:lnTo>
                <a:lnTo>
                  <a:pt x="14515" y="1939430"/>
                </a:lnTo>
                <a:lnTo>
                  <a:pt x="14515" y="1888758"/>
                </a:lnTo>
                <a:cubicBezTo>
                  <a:pt x="13855" y="1860173"/>
                  <a:pt x="4632" y="1831116"/>
                  <a:pt x="3972" y="1802531"/>
                </a:cubicBezTo>
                <a:lnTo>
                  <a:pt x="12434" y="1743859"/>
                </a:lnTo>
                <a:cubicBezTo>
                  <a:pt x="11801" y="1162573"/>
                  <a:pt x="11169" y="581286"/>
                  <a:pt x="10536" y="0"/>
                </a:cubicBezTo>
                <a:lnTo>
                  <a:pt x="2558162" y="0"/>
                </a:lnTo>
                <a:cubicBezTo>
                  <a:pt x="2573139" y="43"/>
                  <a:pt x="2585270" y="12172"/>
                  <a:pt x="2585308" y="27148"/>
                </a:cubicBezTo>
                <a:cubicBezTo>
                  <a:pt x="2588419" y="569471"/>
                  <a:pt x="2589390" y="2217510"/>
                  <a:pt x="2588224" y="3450901"/>
                </a:cubicBezTo>
                <a:cubicBezTo>
                  <a:pt x="2588223" y="3451485"/>
                  <a:pt x="2588223" y="3452070"/>
                  <a:pt x="2588222" y="3452654"/>
                </a:cubicBezTo>
                <a:lnTo>
                  <a:pt x="37937" y="3452654"/>
                </a:lnTo>
                <a:cubicBezTo>
                  <a:pt x="25005" y="3452604"/>
                  <a:pt x="14549" y="3445541"/>
                  <a:pt x="14515" y="3436827"/>
                </a:cubicBezTo>
                <a:lnTo>
                  <a:pt x="16537" y="2350506"/>
                </a:lnTo>
                <a:cubicBezTo>
                  <a:pt x="8959" y="2325011"/>
                  <a:pt x="15001" y="2376719"/>
                  <a:pt x="15461" y="2284208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30716-BB08-D79E-448A-34C470F136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41524" r="14786" b="2"/>
          <a:stretch/>
        </p:blipFill>
        <p:spPr>
          <a:xfrm>
            <a:off x="5488145" y="2715075"/>
            <a:ext cx="2763472" cy="3447158"/>
          </a:xfrm>
          <a:custGeom>
            <a:avLst/>
            <a:gdLst/>
            <a:ahLst/>
            <a:cxnLst/>
            <a:rect l="l" t="t" r="r" b="b"/>
            <a:pathLst>
              <a:path w="2763472" h="3447158">
                <a:moveTo>
                  <a:pt x="2378540" y="156"/>
                </a:moveTo>
                <a:cubicBezTo>
                  <a:pt x="2392528" y="-1372"/>
                  <a:pt x="2405107" y="8540"/>
                  <a:pt x="2406690" y="22342"/>
                </a:cubicBezTo>
                <a:cubicBezTo>
                  <a:pt x="2465650" y="521984"/>
                  <a:pt x="2636898" y="2041210"/>
                  <a:pt x="2763293" y="3178396"/>
                </a:cubicBezTo>
                <a:cubicBezTo>
                  <a:pt x="2763352" y="3178935"/>
                  <a:pt x="2763413" y="3179474"/>
                  <a:pt x="2763472" y="3180012"/>
                </a:cubicBezTo>
                <a:lnTo>
                  <a:pt x="382449" y="3446964"/>
                </a:lnTo>
                <a:cubicBezTo>
                  <a:pt x="370370" y="3448272"/>
                  <a:pt x="359878" y="3442855"/>
                  <a:pt x="358946" y="3434825"/>
                </a:cubicBezTo>
                <a:lnTo>
                  <a:pt x="248551" y="2433134"/>
                </a:lnTo>
                <a:cubicBezTo>
                  <a:pt x="238841" y="2410423"/>
                  <a:pt x="249827" y="2457460"/>
                  <a:pt x="240694" y="2372126"/>
                </a:cubicBezTo>
                <a:cubicBezTo>
                  <a:pt x="235707" y="2292105"/>
                  <a:pt x="227625" y="2329697"/>
                  <a:pt x="225265" y="2289825"/>
                </a:cubicBezTo>
                <a:cubicBezTo>
                  <a:pt x="207913" y="2261414"/>
                  <a:pt x="212291" y="2233056"/>
                  <a:pt x="212638" y="2218159"/>
                </a:cubicBezTo>
                <a:lnTo>
                  <a:pt x="214578" y="2170286"/>
                </a:lnTo>
                <a:lnTo>
                  <a:pt x="204175" y="2054374"/>
                </a:lnTo>
                <a:lnTo>
                  <a:pt x="198937" y="2007660"/>
                </a:lnTo>
                <a:cubicBezTo>
                  <a:pt x="195366" y="1981376"/>
                  <a:pt x="183752" y="1955554"/>
                  <a:pt x="180181" y="1929270"/>
                </a:cubicBezTo>
                <a:lnTo>
                  <a:pt x="182018" y="1874295"/>
                </a:lnTo>
                <a:cubicBezTo>
                  <a:pt x="121345" y="1338473"/>
                  <a:pt x="60673" y="802651"/>
                  <a:pt x="0" y="266829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199" y="1178417"/>
            <a:ext cx="4876801" cy="2871989"/>
          </a:xfrm>
        </p:spPr>
        <p:txBody>
          <a:bodyPr anchor="t">
            <a:normAutofit/>
          </a:bodyPr>
          <a:lstStyle/>
          <a:p>
            <a:r>
              <a:rPr lang="en-US" sz="4000"/>
              <a:t>Game Analysis 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5255098"/>
            <a:ext cx="3583977" cy="9433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SQL Queries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643C4-DD8A-4AE8-A984-2BC3935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50F3F8-755F-4BC1-B03A-474AB1C9F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B029C27-5FA5-42D1-92DA-FC5E5BC40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8F96076-8BF5-4871-9348-D4922EB74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F05B98D-423C-4577-BE09-071F4100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2A0090C-86FC-4A9C-8DFF-4E2453C29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976883">
            <a:off x="6727933" y="5514053"/>
            <a:ext cx="444795" cy="1284322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6A93B-F702-44DA-FE77-D7DD4A32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i="0">
                <a:ea typeface="+mj-lt"/>
                <a:cs typeface="+mj-lt"/>
              </a:rPr>
              <a:t>Question 9: Top 5 Scores by Difficulty Level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A968-1F1F-746A-74D5-31EC1475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Objective: Identify the top 5 scores for each difficulty level, ranked in increasing order.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query aims to provide insights into the highest scoring players within each difficulty level, along with their associated device IDs.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45BBDA-9138-2FFA-924F-61261758A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73"/>
          <a:stretch/>
        </p:blipFill>
        <p:spPr>
          <a:xfrm>
            <a:off x="5524729" y="1489571"/>
            <a:ext cx="5981472" cy="38788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47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7D4E9-1A8D-7294-4EFD-50662AF1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5509684" cy="15789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i="0">
                <a:ea typeface="+mj-lt"/>
                <a:cs typeface="+mj-lt"/>
              </a:rPr>
              <a:t>Question 10: First Login Device ID for Each Player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8746-6F5D-C405-B690-A23EF77C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31288"/>
            <a:ext cx="5509684" cy="3840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Objective: Determine the device ID that each player first logged in with, along with the corresponding datetime of the first login.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"The query aims to identify the initial login device for each player, providing insights into player onboarding and usage patterns.</a:t>
            </a:r>
            <a:endParaRPr lang="en-US" dirty="0"/>
          </a:p>
          <a:p>
            <a:endParaRPr lang="en-US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23ED35-FE37-BDCF-FC41-957B8F655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5" r="60075" b="-328"/>
          <a:stretch/>
        </p:blipFill>
        <p:spPr>
          <a:xfrm rot="171272">
            <a:off x="7714291" y="902889"/>
            <a:ext cx="3523093" cy="505061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2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327A0-7B8E-97BB-E54C-35ABE037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/>
              <a:t>Cumulative Kill Counts by Player and Date (Using Window Functions)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36145-2D1A-27F9-D717-2FCDE22647B0}"/>
              </a:ext>
            </a:extLst>
          </p:cNvPr>
          <p:cNvSpPr txBox="1"/>
          <p:nvPr/>
        </p:nvSpPr>
        <p:spPr>
          <a:xfrm>
            <a:off x="1221477" y="2961280"/>
            <a:ext cx="3909020" cy="32156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"/>
              <a:buChar char="•"/>
            </a:pPr>
            <a:r>
              <a:rPr lang="en-US" dirty="0"/>
              <a:t>Objective: Calculate the cumulative number of kill counts played by each player up to each date using window functions.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"This method utilizes SQL window functions to efficiently compute cumulative values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28765A-E42A-C87D-EAB1-732FDB82D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729" y="864443"/>
            <a:ext cx="5981472" cy="51291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75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B4B1A-88E8-5160-9642-BD693257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/>
              <a:t>Cumulative Kill Counts by Player and Date (Without Window Functions)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6B4C4-C43E-482E-F5E7-DD33CD6BB12A}"/>
              </a:ext>
            </a:extLst>
          </p:cNvPr>
          <p:cNvSpPr txBox="1"/>
          <p:nvPr/>
        </p:nvSpPr>
        <p:spPr>
          <a:xfrm>
            <a:off x="1221477" y="2961280"/>
            <a:ext cx="3909020" cy="32156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700" dirty="0"/>
              <a:t>Objective: Calculate the cumulative number of kill counts played by each player up to each date without using window functions.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700" dirty="0"/>
              <a:t>This method employs subqueries or joins to aggregate kill counts iteratively.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endParaRPr lang="en-US" sz="17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CFD7C0-36FD-4403-DC54-DCD647F43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729" y="692476"/>
            <a:ext cx="5981472" cy="547304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34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56500-4F7A-A7AC-9B70-CAD73520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i="0" dirty="0">
                <a:ea typeface="+mj-lt"/>
                <a:cs typeface="+mj-lt"/>
              </a:rPr>
              <a:t>Cumulative Sum of Stages Crossed Over  (Excluding Most Recent </a:t>
            </a:r>
            <a:r>
              <a:rPr lang="en-US" sz="2200" i="0" dirty="0">
                <a:latin typeface="Franklin Gothic Heavy"/>
                <a:ea typeface="+mj-lt"/>
                <a:cs typeface="+mj-lt"/>
              </a:rPr>
              <a:t>(</a:t>
            </a:r>
            <a:r>
              <a:rPr lang="en-US" sz="2200" b="1" i="0" dirty="0" err="1">
                <a:latin typeface="Consolas"/>
                <a:ea typeface="+mj-lt"/>
                <a:cs typeface="+mj-lt"/>
              </a:rPr>
              <a:t>start_datetime</a:t>
            </a:r>
            <a:r>
              <a:rPr lang="en-US" sz="2200" i="0" dirty="0">
                <a:ea typeface="+mj-lt"/>
                <a:cs typeface="+mj-lt"/>
              </a:rPr>
              <a:t>) by Player ID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EBEA7-0B70-8C74-DD36-7D18A3241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Objective: Calculate the cumulative sum of stages crossed over </a:t>
            </a:r>
            <a:r>
              <a:rPr lang="en-US" b="1" dirty="0" err="1"/>
              <a:t>start_datetime</a:t>
            </a:r>
            <a:r>
              <a:rPr lang="en-US" dirty="0">
                <a:ea typeface="+mn-lt"/>
                <a:cs typeface="+mn-lt"/>
              </a:rPr>
              <a:t> for each player ID, excluding the most recent </a:t>
            </a:r>
            <a:r>
              <a:rPr lang="en-US" b="1" dirty="0" err="1"/>
              <a:t>start_datetime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query aims to analyze player progression by aggregating stages crossed over time, excluding the latest session.</a:t>
            </a:r>
            <a:endParaRPr lang="en-US" dirty="0"/>
          </a:p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BE6EC2D-2F08-8447-E697-D4D95FB5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25"/>
          <a:stretch/>
        </p:blipFill>
        <p:spPr>
          <a:xfrm>
            <a:off x="5524729" y="1442792"/>
            <a:ext cx="5981472" cy="397241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95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A8F16D-E6ED-436E-BA0C-5711B96A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5B210-30FE-07ED-4D3E-89E105C8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46" y="685800"/>
            <a:ext cx="4569755" cy="1911741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2800" i="0">
                <a:ea typeface="+mj-lt"/>
                <a:cs typeface="+mj-lt"/>
              </a:rPr>
              <a:t>Top 3 Highest Sums of Scores by Device ID and Corresponding Player ID</a:t>
            </a:r>
            <a:endParaRPr lang="en-US" sz="28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F393D84-6067-D8FA-D602-7E63FF349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55" b="329"/>
          <a:stretch/>
        </p:blipFill>
        <p:spPr>
          <a:xfrm>
            <a:off x="661112" y="796854"/>
            <a:ext cx="6146743" cy="52642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6629-E3F1-05AB-F17A-50D82854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545" y="2961280"/>
            <a:ext cx="3764655" cy="3215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Objective: Extract the top 3 highest sums of scores for each device ID and the corresponding player ID.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query aims to identify the top-scoring players for each device ID, providing insights into player performance.</a:t>
            </a:r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03D5C-2778-4AA3-9CAE-034E41B3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ECCA3A-0659-4EC0-BA3F-B5CA3EEC6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40E924-2CF2-41A8-BBDA-C62AAA752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61D3586-77A4-487A-BEAB-4835C8F1A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75FCAB-6D89-4593-BECF-F52AB70D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046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857A7-7287-32C0-1867-3E770BF3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i="0">
                <a:ea typeface="+mj-lt"/>
                <a:cs typeface="+mj-lt"/>
              </a:rPr>
              <a:t>Players Scoring Above 50% of Average Score by Player ID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6E48-C2C4-9379-D983-C0AEA97F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Objective: Identify players who scored more than 50% of the average score, calculated by the sum of scores for each player ID.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query aims to highlight players who achieved significant scores relative to the average.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F9B7F5-3D5D-58F9-14DB-549450A06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61"/>
          <a:stretch/>
        </p:blipFill>
        <p:spPr>
          <a:xfrm>
            <a:off x="6586049" y="685799"/>
            <a:ext cx="3858831" cy="54864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30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F1C18-DC30-9DFC-B31F-21CBEAEA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i="0">
                <a:ea typeface="+mj-lt"/>
                <a:cs typeface="+mj-lt"/>
              </a:rPr>
              <a:t>Stored Procedure for Finding Top n Headshots Count by Device ID and Ranking</a:t>
            </a: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2ED9-37B1-D149-8BC6-C94A750A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ea typeface="+mn-lt"/>
                <a:cs typeface="+mn-lt"/>
              </a:rPr>
              <a:t>Objective: Create a stored procedure to find the top n headshots count based on each device ID and rank them in increasing order using Row_Number."</a:t>
            </a:r>
            <a:endParaRPr lang="en-US" sz="1500"/>
          </a:p>
          <a:p>
            <a:pPr>
              <a:lnSpc>
                <a:spcPct val="110000"/>
              </a:lnSpc>
            </a:pPr>
            <a:r>
              <a:rPr lang="en-US" sz="1500">
                <a:ea typeface="+mn-lt"/>
                <a:cs typeface="+mn-lt"/>
              </a:rPr>
              <a:t>"This stored procedure aims to automate the process of identifying top headshots counts for each device ID, providing insights into player performance</a:t>
            </a:r>
            <a:endParaRPr lang="en-US" sz="1500"/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DC92987-A8AE-CFF3-B7DC-6121EDB90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28"/>
          <a:stretch/>
        </p:blipFill>
        <p:spPr>
          <a:xfrm>
            <a:off x="5524729" y="979069"/>
            <a:ext cx="5981472" cy="4899861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66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2CAB0C-70DE-4DC8-BA46-0246B910F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120E-8CA4-F914-E1DE-C5BA7D54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41" y="577121"/>
            <a:ext cx="8843854" cy="13659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A968-ECF0-FF97-A355-5E717333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669" y="2590800"/>
            <a:ext cx="6688182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/>
              <a:t>Mahmoud Mustafa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686979-EF4E-47AD-9ABF-CFD1C5AC2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4EAB5A-33BE-44EA-84C8-5446C3225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7AA46DE-C3A7-41A3-BF3B-358FB3EF6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D4426D2-7B82-4A15-A406-9CA7655EBC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91F0D9-BE92-48CA-875E-CEC979B4B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170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758E4FA-C4A9-4D94-828D-0C4D6ED97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4214D-85C5-F923-B893-2E00C2FE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81037"/>
            <a:ext cx="5410200" cy="2166559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en-US" sz="4200"/>
          </a:p>
          <a:p>
            <a:pPr marL="285750" lvl="1" indent="-285750">
              <a:lnSpc>
                <a:spcPct val="90000"/>
              </a:lnSpc>
              <a:buFont typeface="Arial"/>
              <a:buChar char="•"/>
            </a:pPr>
            <a:r>
              <a:rPr lang="en-US" sz="4200" b="1" dirty="0">
                <a:latin typeface="+mj-lt"/>
                <a:ea typeface="+mj-lt"/>
                <a:cs typeface="+mj-lt"/>
              </a:rPr>
              <a:t>Question 1: </a:t>
            </a:r>
            <a:r>
              <a:rPr lang="en-US" sz="4200" b="1" dirty="0">
                <a:latin typeface="Franklin Gothic Heavy"/>
              </a:rPr>
              <a:t>Players at Level 0</a:t>
            </a:r>
            <a:endParaRPr lang="en-US" sz="4200" b="1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BF31541-443E-9EB0-2893-CB068CF33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16" r="54182" b="342"/>
          <a:stretch/>
        </p:blipFill>
        <p:spPr>
          <a:xfrm>
            <a:off x="763729" y="681037"/>
            <a:ext cx="4489498" cy="549116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834F04-7538-ED0A-E3C8-84BCDA94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3339035"/>
            <a:ext cx="4610100" cy="28379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Objective: Retrieve player details including player ID, device ID, player name, and difficulty level for players at Level 0.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query focuses on extracting pertinent player information at the initial game level."</a:t>
            </a:r>
            <a:endParaRPr lang="en-US" dirty="0"/>
          </a:p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000ECD2-478B-4839-BD41-6164A9C2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D6FE141-FFE2-48EA-8A10-D0067D8E9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473AB16-F1D4-4FC8-8529-2A92A8DE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9611FE6-D78F-4C11-B8AF-793BFED9B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99A5DCA-D8D2-4360-8385-27AF3647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251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9FD8C-A558-EC0C-5CC7-BE590E63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/>
              <a:t>Question 2: Average Kill Count by Level1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83244-0416-3AB0-BB85-AEEAC80483E0}"/>
              </a:ext>
            </a:extLst>
          </p:cNvPr>
          <p:cNvSpPr txBox="1"/>
          <p:nvPr/>
        </p:nvSpPr>
        <p:spPr>
          <a:xfrm>
            <a:off x="1221477" y="2961280"/>
            <a:ext cx="3909020" cy="32156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"/>
              <a:buChar char="•"/>
            </a:pPr>
            <a:r>
              <a:rPr lang="en-US" sz="1700"/>
              <a:t>Objective: Determine the average kill count for each Level1 code, considering scenarios where players earn 2 lives and cross at least 3 stages.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"/>
              <a:buChar char="•"/>
            </a:pPr>
            <a:r>
              <a:rPr lang="en-US" sz="1700"/>
              <a:t>The query calculates the Level1 code-wise average kill count based on specified gameplay conditions.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"/>
              <a:buChar char="•"/>
            </a:pPr>
            <a:endParaRPr lang="en-US" sz="17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A3EDCA-88E6-EB93-B5D1-37CA34B7C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67" r="41604"/>
          <a:stretch/>
        </p:blipFill>
        <p:spPr>
          <a:xfrm>
            <a:off x="5606402" y="685799"/>
            <a:ext cx="5818126" cy="548640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776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9FD8C-A558-EC0C-5CC7-BE590E63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/>
              <a:t>Question 3: Total Stages Crossed by Difficulty Level (Level 2, zm_series Devices)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83244-0416-3AB0-BB85-AEEAC80483E0}"/>
              </a:ext>
            </a:extLst>
          </p:cNvPr>
          <p:cNvSpPr txBox="1"/>
          <p:nvPr/>
        </p:nvSpPr>
        <p:spPr>
          <a:xfrm>
            <a:off x="1221477" y="2961280"/>
            <a:ext cx="3909020" cy="32156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buFont typeface="Arial"/>
              <a:buChar char="•"/>
            </a:pPr>
            <a:r>
              <a:rPr lang="en-US" sz="1500" dirty="0"/>
              <a:t>Objective: Calculate the total number of stages crossed at each difficulty level for Level 2 gameplay sessions involving </a:t>
            </a:r>
            <a:r>
              <a:rPr lang="en-US" sz="1500" b="1" dirty="0" err="1"/>
              <a:t>zm_series</a:t>
            </a:r>
            <a:r>
              <a:rPr lang="en-US" sz="1500" dirty="0"/>
              <a:t> devices.</a:t>
            </a:r>
          </a:p>
          <a:p>
            <a:pPr indent="-228600">
              <a:lnSpc>
                <a:spcPct val="110000"/>
              </a:lnSpc>
              <a:buFont typeface="Arial"/>
              <a:buChar char="•"/>
            </a:pPr>
            <a:r>
              <a:rPr lang="en-US" sz="1500" dirty="0"/>
              <a:t>The query analyzes player progress based on device type and game level, focusing on identifying stages crossed across different difficulty levels.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"/>
              <a:buChar char="•"/>
            </a:pPr>
            <a:endParaRPr lang="en-US" sz="1500"/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532DFC5-7BFF-D99D-8BC1-7B1A37213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25" t="927" r="34515"/>
          <a:stretch/>
        </p:blipFill>
        <p:spPr>
          <a:xfrm>
            <a:off x="5524729" y="945275"/>
            <a:ext cx="5981472" cy="4967449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825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7064-0E7E-DAD7-F1A5-CDEA3489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100">
                <a:ea typeface="+mj-lt"/>
                <a:cs typeface="+mj-lt"/>
              </a:rPr>
              <a:t>Question 4: Players with Multiple-day Gameplay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8073-6F20-B80B-D359-60473A04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Objective: Identify players who have participated in gameplay sessions on multiple days and calculate the total number of unique dates.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query focuses on extracting player IDs and counting the unique dates to assess multi-day player engagement.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B7F75F-BDCA-5FCE-B6A2-A54E469B2F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" r="44411" b="-2686"/>
          <a:stretch/>
        </p:blipFill>
        <p:spPr>
          <a:xfrm>
            <a:off x="5818012" y="685799"/>
            <a:ext cx="5394905" cy="548640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6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758E4FA-C4A9-4D94-828D-0C4D6ED97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E9655-725F-CAC6-5CAF-B57C6B79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81037"/>
            <a:ext cx="5410200" cy="216655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 i="0">
                <a:ea typeface="+mj-lt"/>
                <a:cs typeface="+mj-lt"/>
              </a:rPr>
              <a:t>Question 5: Player ID and Level-wise Sum of Kill Counts</a:t>
            </a:r>
            <a:endParaRPr lang="en-US" sz="420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E7D50F-B316-36EB-A9B9-484D9E7A9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2" r="43470" b="-306"/>
          <a:stretch/>
        </p:blipFill>
        <p:spPr>
          <a:xfrm>
            <a:off x="685800" y="1112169"/>
            <a:ext cx="4645357" cy="46288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4A17-7CC5-1374-6355-DF49683C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3339035"/>
            <a:ext cx="4610100" cy="2837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Objective: Determine player IDs and the total kill counts for each level where the kill count exceeds the average for Medium difficulty.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The query extracts player IDs and their corresponding kill counts, focusing on levels where the kill count surpasses the average for Medium difficulty.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00ECD2-478B-4839-BD41-6164A9C2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D6FE141-FFE2-48EA-8A10-D0067D8E9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473AB16-F1D4-4FC8-8529-2A92A8DE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9611FE6-D78F-4C11-B8AF-793BFED9B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99A5DCA-D8D2-4360-8385-27AF3647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82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AA04B-D1B6-52C6-26EB-9CC4171D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>
                <a:ea typeface="+mj-lt"/>
                <a:cs typeface="+mj-lt"/>
              </a:rPr>
              <a:t>Question 6: Total Lives Earned by Level (Excluding Level 0)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09C1-3B71-F2F4-D175-79687D26F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Objective: Calculate the total number of lives earned for each level, excluding Level 0, and organize the results in ascending order of level.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"The query focuses on aggregating lives earned data based on game levels, excluding the initial level, to assess player progression.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44591D6-D8AD-BC0F-659B-AABCEAD0F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94" b="-329"/>
          <a:stretch/>
        </p:blipFill>
        <p:spPr>
          <a:xfrm>
            <a:off x="6043551" y="685799"/>
            <a:ext cx="4943827" cy="54864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45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AFD5A-21A6-D124-9E16-C7AC726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>
                <a:ea typeface="+mj-lt"/>
                <a:cs typeface="+mj-lt"/>
              </a:rPr>
              <a:t>Question 7: Top 3 Scores by Device ID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7B0C-47FE-552D-EC69-2623BC16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Objective: Identify the top 3 scores for each device ID, ranked in increasing order.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query aims to provide insights into the highest scoring players within each device ID category, along with their associated difficulty levels.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FA2997-E104-4DFC-BDCE-9CD4F13B0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75" b="-330"/>
          <a:stretch/>
        </p:blipFill>
        <p:spPr>
          <a:xfrm>
            <a:off x="5524729" y="1535373"/>
            <a:ext cx="5981472" cy="378725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84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F10F6-596B-7BFE-3C34-CDBB57A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i="0">
                <a:ea typeface="+mj-lt"/>
                <a:cs typeface="+mj-lt"/>
              </a:rPr>
              <a:t>Question 8: First Login Datetime by Device ID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2D52-3ED8-AAF0-5B38-D74EE483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Objective: Determine the datetime of the first login for each device ID.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query aims to extract the initial login datetime for each unique device ID, providing insights into the earliest usage of each device.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697241B-977A-31A1-9E2A-16D80C999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037" b="-331"/>
          <a:stretch/>
        </p:blipFill>
        <p:spPr>
          <a:xfrm>
            <a:off x="6339614" y="685799"/>
            <a:ext cx="4351702" cy="548640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1850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StreetscapeVTI</vt:lpstr>
      <vt:lpstr>Game Analysis Using SQL</vt:lpstr>
      <vt:lpstr> Question 1: Players at Level 0</vt:lpstr>
      <vt:lpstr>Question 2: Average Kill Count by Level1 Code</vt:lpstr>
      <vt:lpstr>Question 3: Total Stages Crossed by Difficulty Level (Level 2, zm_series Devices)</vt:lpstr>
      <vt:lpstr>Question 4: Players with Multiple-day Gameplay</vt:lpstr>
      <vt:lpstr>Question 5: Player ID and Level-wise Sum of Kill Counts</vt:lpstr>
      <vt:lpstr>Question 6: Total Lives Earned by Level (Excluding Level 0)</vt:lpstr>
      <vt:lpstr>Question 7: Top 3 Scores by Device ID</vt:lpstr>
      <vt:lpstr>Question 8: First Login Datetime by Device ID</vt:lpstr>
      <vt:lpstr>Question 9: Top 5 Scores by Difficulty Level</vt:lpstr>
      <vt:lpstr>Question 10: First Login Device ID for Each Player</vt:lpstr>
      <vt:lpstr>Cumulative Kill Counts by Player and Date (Using Window Functions)</vt:lpstr>
      <vt:lpstr>Cumulative Kill Counts by Player and Date (Without Window Functions)</vt:lpstr>
      <vt:lpstr>Cumulative Sum of Stages Crossed Over  (Excluding Most Recent (start_datetime) by Player ID</vt:lpstr>
      <vt:lpstr>Top 3 Highest Sums of Scores by Device ID and Corresponding Player ID</vt:lpstr>
      <vt:lpstr>Players Scoring Above 50% of Average Score by Player ID</vt:lpstr>
      <vt:lpstr>Stored Procedure for Finding Top n Headshots Count by Device ID and Ranking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213</cp:revision>
  <dcterms:created xsi:type="dcterms:W3CDTF">2024-04-21T23:21:09Z</dcterms:created>
  <dcterms:modified xsi:type="dcterms:W3CDTF">2024-04-22T00:06:36Z</dcterms:modified>
</cp:coreProperties>
</file>