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1" r:id="rId4"/>
    <p:sldId id="260" r:id="rId5"/>
    <p:sldId id="257" r:id="rId6"/>
    <p:sldId id="258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448A-376A-F248-BDC4-BDC066E4C2E2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9FAE-7F40-1041-BA2F-631589938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5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448A-376A-F248-BDC4-BDC066E4C2E2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9FAE-7F40-1041-BA2F-631589938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6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448A-376A-F248-BDC4-BDC066E4C2E2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9FAE-7F40-1041-BA2F-631589938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4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448A-376A-F248-BDC4-BDC066E4C2E2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9FAE-7F40-1041-BA2F-631589938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9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448A-376A-F248-BDC4-BDC066E4C2E2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9FAE-7F40-1041-BA2F-631589938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4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448A-376A-F248-BDC4-BDC066E4C2E2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9FAE-7F40-1041-BA2F-631589938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2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448A-376A-F248-BDC4-BDC066E4C2E2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9FAE-7F40-1041-BA2F-631589938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0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448A-376A-F248-BDC4-BDC066E4C2E2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9FAE-7F40-1041-BA2F-631589938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6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448A-376A-F248-BDC4-BDC066E4C2E2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9FAE-7F40-1041-BA2F-631589938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448A-376A-F248-BDC4-BDC066E4C2E2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9FAE-7F40-1041-BA2F-631589938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448A-376A-F248-BDC4-BDC066E4C2E2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9FAE-7F40-1041-BA2F-631589938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8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448A-376A-F248-BDC4-BDC066E4C2E2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9FAE-7F40-1041-BA2F-631589938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8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 The Aux</a:t>
            </a:r>
            <a:br>
              <a:rPr lang="en-US" dirty="0" smtClean="0"/>
            </a:br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Deck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App</a:t>
            </a:r>
          </a:p>
          <a:p>
            <a:r>
              <a:rPr lang="en-US" dirty="0" smtClean="0"/>
              <a:t>First Launch</a:t>
            </a:r>
          </a:p>
          <a:p>
            <a:r>
              <a:rPr lang="en-US" dirty="0" smtClean="0"/>
              <a:t>Create Playlist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2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3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9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68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139" y="1008239"/>
            <a:ext cx="2764501" cy="49069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00079" y="345373"/>
            <a:ext cx="245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Install App Walkthrough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80085" y="1810131"/>
            <a:ext cx="2520068" cy="5700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7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68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139" y="1008239"/>
            <a:ext cx="2764501" cy="49069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00079" y="345373"/>
            <a:ext cx="245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Install App Walkthrough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80085" y="1810131"/>
            <a:ext cx="2520068" cy="5700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45597" y="1917877"/>
            <a:ext cx="115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5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68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139" y="1008239"/>
            <a:ext cx="2764501" cy="49069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00079" y="345373"/>
            <a:ext cx="245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Install App Walkthrough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80085" y="1810131"/>
            <a:ext cx="2520068" cy="5700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45597" y="1917877"/>
            <a:ext cx="115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0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Macintosh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Pass The Aux Walkthrough</vt:lpstr>
      <vt:lpstr>Deck Contents</vt:lpstr>
      <vt:lpstr>Install App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Dickson</dc:creator>
  <cp:lastModifiedBy>Malcolm Dickson</cp:lastModifiedBy>
  <cp:revision>5</cp:revision>
  <dcterms:created xsi:type="dcterms:W3CDTF">2016-12-17T00:05:13Z</dcterms:created>
  <dcterms:modified xsi:type="dcterms:W3CDTF">2016-12-17T00:12:14Z</dcterms:modified>
</cp:coreProperties>
</file>