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Noah Sherry</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567612" y="2069502"/>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p:cNvGraphicFramePr/>
          <p:nvPr/>
        </p:nvGraphicFramePr>
        <p:xfrm>
          <a:off x="3171900" y="2561050"/>
          <a:ext cx="7835225" cy="353865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Likely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3600" u="none" strike="noStrike" cap="none">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Unlikely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[L</a:t>
            </a:r>
            <a:r>
              <a:rPr lang="en-US">
                <a:solidFill>
                  <a:srgbClr val="FFFFFF"/>
                </a:solidFill>
              </a:rPr>
              <a:t>ist the 10 principles. List the coding standards that apply to each principle. This should demonstrate the alignment between principles and standards.]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TotalTime>
  <Words>310</Words>
  <Application>Microsoft Office PowerPoint</Application>
  <PresentationFormat>Widescreen</PresentationFormat>
  <Paragraphs>36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Noah Sherry</cp:lastModifiedBy>
  <cp:revision>2</cp:revision>
  <dcterms:created xsi:type="dcterms:W3CDTF">2020-08-19T17:59:24Z</dcterms:created>
  <dcterms:modified xsi:type="dcterms:W3CDTF">2021-06-20T19:09:30Z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