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7781-FBA5-4B5A-BFCB-2EEDFE4D1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72831-0698-4433-AA32-21C631027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Sherry</a:t>
            </a:r>
          </a:p>
        </p:txBody>
      </p:sp>
    </p:spTree>
    <p:extLst>
      <p:ext uri="{BB962C8B-B14F-4D97-AF65-F5344CB8AC3E}">
        <p14:creationId xmlns:p14="http://schemas.microsoft.com/office/powerpoint/2010/main" val="187282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390C-0C82-4018-94B0-2F1B7636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A65-A442-4D3A-B512-A00BFB6A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339752" cy="4195481"/>
          </a:xfrm>
        </p:spPr>
        <p:txBody>
          <a:bodyPr/>
          <a:lstStyle/>
          <a:p>
            <a:r>
              <a:rPr lang="en-US" dirty="0"/>
              <a:t>Develop and implement a 5x5 sharpen kernel.</a:t>
            </a:r>
          </a:p>
          <a:p>
            <a:r>
              <a:rPr lang="en-US" dirty="0"/>
              <a:t>Kernel: [[-1,-1,-1,-1,-1],[-1,2,2,2,-1],[-1,2,8,2,-1],[-1,2,2,2,-1],[-1,-1,-1,-1,-1]]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da-DK" dirty="0"/>
              <a:t>kernel = np.float32([[-1,-1,-1,-1,-1],[-1,2,2,2,-1],[-1,2,8,2,-1],[-1,2,2,2,-1],[-1,-1,-1,-1,-1]])</a:t>
            </a:r>
          </a:p>
          <a:p>
            <a:pPr marL="0" indent="0">
              <a:buNone/>
            </a:pPr>
            <a:r>
              <a:rPr lang="da-DK" dirty="0"/>
              <a:t>return cv2.filter2D(img, -1, kernel * (1/8))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64311-75C2-4E3C-8C38-B8DE007F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16" y="3815852"/>
            <a:ext cx="6139543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A8FD-EA2B-4CC2-940D-D44535E7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280E1-2D53-4BB4-AAFF-FDFDED5D3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19" y="1983876"/>
            <a:ext cx="5792486" cy="38552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37F7D-667C-4FA2-80AB-56427ACA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86" y="1573016"/>
            <a:ext cx="4209892" cy="4263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78D14-50E2-4A55-B3CD-3F6E44BCBDA0}"/>
              </a:ext>
            </a:extLst>
          </p:cNvPr>
          <p:cNvSpPr txBox="1"/>
          <p:nvPr/>
        </p:nvSpPr>
        <p:spPr>
          <a:xfrm>
            <a:off x="1005840" y="6061166"/>
            <a:ext cx="3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image1.png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B3996-0EAB-48F1-9BA9-B0D7827B190F}"/>
              </a:ext>
            </a:extLst>
          </p:cNvPr>
          <p:cNvSpPr txBox="1"/>
          <p:nvPr/>
        </p:nvSpPr>
        <p:spPr>
          <a:xfrm>
            <a:off x="7298169" y="6143898"/>
            <a:ext cx="3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image2.png</a:t>
            </a:r>
          </a:p>
        </p:txBody>
      </p:sp>
    </p:spTree>
    <p:extLst>
      <p:ext uri="{BB962C8B-B14F-4D97-AF65-F5344CB8AC3E}">
        <p14:creationId xmlns:p14="http://schemas.microsoft.com/office/powerpoint/2010/main" val="23794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6AC7-344F-4C50-A889-CF469E4E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Blur: 5x5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C796-2353-4135-A5FD-212883D9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Develop and use a 5x5 box blur kernel.</a:t>
            </a:r>
          </a:p>
          <a:p>
            <a:r>
              <a:rPr lang="en-US" dirty="0"/>
              <a:t>Kernel: [[1,1,1,1,1],[1,1,1,1,1],[1,1,1,1,1],[1,1,1,1,1],[1,1,1,1,1]]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return cv2.filter2D(</a:t>
            </a:r>
            <a:r>
              <a:rPr lang="en-US" dirty="0" err="1"/>
              <a:t>img</a:t>
            </a:r>
            <a:r>
              <a:rPr lang="en-US" dirty="0"/>
              <a:t>, -1, kernel * (1/25))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08DEC-FEE6-49CD-BC4A-736028FC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80" y="3175801"/>
            <a:ext cx="5402625" cy="33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8D23-E787-4C14-86CF-CB67F4A9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Blur: Split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9E56-7D7F-4968-AB00-90206166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 and use 1x5 &amp; 5x1 box blur kernels.</a:t>
            </a:r>
          </a:p>
          <a:p>
            <a:r>
              <a:rPr lang="en-US" dirty="0"/>
              <a:t>1x5 Kernel: [1,1,1,1,1]</a:t>
            </a:r>
          </a:p>
          <a:p>
            <a:r>
              <a:rPr lang="en-US" dirty="0"/>
              <a:t>5x1 Kernel: [[1],[1],[1],[1],[1]]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kernel_0 = np.float32(</a:t>
            </a:r>
          </a:p>
          <a:p>
            <a:pPr marL="0" indent="0">
              <a:buNone/>
            </a:pPr>
            <a:r>
              <a:rPr lang="en-US" dirty="0"/>
              <a:t>        [[1],[1],[1],[1],[1]]</a:t>
            </a:r>
          </a:p>
          <a:p>
            <a:pPr marL="0" indent="0">
              <a:buNone/>
            </a:pPr>
            <a:r>
              <a:rPr lang="en-US" dirty="0"/>
              <a:t>    ) * (1/5)</a:t>
            </a:r>
          </a:p>
          <a:p>
            <a:pPr marL="0" indent="0">
              <a:buNone/>
            </a:pPr>
            <a:r>
              <a:rPr lang="en-US" dirty="0"/>
              <a:t>    kernel_1 = kernel_0[:,None]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kernel_mix</a:t>
            </a:r>
            <a:r>
              <a:rPr lang="en-US" dirty="0"/>
              <a:t> = kernel_0.dot(kernel_1)</a:t>
            </a:r>
          </a:p>
          <a:p>
            <a:pPr marL="0" indent="0">
              <a:buNone/>
            </a:pPr>
            <a:r>
              <a:rPr lang="en-US" dirty="0"/>
              <a:t>    return cv2.filter2D(</a:t>
            </a:r>
            <a:r>
              <a:rPr lang="en-US" dirty="0" err="1"/>
              <a:t>img</a:t>
            </a:r>
            <a:r>
              <a:rPr lang="en-US" dirty="0"/>
              <a:t>, -1, </a:t>
            </a:r>
            <a:r>
              <a:rPr lang="en-US" dirty="0" err="1"/>
              <a:t>kernel_mix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A1342-F7A4-4093-A4E8-CB15EBA5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33" y="2766743"/>
            <a:ext cx="4943756" cy="32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9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E464-2523-4A15-9B88-AE263EA1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Blur: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5256-F631-42AB-B084-D9866629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image difference of the images produced from the previous slides.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image1 = img1*1.0</a:t>
            </a:r>
          </a:p>
          <a:p>
            <a:pPr marL="0" indent="0">
              <a:buNone/>
            </a:pPr>
            <a:r>
              <a:rPr lang="en-US" dirty="0"/>
              <a:t>    image2 = img2*1.0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= </a:t>
            </a:r>
            <a:r>
              <a:rPr lang="en-US" dirty="0" err="1"/>
              <a:t>np.abs</a:t>
            </a:r>
            <a:r>
              <a:rPr lang="en-US" dirty="0"/>
              <a:t>(image1-image2)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-= </a:t>
            </a:r>
            <a:r>
              <a:rPr lang="en-US" dirty="0" err="1"/>
              <a:t>dif.min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+= </a:t>
            </a:r>
            <a:r>
              <a:rPr lang="en-US" dirty="0" err="1"/>
              <a:t>dif.max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+= 255</a:t>
            </a:r>
          </a:p>
          <a:p>
            <a:pPr marL="0" indent="0">
              <a:buNone/>
            </a:pPr>
            <a:r>
              <a:rPr lang="en-US" dirty="0"/>
              <a:t>    return np.uint8(</a:t>
            </a:r>
            <a:r>
              <a:rPr lang="en-US" dirty="0" err="1"/>
              <a:t>dif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93C32-7935-427B-B8CF-4424D2DB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44" y="2641872"/>
            <a:ext cx="5768089" cy="38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7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6AC7-344F-4C50-A889-CF469E4E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Blur: 5x5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C796-2353-4135-A5FD-212883D9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Develop and use a 5x5 gaussian blur kernel.</a:t>
            </a:r>
          </a:p>
          <a:p>
            <a:r>
              <a:rPr lang="en-US" dirty="0"/>
              <a:t>Kernel: [[1,4,6,4,1],[4,16,24,16,4],[6,24,36,24,6],[4,16,24,16,4],[1,4,6,4,1]]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	return cv2.filter2D(</a:t>
            </a:r>
            <a:r>
              <a:rPr lang="en-US" dirty="0" err="1"/>
              <a:t>img</a:t>
            </a:r>
            <a:r>
              <a:rPr lang="en-US" dirty="0"/>
              <a:t>, -1, kernel * (1/256))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3DC3C-2096-4D98-AB6F-46387034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209" y="3314429"/>
            <a:ext cx="3094399" cy="31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8D23-E787-4C14-86CF-CB67F4A9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Blur: Split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9E56-7D7F-4968-AB00-90206166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 and use 1x5 &amp; 5x1 Gaussian blur kernels.</a:t>
            </a:r>
          </a:p>
          <a:p>
            <a:r>
              <a:rPr lang="en-US" dirty="0"/>
              <a:t>1x5 Kernel: [1,4,6,4,1]</a:t>
            </a:r>
          </a:p>
          <a:p>
            <a:r>
              <a:rPr lang="en-US" dirty="0"/>
              <a:t>5x1 Kernel: [1],[4],[6],[4],[1]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kernel_0 = np.float32(</a:t>
            </a:r>
          </a:p>
          <a:p>
            <a:pPr marL="0" indent="0">
              <a:buNone/>
            </a:pPr>
            <a:r>
              <a:rPr lang="en-US" dirty="0"/>
              <a:t>        [[1],[4],[6],[4],[1]]</a:t>
            </a:r>
          </a:p>
          <a:p>
            <a:pPr marL="0" indent="0">
              <a:buNone/>
            </a:pPr>
            <a:r>
              <a:rPr lang="en-US" dirty="0"/>
              <a:t>    ) * (1/16)</a:t>
            </a:r>
          </a:p>
          <a:p>
            <a:pPr marL="0" indent="0">
              <a:buNone/>
            </a:pPr>
            <a:r>
              <a:rPr lang="en-US" dirty="0"/>
              <a:t>    kernel_1 = kernel_0[:,None]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kernel_mix</a:t>
            </a:r>
            <a:r>
              <a:rPr lang="en-US" dirty="0"/>
              <a:t> = kernel_0.dot(kernel_1)</a:t>
            </a:r>
          </a:p>
          <a:p>
            <a:pPr marL="0" indent="0">
              <a:buNone/>
            </a:pPr>
            <a:r>
              <a:rPr lang="en-US" dirty="0"/>
              <a:t>    return cv2.filter2D(</a:t>
            </a:r>
            <a:r>
              <a:rPr lang="en-US" dirty="0" err="1"/>
              <a:t>img</a:t>
            </a:r>
            <a:r>
              <a:rPr lang="en-US" dirty="0"/>
              <a:t>, -1, </a:t>
            </a:r>
            <a:r>
              <a:rPr lang="en-US" dirty="0" err="1"/>
              <a:t>kernel_mix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B6537-C78D-4D77-8C1F-9D0E695A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0" y="2468698"/>
            <a:ext cx="3887289" cy="39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E464-2523-4A15-9B88-AE263EA1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Blur: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5256-F631-42AB-B084-D9866629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image difference of the images produced from the previous slides.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image1 = img1*1.0</a:t>
            </a:r>
          </a:p>
          <a:p>
            <a:pPr marL="0" indent="0">
              <a:buNone/>
            </a:pPr>
            <a:r>
              <a:rPr lang="en-US" dirty="0"/>
              <a:t>    image2 = img2*1.0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= </a:t>
            </a:r>
            <a:r>
              <a:rPr lang="en-US" dirty="0" err="1"/>
              <a:t>np.abs</a:t>
            </a:r>
            <a:r>
              <a:rPr lang="en-US" dirty="0"/>
              <a:t>(image1-image2)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-= </a:t>
            </a:r>
            <a:r>
              <a:rPr lang="en-US" dirty="0" err="1"/>
              <a:t>dif.min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+= </a:t>
            </a:r>
            <a:r>
              <a:rPr lang="en-US" dirty="0" err="1"/>
              <a:t>dif.max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dif</a:t>
            </a:r>
            <a:r>
              <a:rPr lang="en-US" dirty="0"/>
              <a:t> += 255</a:t>
            </a:r>
          </a:p>
          <a:p>
            <a:pPr marL="0" indent="0">
              <a:buNone/>
            </a:pPr>
            <a:r>
              <a:rPr lang="en-US" dirty="0"/>
              <a:t>    return np.uint8(</a:t>
            </a:r>
            <a:r>
              <a:rPr lang="en-US" dirty="0" err="1"/>
              <a:t>dif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C4533-8282-489D-97F4-5FCD7839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726190"/>
            <a:ext cx="4249784" cy="35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DAB-111D-44FB-BD42-6204C1C2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3CA8-FD42-4CDD-A324-D3B1E5B1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implement 3x3 diagonal edge detection kernel</a:t>
            </a:r>
          </a:p>
          <a:p>
            <a:r>
              <a:rPr lang="en-US" dirty="0"/>
              <a:t>Kernel: [[1,0,-1],[0,0,0],[-1,0,1]]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da-DK" dirty="0"/>
              <a:t>kernel = np.float32([[1,0,-1],[0,0,0],[-1,0,1]])</a:t>
            </a:r>
          </a:p>
          <a:p>
            <a:pPr marL="0" indent="0">
              <a:buNone/>
            </a:pPr>
            <a:r>
              <a:rPr lang="da-DK" dirty="0"/>
              <a:t>return cv2.filter2D(img, -1, kernel)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2584A-3D43-4740-912C-5CF2A482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56" y="3040160"/>
            <a:ext cx="5120397" cy="34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13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562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Kernel Operations</vt:lpstr>
      <vt:lpstr>Input Images</vt:lpstr>
      <vt:lpstr>Box Blur: 5x5</vt:lpstr>
      <vt:lpstr>Box Blur: Split Kernels</vt:lpstr>
      <vt:lpstr>Box Blur: Diff</vt:lpstr>
      <vt:lpstr>Gaussian Blur: 5x5</vt:lpstr>
      <vt:lpstr>Gaussian Blur: Split Kernels</vt:lpstr>
      <vt:lpstr>Gaussian Blur: Diff</vt:lpstr>
      <vt:lpstr>Edge Filter</vt:lpstr>
      <vt:lpstr>Sharpen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Operations</dc:title>
  <dc:creator>Noah Sherry</dc:creator>
  <cp:lastModifiedBy>Noah Sherry</cp:lastModifiedBy>
  <cp:revision>4</cp:revision>
  <dcterms:created xsi:type="dcterms:W3CDTF">2018-03-11T23:13:13Z</dcterms:created>
  <dcterms:modified xsi:type="dcterms:W3CDTF">2018-03-11T23:38:33Z</dcterms:modified>
</cp:coreProperties>
</file>