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5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4638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25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48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06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19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9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8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9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4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3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4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9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6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18DE-F70D-4F2D-90A4-9E6D3BF2F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C83DC-A292-4211-ADDE-73CFFE2D4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Noah Sherry</a:t>
            </a:r>
          </a:p>
        </p:txBody>
      </p:sp>
    </p:spTree>
    <p:extLst>
      <p:ext uri="{BB962C8B-B14F-4D97-AF65-F5344CB8AC3E}">
        <p14:creationId xmlns:p14="http://schemas.microsoft.com/office/powerpoint/2010/main" val="281207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C44D-720B-415C-991C-D82E552F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127E4-10CD-4172-A956-6F45E9E9D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NLS Image Compression uses  modified Run-Length Encoding</a:t>
            </a:r>
          </a:p>
          <a:p>
            <a:r>
              <a:rPr lang="en-US" dirty="0"/>
              <a:t>The two types of Run-Length Encoding used are as follows:</a:t>
            </a:r>
          </a:p>
          <a:p>
            <a:pPr lvl="1"/>
            <a:r>
              <a:rPr lang="en-US" dirty="0"/>
              <a:t>Run-Length by rows</a:t>
            </a:r>
          </a:p>
          <a:p>
            <a:pPr lvl="1"/>
            <a:r>
              <a:rPr lang="en-US" dirty="0"/>
              <a:t>Run-Length by columns</a:t>
            </a:r>
          </a:p>
          <a:p>
            <a:r>
              <a:rPr lang="en-US" dirty="0"/>
              <a:t>NLS Image Compression chooses the best encoding type based on the input image’s height and width.</a:t>
            </a:r>
          </a:p>
        </p:txBody>
      </p:sp>
    </p:spTree>
    <p:extLst>
      <p:ext uri="{BB962C8B-B14F-4D97-AF65-F5344CB8AC3E}">
        <p14:creationId xmlns:p14="http://schemas.microsoft.com/office/powerpoint/2010/main" val="77448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F59E-4814-4F42-9D61-05AB86B9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4A1E-D1E6-487B-A16E-BBE1AB7D6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DISCLAIMER: NLS Image Compression only works with XKCD images.</a:t>
            </a:r>
          </a:p>
          <a:p>
            <a:r>
              <a:rPr lang="en-US" dirty="0"/>
              <a:t>Bits per Pixel (b/</a:t>
            </a:r>
            <a:r>
              <a:rPr lang="en-US" dirty="0" err="1"/>
              <a:t>px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Min: 0.536 b/</a:t>
            </a:r>
            <a:r>
              <a:rPr lang="en-US" dirty="0" err="1"/>
              <a:t>px</a:t>
            </a:r>
            <a:endParaRPr lang="en-US" dirty="0"/>
          </a:p>
          <a:p>
            <a:pPr lvl="1"/>
            <a:r>
              <a:rPr lang="en-US" dirty="0"/>
              <a:t>Max: 0.828 b/</a:t>
            </a:r>
            <a:r>
              <a:rPr lang="en-US" dirty="0" err="1"/>
              <a:t>px</a:t>
            </a:r>
            <a:endParaRPr lang="en-US" dirty="0"/>
          </a:p>
          <a:p>
            <a:pPr lvl="1"/>
            <a:r>
              <a:rPr lang="en-US" dirty="0" err="1"/>
              <a:t>Avg</a:t>
            </a:r>
            <a:r>
              <a:rPr lang="en-US" dirty="0"/>
              <a:t>: 0.655 b/</a:t>
            </a:r>
            <a:r>
              <a:rPr lang="en-US" dirty="0" err="1"/>
              <a:t>px</a:t>
            </a:r>
            <a:endParaRPr lang="en-US" dirty="0"/>
          </a:p>
          <a:p>
            <a:r>
              <a:rPr lang="en-US" dirty="0"/>
              <a:t>Size Reduction (kb compressed):</a:t>
            </a:r>
          </a:p>
          <a:p>
            <a:pPr lvl="1"/>
            <a:r>
              <a:rPr lang="en-US" dirty="0"/>
              <a:t>Min: 3.8 kb</a:t>
            </a:r>
          </a:p>
          <a:p>
            <a:pPr lvl="1"/>
            <a:r>
              <a:rPr lang="en-US" dirty="0"/>
              <a:t>Max: 7.8 kb</a:t>
            </a:r>
          </a:p>
          <a:p>
            <a:pPr lvl="1"/>
            <a:r>
              <a:rPr lang="en-US" dirty="0" err="1"/>
              <a:t>Avg</a:t>
            </a:r>
            <a:r>
              <a:rPr lang="en-US" dirty="0"/>
              <a:t>: 5.94 kb</a:t>
            </a:r>
          </a:p>
        </p:txBody>
      </p:sp>
    </p:spTree>
    <p:extLst>
      <p:ext uri="{BB962C8B-B14F-4D97-AF65-F5344CB8AC3E}">
        <p14:creationId xmlns:p14="http://schemas.microsoft.com/office/powerpoint/2010/main" val="3688698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103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Image Compression</vt:lpstr>
      <vt:lpstr>Compression Method</vt:lpstr>
      <vt:lpstr>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Compression</dc:title>
  <dc:creator>Noah</dc:creator>
  <cp:lastModifiedBy>Noah Sherry</cp:lastModifiedBy>
  <cp:revision>4</cp:revision>
  <dcterms:created xsi:type="dcterms:W3CDTF">2018-04-26T22:51:56Z</dcterms:created>
  <dcterms:modified xsi:type="dcterms:W3CDTF">2018-04-27T00:56:06Z</dcterms:modified>
</cp:coreProperties>
</file>