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layfair Displ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5258fda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5258fda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53be26c2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53be26c2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5258fda4d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5258fda4d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53be26c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53be26c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5258fda4d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5258fda4d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5258fda4d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5258fda4d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5258fda4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5258fda4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3be26c2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3be26c2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5258fda4d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5258fda4d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54095104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54095104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4095104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54095104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54095104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54095104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54095104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54095104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53be26c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53be26c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593450" y="5512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Phoenix Force</a:t>
            </a:r>
            <a:endParaRPr/>
          </a:p>
        </p:txBody>
      </p:sp>
      <p:sp>
        <p:nvSpPr>
          <p:cNvPr id="105" name="Google Shape;105;p25"/>
          <p:cNvSpPr txBox="1"/>
          <p:nvPr>
            <p:ph idx="4294967295" type="subTitle"/>
          </p:nvPr>
        </p:nvSpPr>
        <p:spPr>
          <a:xfrm>
            <a:off x="2573225" y="1778350"/>
            <a:ext cx="49116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The Student Recreation Center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6" name="Google Shape;106;p25"/>
          <p:cNvSpPr txBox="1"/>
          <p:nvPr/>
        </p:nvSpPr>
        <p:spPr>
          <a:xfrm>
            <a:off x="709050" y="2872100"/>
            <a:ext cx="7725900" cy="19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Tierra Binford, Jade Brown, Keith Camp, Noah Smith, Elise Timmons, Levi Walton 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Staff</a:t>
            </a:r>
            <a:r>
              <a:rPr lang="en"/>
              <a:t> Use Case Diagram</a:t>
            </a:r>
            <a:endParaRPr/>
          </a:p>
        </p:txBody>
      </p:sp>
      <p:pic>
        <p:nvPicPr>
          <p:cNvPr id="167" name="Google Shape;167;p34"/>
          <p:cNvPicPr preferRelativeResize="0"/>
          <p:nvPr/>
        </p:nvPicPr>
        <p:blipFill rotWithShape="1">
          <a:blip r:embed="rId3">
            <a:alphaModFix/>
          </a:blip>
          <a:srcRect b="0" l="0" r="27724" t="40554"/>
          <a:stretch/>
        </p:blipFill>
        <p:spPr>
          <a:xfrm>
            <a:off x="4982425" y="146588"/>
            <a:ext cx="2613500" cy="48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/>
        </p:nvSpPr>
        <p:spPr>
          <a:xfrm>
            <a:off x="349425" y="419300"/>
            <a:ext cx="23535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Register </a:t>
            </a:r>
            <a:r>
              <a:rPr b="1" lang="en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Prototype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375" y="333375"/>
            <a:ext cx="390525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/>
        </p:nvSpPr>
        <p:spPr>
          <a:xfrm>
            <a:off x="349425" y="419300"/>
            <a:ext cx="23535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Log In </a:t>
            </a:r>
            <a:r>
              <a:rPr b="1" lang="en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Prototype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125" y="640400"/>
            <a:ext cx="5664575" cy="38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</a:t>
            </a:r>
            <a:r>
              <a:rPr lang="en"/>
              <a:t>Prototype</a:t>
            </a:r>
            <a:endParaRPr/>
          </a:p>
        </p:txBody>
      </p:sp>
      <p:pic>
        <p:nvPicPr>
          <p:cNvPr id="185" name="Google Shape;1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425" y="1479475"/>
            <a:ext cx="594360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91" name="Google Shape;19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</a:t>
            </a:r>
            <a:endParaRPr/>
          </a:p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Gantt Chart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Cases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Case Diagrams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Prototypes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7"/>
          <p:cNvPicPr preferRelativeResize="0"/>
          <p:nvPr/>
        </p:nvPicPr>
        <p:blipFill rotWithShape="1">
          <a:blip r:embed="rId3">
            <a:alphaModFix/>
          </a:blip>
          <a:srcRect b="0" l="0" r="0" t="64202"/>
          <a:stretch/>
        </p:blipFill>
        <p:spPr>
          <a:xfrm>
            <a:off x="120250" y="1446600"/>
            <a:ext cx="8794325" cy="12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39750" y="215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-131725" y="540475"/>
            <a:ext cx="84645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 sz="1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Risk Level: High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Primary Actor: Customer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Preconditions: Customer account does not exist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Postconditions: Customer account is created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Main Flow: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Visitor goes to the SRC website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Visitor clicks on “Register”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Visitor is redirected to the create profile page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Visitor enters first name in the first name text box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Visitor enters last name in the last name text box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Visitor enters email in the email text box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Visitor enters student or faculty ID if applicable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Visitor enters address in the address text box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Visitor enters city in the city text box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Visitor selects state from the state combo box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Visitor enters zip in the zip code text box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Visitor enters password in the password text box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Visitor enters password in the re-enter password text box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Visitor clicks “Register” button at the bottom of the page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Visitor is directed to their account page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Visitor is added to the database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Visitor receives confirmation email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ends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6" name="Google Shape;1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975" y="1960950"/>
            <a:ext cx="2959825" cy="29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3050" y="235850"/>
            <a:ext cx="2037505" cy="20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300" y="1209375"/>
            <a:ext cx="2886075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9"/>
          <p:cNvSpPr txBox="1"/>
          <p:nvPr/>
        </p:nvSpPr>
        <p:spPr>
          <a:xfrm>
            <a:off x="5339850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900"/>
              <a:buAutoNum type="arabicPeriod" startAt="2"/>
            </a:pPr>
            <a:r>
              <a:rPr lang="en" sz="900">
                <a:solidFill>
                  <a:srgbClr val="434343"/>
                </a:solidFill>
              </a:rPr>
              <a:t>Setup PayPal Information</a:t>
            </a:r>
            <a:endParaRPr sz="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/>
              <a:t>		Risk Level: High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		Primary Actor: Customer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		Preconditions: Customer has an account. Customer has PayPal Account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		Postconditions: Customer sets up their payment information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		Main Flow: </a:t>
            </a:r>
            <a:endParaRPr sz="900"/>
          </a:p>
          <a:p>
            <a:pPr indent="-2857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" sz="900"/>
              <a:t>Visitor goes to the SRC website</a:t>
            </a:r>
            <a:endParaRPr sz="900"/>
          </a:p>
          <a:p>
            <a:pPr indent="-2857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" sz="900"/>
              <a:t>Visitor clicks on “Log Into Account”</a:t>
            </a:r>
            <a:endParaRPr sz="900"/>
          </a:p>
          <a:p>
            <a:pPr indent="-2857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" sz="900"/>
              <a:t>Visitor is redirected to their profile</a:t>
            </a:r>
            <a:endParaRPr sz="900"/>
          </a:p>
          <a:p>
            <a:pPr indent="-2857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" sz="900"/>
              <a:t>Visitor navigates to the PayPal information section</a:t>
            </a:r>
            <a:endParaRPr sz="900"/>
          </a:p>
          <a:p>
            <a:pPr indent="-2857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" sz="900"/>
              <a:t>Visitor clicks on “Edit PayPal information”</a:t>
            </a:r>
            <a:endParaRPr sz="900"/>
          </a:p>
          <a:p>
            <a:pPr indent="-2857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" sz="900"/>
              <a:t>Visitor input their PayPal email</a:t>
            </a:r>
            <a:endParaRPr sz="900"/>
          </a:p>
          <a:p>
            <a:pPr indent="-2857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" sz="900"/>
              <a:t>Visitor inputs their PayPal password</a:t>
            </a:r>
            <a:endParaRPr sz="900"/>
          </a:p>
          <a:p>
            <a:pPr indent="-2857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" sz="900"/>
              <a:t>Visitor clicks on “Save changes”</a:t>
            </a:r>
            <a:endParaRPr sz="900"/>
          </a:p>
          <a:p>
            <a:pPr indent="-2857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" sz="900"/>
              <a:t>Visitor information is updated</a:t>
            </a:r>
            <a:endParaRPr sz="900"/>
          </a:p>
          <a:p>
            <a:pPr indent="-2857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" sz="900"/>
              <a:t>Use case ends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idx="1" type="body"/>
          </p:nvPr>
        </p:nvSpPr>
        <p:spPr>
          <a:xfrm>
            <a:off x="311700" y="582650"/>
            <a:ext cx="3704400" cy="39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View customer payments</a:t>
            </a:r>
            <a:endParaRPr sz="1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Risk Level: High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Primary Actor: Staff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Preconditions: Staff must have an account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Postconditions: Staff has viewed payments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Main Flow: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Staff goes to the SRC website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Staff clicks on “Log Into Account”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Staff is redirected to their profile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Staff navigates to “Payment History”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Staf views the payment history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ends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600" y="106600"/>
            <a:ext cx="3374925" cy="200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6038" y="2221850"/>
            <a:ext cx="456247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idx="1" type="body"/>
          </p:nvPr>
        </p:nvSpPr>
        <p:spPr>
          <a:xfrm>
            <a:off x="311700" y="351600"/>
            <a:ext cx="8520600" cy="4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Update upcoming events</a:t>
            </a:r>
            <a:endParaRPr sz="1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Risk Level: Low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Primary Actor: Staff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Preconditions: Staff must have admin access to Upcoming Events page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Postconditions: Staff updates Upcoming Events page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Main Flow: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Staff goes to the SRC website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Staff clicks on “Log Into Account”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Staff is redirected to their profile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Staff navigates to Upcoming Events page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Staff updates Upcoming Events page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ends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Online Donation</a:t>
            </a:r>
            <a:endParaRPr/>
          </a:p>
        </p:txBody>
      </p:sp>
      <p:sp>
        <p:nvSpPr>
          <p:cNvPr id="153" name="Google Shape;153;p32"/>
          <p:cNvSpPr txBox="1"/>
          <p:nvPr>
            <p:ph idx="1" type="body"/>
          </p:nvPr>
        </p:nvSpPr>
        <p:spPr>
          <a:xfrm>
            <a:off x="973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Level: High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Primary Actor: Customer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Preconditions: Customer may or may not have an account. Must own form of payment besides cash or check.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Postconditions: Customer has made online donation.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Main Flow: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Visitor goes to SRC website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Visitor clicks on “Log Into Account”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Visitor is redirected to their profile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Visitor navigates to Donation Link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Visitor views Donation Information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Visitor clicks “Make a Donation”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Visitor fills out payment information through Paypal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Visitor is sent a confirmation (and thank you) email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ends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400" y="1450125"/>
            <a:ext cx="4163738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5825" y="113550"/>
            <a:ext cx="2260900" cy="17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Use Case Diagram</a:t>
            </a:r>
            <a:endParaRPr/>
          </a:p>
        </p:txBody>
      </p:sp>
      <p:pic>
        <p:nvPicPr>
          <p:cNvPr id="161" name="Google Shape;1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663" y="1084263"/>
            <a:ext cx="387667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