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7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3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2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7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72B768-D6CA-45E8-B749-DE0F9D483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urful paint pigments">
            <a:extLst>
              <a:ext uri="{FF2B5EF4-FFF2-40B4-BE49-F238E27FC236}">
                <a16:creationId xmlns:a16="http://schemas.microsoft.com/office/drawing/2014/main" id="{5519D208-9F18-4F2A-60B0-6AF9AC8BDE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/>
          <a:stretch/>
        </p:blipFill>
        <p:spPr>
          <a:xfrm>
            <a:off x="294660" y="7113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2"/>
            <a:ext cx="12191999" cy="4360983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61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4DF7B-6AC8-26D1-CBE2-D660ADE8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6560" y="1286938"/>
            <a:ext cx="8130538" cy="2232131"/>
          </a:xfrm>
        </p:spPr>
        <p:txBody>
          <a:bodyPr>
            <a:normAutofit/>
          </a:bodyPr>
          <a:lstStyle/>
          <a:p>
            <a:r>
              <a:rPr lang="en-GB" sz="7200" dirty="0" err="1">
                <a:solidFill>
                  <a:srgbClr val="FFFFFF"/>
                </a:solidFill>
                <a:latin typeface="Algerian" panose="04020705040A020607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Sabda</a:t>
            </a:r>
            <a:r>
              <a:rPr lang="en-GB" sz="7200" dirty="0">
                <a:solidFill>
                  <a:srgbClr val="FFFFFF"/>
                </a:solidFill>
                <a:latin typeface="Algerian" panose="04020705040A020607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 Sagar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9031E-9E46-775E-2CB8-5F1A9E4CC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7048" y="3867251"/>
            <a:ext cx="3515652" cy="2181681"/>
          </a:xfrm>
        </p:spPr>
        <p:txBody>
          <a:bodyPr anchor="t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Nahakul</a:t>
            </a:r>
            <a:r>
              <a:rPr lang="en-GB" dirty="0">
                <a:solidFill>
                  <a:srgbClr val="FFFFFF"/>
                </a:solidFill>
              </a:rPr>
              <a:t> Thapa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1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9D15-96C9-7E28-F972-56F3CC0B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4181-A5DC-4956-DE6C-F48C9CE1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646259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Amasis MT Pro Medium</vt:lpstr>
      <vt:lpstr>Arial</vt:lpstr>
      <vt:lpstr>Univers Light</vt:lpstr>
      <vt:lpstr>TribuneVTI</vt:lpstr>
      <vt:lpstr>Sabda Sagar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Thapa</dc:creator>
  <cp:lastModifiedBy>Noah Thapa</cp:lastModifiedBy>
  <cp:revision>1</cp:revision>
  <dcterms:created xsi:type="dcterms:W3CDTF">2024-08-25T15:22:30Z</dcterms:created>
  <dcterms:modified xsi:type="dcterms:W3CDTF">2024-08-25T15:25:09Z</dcterms:modified>
</cp:coreProperties>
</file>