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5672-016D-4E1E-AE54-96F57B572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34204-0A0C-406C-AADA-A1D19BE1C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76A5D-CC18-447F-852E-BCEE9975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E450-4A86-4EC7-85B8-E7CB161120C2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9FE78-4AD4-4AC7-AD44-AEE020C6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EEBED-DEF7-44DB-810D-683136FF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2C67-9D9D-44FD-8E19-59C9260C6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EC05D-1207-4153-B6DD-FA8AF79B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B962A-FD30-4A17-A118-F41FBC94C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74A9-A8A6-4EB0-AC9B-B1DA31332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E450-4A86-4EC7-85B8-E7CB161120C2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20286-1ACE-49E8-A0D0-485E64274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968A6-0635-4A9C-A8B7-3E568C81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2C67-9D9D-44FD-8E19-59C9260C6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8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B7E92-5D17-4061-A999-8E0DF0CE3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0B8CC-51C7-46AC-B4DE-9D0C2BE6E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259D1-D47A-403B-BA8A-67F6CFFE6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E450-4A86-4EC7-85B8-E7CB161120C2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DEA54-6E79-409A-B169-68EEE6A4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7F529-7D73-4777-B78C-08762868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2C67-9D9D-44FD-8E19-59C9260C6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81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8BF3C-8D83-4775-979A-0491F739B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FC245-8590-4C3C-9510-7878B5BB5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DEB21-C256-4E3F-A576-4F6BA436B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E450-4A86-4EC7-85B8-E7CB161120C2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1B415-9FA8-4EBD-9CF5-7BA7ADBC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AA8BE-E91A-490B-9AB7-599ABC36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2C67-9D9D-44FD-8E19-59C9260C6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4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3A2F1-4DAA-498C-BFCB-5D1448FDE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480A6-DC48-4BE5-904A-3FA7432C8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8F467-91FF-4FB9-9708-0C92497D4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E450-4A86-4EC7-85B8-E7CB161120C2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5D0C1-BBC7-4D8A-B5E0-C8EFE54F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17C85-2F7C-4278-AD9E-947001209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2C67-9D9D-44FD-8E19-59C9260C6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97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E554-C598-4476-9EAE-DA3223A27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F060-0452-4DFF-85A4-07945B105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FF72C-E147-4F16-B394-224A11217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AA949-A5EB-4B4B-85BE-CE23B769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E450-4A86-4EC7-85B8-E7CB161120C2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CFCA8-D00B-4F48-8BD1-5C2E107CA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91BAF-1727-4860-A326-D10A4FDAF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2C67-9D9D-44FD-8E19-59C9260C6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FB16E-4C7E-44FD-B3BA-88D535BBA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26E0A-7B5A-42F2-B541-961759F75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5C8F9-D566-4B6B-8164-E953CEF91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45F29-B606-4D6D-B67C-C1C4C7BA0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49F3AB-A69E-43E7-9750-89C2F92BF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0A737D-97F8-4708-BC96-FB5427E65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E450-4A86-4EC7-85B8-E7CB161120C2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C8025-B8F8-4E21-A40F-2AD406373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29EBDB-1E9A-4217-80B5-9A54951DB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2C67-9D9D-44FD-8E19-59C9260C6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5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1D8C-4D6A-4725-BD40-0DFC5A88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9D1040-2EE2-4A52-9871-B3319DB7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E450-4A86-4EC7-85B8-E7CB161120C2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612669-95DA-4378-A06D-71564825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1EC27-CB3F-4AC6-BE4C-A58C2DC09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2C67-9D9D-44FD-8E19-59C9260C6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7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38AC89-74B8-4002-AE24-547344B9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E450-4A86-4EC7-85B8-E7CB161120C2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1AD93-AECB-44CF-9EDC-D3D91F2A2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77154-F6D5-4E8A-9D9B-60B1217E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2C67-9D9D-44FD-8E19-59C9260C6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6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D4DC-7002-4224-9C4A-DD16B9BA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CB89-317A-4D6E-BAFA-565CD52AD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15D51-0FEB-45A0-8567-33DDB3A34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89487-0403-4625-98FD-71D224FC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E450-4A86-4EC7-85B8-E7CB161120C2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3E958-B6BB-4C27-B5D1-87F9800F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CF7C8-0BE8-4C0C-BE60-1A28A9F7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2C67-9D9D-44FD-8E19-59C9260C6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0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E2F1C-6A93-4C3C-BE7A-5457083C5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8FB1CC-8E50-4974-8136-44183DA0D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ADE93-D2ED-4885-ACE6-1AD5CA4E0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38DDC-5334-4B82-9E6D-15DDB6658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E450-4A86-4EC7-85B8-E7CB161120C2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02B1D-DA79-4374-9A3E-364E8998E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BE33B-6865-42EA-9D52-E9B7669D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2C67-9D9D-44FD-8E19-59C9260C6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8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B578B-B478-4F98-8F25-1D840458F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E5A4A-4321-4103-9BF4-2B237C39D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20681-A14D-4A3A-BBFE-F4067BF8E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7E450-4A86-4EC7-85B8-E7CB161120C2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5B125-AD27-4CAF-A2A0-6B8C0F127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D2F4E-1D9B-41EE-99FC-15BBA5455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62C67-9D9D-44FD-8E19-59C9260C6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1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172BFB-123C-48D2-8CAF-CB80317494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13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49C70-4F81-44F0-AFAE-D100B43B1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pPr algn="l"/>
            <a:endParaRPr lang="en-US" sz="4800" dirty="0"/>
          </a:p>
          <a:p>
            <a:r>
              <a:rPr lang="en-US" dirty="0"/>
              <a:t>Tennis Tournament Predictor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2958B-F426-4B07-87BB-418F86B67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/>
          </a:p>
          <a:p>
            <a:r>
              <a:rPr lang="en-US" dirty="0"/>
              <a:t> Noah Padilla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195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Tennis Tournament Predictor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Tennis Tournament Predictor</dc:title>
  <dc:creator>Noah Padilla</dc:creator>
  <cp:lastModifiedBy>Noah Padilla</cp:lastModifiedBy>
  <cp:revision>1</cp:revision>
  <dcterms:created xsi:type="dcterms:W3CDTF">2020-11-14T20:49:59Z</dcterms:created>
  <dcterms:modified xsi:type="dcterms:W3CDTF">2020-11-14T20:51:46Z</dcterms:modified>
</cp:coreProperties>
</file>