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160" autoAdjust="0"/>
  </p:normalViewPr>
  <p:slideViewPr>
    <p:cSldViewPr snapToGrid="0">
      <p:cViewPr varScale="1">
        <p:scale>
          <a:sx n="114" d="100"/>
          <a:sy n="114" d="100"/>
        </p:scale>
        <p:origin x="132" y="-1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444E4-2321-4172-8E87-912E4F60FFA4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C4BB0-F24A-4063-A231-E1F91C8CB51E}">
      <dgm:prSet phldrT="[Text]"/>
      <dgm:spPr/>
      <dgm:t>
        <a:bodyPr/>
        <a:lstStyle/>
        <a:p>
          <a:r>
            <a:rPr lang="en-US" dirty="0"/>
            <a:t>Picture of a vehicle</a:t>
          </a:r>
        </a:p>
      </dgm:t>
    </dgm:pt>
    <dgm:pt modelId="{D4F1CB98-DB0B-4052-8CF9-92E47624B3E4}" type="parTrans" cxnId="{77B25C6A-7E58-402C-81FB-FA7BA9800E33}">
      <dgm:prSet/>
      <dgm:spPr/>
      <dgm:t>
        <a:bodyPr/>
        <a:lstStyle/>
        <a:p>
          <a:endParaRPr lang="en-US"/>
        </a:p>
      </dgm:t>
    </dgm:pt>
    <dgm:pt modelId="{2D6BCECF-DCCA-4350-B73B-5EE6E63AD396}" type="sibTrans" cxnId="{77B25C6A-7E58-402C-81FB-FA7BA9800E33}">
      <dgm:prSet/>
      <dgm:spPr/>
      <dgm:t>
        <a:bodyPr/>
        <a:lstStyle/>
        <a:p>
          <a:endParaRPr lang="en-US"/>
        </a:p>
      </dgm:t>
    </dgm:pt>
    <dgm:pt modelId="{DAE09D6C-E57F-48E3-A783-2A42A51CD7D7}">
      <dgm:prSet phldrT="[Text]"/>
      <dgm:spPr/>
      <dgm:t>
        <a:bodyPr/>
        <a:lstStyle/>
        <a:p>
          <a:r>
            <a:rPr lang="en-US" dirty="0"/>
            <a:t>Make + Model </a:t>
          </a:r>
        </a:p>
      </dgm:t>
    </dgm:pt>
    <dgm:pt modelId="{0D363F4E-37EE-49A5-B1E1-58CE844AA64F}" type="parTrans" cxnId="{159BAE70-B52D-4D54-860C-DA9D30494A03}">
      <dgm:prSet/>
      <dgm:spPr/>
      <dgm:t>
        <a:bodyPr/>
        <a:lstStyle/>
        <a:p>
          <a:endParaRPr lang="en-US"/>
        </a:p>
      </dgm:t>
    </dgm:pt>
    <dgm:pt modelId="{B3406771-84A3-4599-A722-0C961919C896}" type="sibTrans" cxnId="{159BAE70-B52D-4D54-860C-DA9D30494A03}">
      <dgm:prSet/>
      <dgm:spPr/>
      <dgm:t>
        <a:bodyPr/>
        <a:lstStyle/>
        <a:p>
          <a:endParaRPr lang="en-US"/>
        </a:p>
      </dgm:t>
    </dgm:pt>
    <dgm:pt modelId="{55AC4A6C-06AC-46A1-AFDA-3936B3225E7A}" type="pres">
      <dgm:prSet presAssocID="{D74444E4-2321-4172-8E87-912E4F60FFA4}" presName="Name0" presStyleCnt="0">
        <dgm:presLayoutVars>
          <dgm:chMax val="4"/>
          <dgm:resizeHandles val="exact"/>
        </dgm:presLayoutVars>
      </dgm:prSet>
      <dgm:spPr/>
    </dgm:pt>
    <dgm:pt modelId="{2BFB02BD-0A57-44AC-9B2D-C6C1FABA404E}" type="pres">
      <dgm:prSet presAssocID="{D74444E4-2321-4172-8E87-912E4F60FFA4}" presName="ellipse" presStyleLbl="trBgShp" presStyleIdx="0" presStyleCnt="1"/>
      <dgm:spPr/>
    </dgm:pt>
    <dgm:pt modelId="{196C2378-D5C7-46B1-BB3F-99B45305147E}" type="pres">
      <dgm:prSet presAssocID="{D74444E4-2321-4172-8E87-912E4F60FFA4}" presName="arrow1" presStyleLbl="fgShp" presStyleIdx="0" presStyleCnt="1"/>
      <dgm:spPr/>
    </dgm:pt>
    <dgm:pt modelId="{DC072F60-85B0-4082-8F7B-34356E51D07D}" type="pres">
      <dgm:prSet presAssocID="{D74444E4-2321-4172-8E87-912E4F60FFA4}" presName="rectangle" presStyleLbl="revTx" presStyleIdx="0" presStyleCnt="1">
        <dgm:presLayoutVars>
          <dgm:bulletEnabled val="1"/>
        </dgm:presLayoutVars>
      </dgm:prSet>
      <dgm:spPr/>
    </dgm:pt>
    <dgm:pt modelId="{65C11667-8ACA-4185-850E-F32D581010D1}" type="pres">
      <dgm:prSet presAssocID="{DAE09D6C-E57F-48E3-A783-2A42A51CD7D7}" presName="item1" presStyleLbl="node1" presStyleIdx="0" presStyleCnt="1" custLinFactNeighborX="12106" custLinFactNeighborY="-34170">
        <dgm:presLayoutVars>
          <dgm:bulletEnabled val="1"/>
        </dgm:presLayoutVars>
      </dgm:prSet>
      <dgm:spPr/>
    </dgm:pt>
    <dgm:pt modelId="{29F79EB0-00D8-4AE5-9307-82B863E40FDA}" type="pres">
      <dgm:prSet presAssocID="{D74444E4-2321-4172-8E87-912E4F60FFA4}" presName="funnel" presStyleLbl="trAlignAcc1" presStyleIdx="0" presStyleCnt="1" custLinFactNeighborX="215" custLinFactNeighborY="-807"/>
      <dgm:spPr/>
    </dgm:pt>
  </dgm:ptLst>
  <dgm:cxnLst>
    <dgm:cxn modelId="{77B31121-DE18-479B-BF00-B3D89F06BC7D}" type="presOf" srcId="{D74444E4-2321-4172-8E87-912E4F60FFA4}" destId="{55AC4A6C-06AC-46A1-AFDA-3936B3225E7A}" srcOrd="0" destOrd="0" presId="urn:microsoft.com/office/officeart/2005/8/layout/funnel1"/>
    <dgm:cxn modelId="{77B25C6A-7E58-402C-81FB-FA7BA9800E33}" srcId="{D74444E4-2321-4172-8E87-912E4F60FFA4}" destId="{043C4BB0-F24A-4063-A231-E1F91C8CB51E}" srcOrd="0" destOrd="0" parTransId="{D4F1CB98-DB0B-4052-8CF9-92E47624B3E4}" sibTransId="{2D6BCECF-DCCA-4350-B73B-5EE6E63AD396}"/>
    <dgm:cxn modelId="{159BAE70-B52D-4D54-860C-DA9D30494A03}" srcId="{D74444E4-2321-4172-8E87-912E4F60FFA4}" destId="{DAE09D6C-E57F-48E3-A783-2A42A51CD7D7}" srcOrd="1" destOrd="0" parTransId="{0D363F4E-37EE-49A5-B1E1-58CE844AA64F}" sibTransId="{B3406771-84A3-4599-A722-0C961919C896}"/>
    <dgm:cxn modelId="{3F004754-D0B3-45CE-B97F-73465B6D22FB}" type="presOf" srcId="{043C4BB0-F24A-4063-A231-E1F91C8CB51E}" destId="{65C11667-8ACA-4185-850E-F32D581010D1}" srcOrd="0" destOrd="0" presId="urn:microsoft.com/office/officeart/2005/8/layout/funnel1"/>
    <dgm:cxn modelId="{5AE17E55-D048-46C0-80A7-C6A55956865F}" type="presOf" srcId="{DAE09D6C-E57F-48E3-A783-2A42A51CD7D7}" destId="{DC072F60-85B0-4082-8F7B-34356E51D07D}" srcOrd="0" destOrd="0" presId="urn:microsoft.com/office/officeart/2005/8/layout/funnel1"/>
    <dgm:cxn modelId="{35284103-1149-40A9-87DA-4CD59DCB0503}" type="presParOf" srcId="{55AC4A6C-06AC-46A1-AFDA-3936B3225E7A}" destId="{2BFB02BD-0A57-44AC-9B2D-C6C1FABA404E}" srcOrd="0" destOrd="0" presId="urn:microsoft.com/office/officeart/2005/8/layout/funnel1"/>
    <dgm:cxn modelId="{223C30AE-5298-421B-993F-056A3ECE3656}" type="presParOf" srcId="{55AC4A6C-06AC-46A1-AFDA-3936B3225E7A}" destId="{196C2378-D5C7-46B1-BB3F-99B45305147E}" srcOrd="1" destOrd="0" presId="urn:microsoft.com/office/officeart/2005/8/layout/funnel1"/>
    <dgm:cxn modelId="{0B256A3A-7898-44E8-BF38-72A0C786E6A5}" type="presParOf" srcId="{55AC4A6C-06AC-46A1-AFDA-3936B3225E7A}" destId="{DC072F60-85B0-4082-8F7B-34356E51D07D}" srcOrd="2" destOrd="0" presId="urn:microsoft.com/office/officeart/2005/8/layout/funnel1"/>
    <dgm:cxn modelId="{8B84BFD0-2371-4B01-83EC-136D37C79B4C}" type="presParOf" srcId="{55AC4A6C-06AC-46A1-AFDA-3936B3225E7A}" destId="{65C11667-8ACA-4185-850E-F32D581010D1}" srcOrd="3" destOrd="0" presId="urn:microsoft.com/office/officeart/2005/8/layout/funnel1"/>
    <dgm:cxn modelId="{3142AF48-9DBD-433E-9D1A-D4D2F01C0670}" type="presParOf" srcId="{55AC4A6C-06AC-46A1-AFDA-3936B3225E7A}" destId="{29F79EB0-00D8-4AE5-9307-82B863E40FDA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Extract data and filter it (CHOG) from STANFORD car dataset (</a:t>
          </a:r>
          <a:r>
            <a:rPr lang="en-US" b="0" i="0" dirty="0"/>
            <a:t>16,185 images of 196 classes of cars</a:t>
          </a:r>
          <a:r>
            <a:rPr lang="en-US" dirty="0"/>
            <a:t>)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Identify Vehicle type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Train RFC or MLP model to identify vehicle type (car and truck for now)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Identify </a:t>
          </a:r>
          <a:r>
            <a:rPr lang="en-US" dirty="0" err="1"/>
            <a:t>Make+Model</a:t>
          </a:r>
          <a:endParaRPr lang="en-US" dirty="0"/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Use ORB+RANSAC to identify make and model for that vehicle type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3"/>
      <dgm:spPr/>
    </dgm:pt>
    <dgm:pt modelId="{9AFA4903-C1AC-4872-B8FC-33B461DA35FC}" type="pres">
      <dgm:prSet presAssocID="{5F712884-449D-4DB5-9953-28B7C76B95EA}" presName="desTx" presStyleLbl="fgAcc1" presStyleIdx="0" presStyleCnt="3" custScaleX="120786" custScaleY="103801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2"/>
      <dgm:spPr/>
    </dgm:pt>
    <dgm:pt modelId="{ADE18D45-E3E4-4C40-8D6C-3AC62ACE8299}" type="pres">
      <dgm:prSet presAssocID="{EB5FE175-6B6D-4195-A86F-6DFA96778160}" presName="connTx" presStyleLbl="sibTrans2D1" presStyleIdx="0" presStyleCnt="2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1" presStyleCnt="3"/>
      <dgm:spPr/>
    </dgm:pt>
    <dgm:pt modelId="{1526152F-906E-4121-A143-DD130A011105}" type="pres">
      <dgm:prSet presAssocID="{DC2DF88C-35A0-4E30-A3E4-E002DC34F521}" presName="desTx" presStyleLbl="fgAcc1" presStyleIdx="1" presStyleCnt="3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1" presStyleCnt="2"/>
      <dgm:spPr/>
    </dgm:pt>
    <dgm:pt modelId="{7E8F3DD0-4BD8-4C40-B882-1E8B5E423D90}" type="pres">
      <dgm:prSet presAssocID="{4DFC88DE-E0F0-4976-9B83-58EADA7CE300}" presName="connTx" presStyleLbl="sibTrans2D1" presStyleIdx="1" presStyleCnt="2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2" presStyleCnt="3"/>
      <dgm:spPr/>
    </dgm:pt>
    <dgm:pt modelId="{893E387F-15C0-4F86-BCD4-13F52E420B46}" type="pres">
      <dgm:prSet presAssocID="{F5961DD5-682B-4D21-A827-30C64679BB5F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1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2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49EDC91B-50FF-4365-926C-F2278594A3F7}" type="presParOf" srcId="{FDB6D5C0-0ED5-4B9D-9E48-126ED2C433C3}" destId="{A7DAE057-DF90-4B1D-8997-39328454C8BF}" srcOrd="2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3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4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B02BD-0A57-44AC-9B2D-C6C1FABA404E}">
      <dsp:nvSpPr>
        <dsp:cNvPr id="0" name=""/>
        <dsp:cNvSpPr/>
      </dsp:nvSpPr>
      <dsp:spPr>
        <a:xfrm>
          <a:off x="1085815" y="157167"/>
          <a:ext cx="3119168" cy="108324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C2378-D5C7-46B1-BB3F-99B45305147E}">
      <dsp:nvSpPr>
        <dsp:cNvPr id="0" name=""/>
        <dsp:cNvSpPr/>
      </dsp:nvSpPr>
      <dsp:spPr>
        <a:xfrm>
          <a:off x="2347990" y="2809669"/>
          <a:ext cx="604490" cy="38687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72F60-85B0-4082-8F7B-34356E51D07D}">
      <dsp:nvSpPr>
        <dsp:cNvPr id="0" name=""/>
        <dsp:cNvSpPr/>
      </dsp:nvSpPr>
      <dsp:spPr>
        <a:xfrm>
          <a:off x="1199459" y="3119168"/>
          <a:ext cx="2901552" cy="72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Make + Model </a:t>
          </a:r>
        </a:p>
      </dsp:txBody>
      <dsp:txXfrm>
        <a:off x="1199459" y="3119168"/>
        <a:ext cx="2901552" cy="725388"/>
      </dsp:txXfrm>
    </dsp:sp>
    <dsp:sp modelId="{65C11667-8ACA-4185-850E-F32D581010D1}">
      <dsp:nvSpPr>
        <dsp:cNvPr id="0" name=""/>
        <dsp:cNvSpPr/>
      </dsp:nvSpPr>
      <dsp:spPr>
        <a:xfrm>
          <a:off x="1767056" y="0"/>
          <a:ext cx="1692572" cy="16925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Picture of a vehicle</a:t>
          </a:r>
        </a:p>
      </dsp:txBody>
      <dsp:txXfrm>
        <a:off x="2014927" y="247871"/>
        <a:ext cx="1196830" cy="1196830"/>
      </dsp:txXfrm>
    </dsp:sp>
    <dsp:sp modelId="{29F79EB0-00D8-4AE5-9307-82B863E40FDA}">
      <dsp:nvSpPr>
        <dsp:cNvPr id="0" name=""/>
        <dsp:cNvSpPr/>
      </dsp:nvSpPr>
      <dsp:spPr>
        <a:xfrm>
          <a:off x="964941" y="2325"/>
          <a:ext cx="3385144" cy="270811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5382" y="571152"/>
          <a:ext cx="1810154" cy="839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Get Data</a:t>
          </a:r>
        </a:p>
      </dsp:txBody>
      <dsp:txXfrm>
        <a:off x="5382" y="571152"/>
        <a:ext cx="1810154" cy="559777"/>
      </dsp:txXfrm>
    </dsp:sp>
    <dsp:sp modelId="{9AFA4903-C1AC-4872-B8FC-33B461DA35FC}">
      <dsp:nvSpPr>
        <dsp:cNvPr id="0" name=""/>
        <dsp:cNvSpPr/>
      </dsp:nvSpPr>
      <dsp:spPr>
        <a:xfrm>
          <a:off x="188007" y="1098601"/>
          <a:ext cx="2186413" cy="17656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Extract data and filter it (CHOG) from STANFORD car dataset (</a:t>
          </a:r>
          <a:r>
            <a:rPr lang="en-US" sz="1500" b="0" i="0" kern="1200" dirty="0"/>
            <a:t>16,185 images of 196 classes of cars</a:t>
          </a:r>
          <a:r>
            <a:rPr lang="en-US" sz="1500" kern="1200" dirty="0"/>
            <a:t>)</a:t>
          </a:r>
        </a:p>
      </dsp:txBody>
      <dsp:txXfrm>
        <a:off x="239721" y="1150315"/>
        <a:ext cx="2082985" cy="1662227"/>
      </dsp:txXfrm>
    </dsp:sp>
    <dsp:sp modelId="{B4B2D37A-6F50-4E0F-B305-9EB4D512D773}">
      <dsp:nvSpPr>
        <dsp:cNvPr id="0" name=""/>
        <dsp:cNvSpPr/>
      </dsp:nvSpPr>
      <dsp:spPr>
        <a:xfrm rot="17948">
          <a:off x="2136978" y="633885"/>
          <a:ext cx="681473" cy="450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36979" y="723667"/>
        <a:ext cx="546270" cy="270406"/>
      </dsp:txXfrm>
    </dsp:sp>
    <dsp:sp modelId="{ABF185BD-956E-4777-8763-980278E426BB}">
      <dsp:nvSpPr>
        <dsp:cNvPr id="0" name=""/>
        <dsp:cNvSpPr/>
      </dsp:nvSpPr>
      <dsp:spPr>
        <a:xfrm>
          <a:off x="3101318" y="587315"/>
          <a:ext cx="1810154" cy="839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Vehicle type</a:t>
          </a:r>
        </a:p>
      </dsp:txBody>
      <dsp:txXfrm>
        <a:off x="3101318" y="587315"/>
        <a:ext cx="1810154" cy="559777"/>
      </dsp:txXfrm>
    </dsp:sp>
    <dsp:sp modelId="{1526152F-906E-4121-A143-DD130A011105}">
      <dsp:nvSpPr>
        <dsp:cNvPr id="0" name=""/>
        <dsp:cNvSpPr/>
      </dsp:nvSpPr>
      <dsp:spPr>
        <a:xfrm>
          <a:off x="3472073" y="1147093"/>
          <a:ext cx="1810154" cy="1701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Train RFC or MLP model to identify vehicle type (car and truck for now)</a:t>
          </a:r>
        </a:p>
      </dsp:txBody>
      <dsp:txXfrm>
        <a:off x="3521894" y="1196914"/>
        <a:ext cx="1710512" cy="1601358"/>
      </dsp:txXfrm>
    </dsp:sp>
    <dsp:sp modelId="{14AD0DAF-92D3-400A-A4E0-170D0AF84100}">
      <dsp:nvSpPr>
        <dsp:cNvPr id="0" name=""/>
        <dsp:cNvSpPr/>
      </dsp:nvSpPr>
      <dsp:spPr>
        <a:xfrm>
          <a:off x="5185886" y="641866"/>
          <a:ext cx="581755" cy="45067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185886" y="732001"/>
        <a:ext cx="446552" cy="270406"/>
      </dsp:txXfrm>
    </dsp:sp>
    <dsp:sp modelId="{D685B160-AC57-41A0-95FE-636A4391B913}">
      <dsp:nvSpPr>
        <dsp:cNvPr id="0" name=""/>
        <dsp:cNvSpPr/>
      </dsp:nvSpPr>
      <dsp:spPr>
        <a:xfrm>
          <a:off x="6009124" y="587315"/>
          <a:ext cx="1810154" cy="8396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 </a:t>
          </a:r>
          <a:r>
            <a:rPr lang="en-US" sz="1500" kern="1200" dirty="0" err="1"/>
            <a:t>Make+Model</a:t>
          </a:r>
          <a:endParaRPr lang="en-US" sz="1500" kern="1200" dirty="0"/>
        </a:p>
      </dsp:txBody>
      <dsp:txXfrm>
        <a:off x="6009124" y="587315"/>
        <a:ext cx="1810154" cy="559777"/>
      </dsp:txXfrm>
    </dsp:sp>
    <dsp:sp modelId="{893E387F-15C0-4F86-BCD4-13F52E420B46}">
      <dsp:nvSpPr>
        <dsp:cNvPr id="0" name=""/>
        <dsp:cNvSpPr/>
      </dsp:nvSpPr>
      <dsp:spPr>
        <a:xfrm>
          <a:off x="6379879" y="1147093"/>
          <a:ext cx="1810154" cy="1701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ORB+RANSAC to identify make and model for that vehicle type</a:t>
          </a:r>
        </a:p>
      </dsp:txBody>
      <dsp:txXfrm>
        <a:off x="6429700" y="1196914"/>
        <a:ext cx="1710512" cy="160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4/12/2021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4/12/2021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4/12/2021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4/12/2021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hyperlink" Target="https://pt.wikipedia.org/wiki/Ficheiro:Tesla_Roadster_--_02-11-2011.jpg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hyperlink" Target="https://commons.wikimedia.org/wiki/File:2016_Lotus_Elise_S_1.8_Front.jpg" TargetMode="Externa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 Identifier | </a:t>
            </a:r>
            <a:r>
              <a:rPr lang="en-US" sz="1800" dirty="0"/>
              <a:t>R Noah Padilla </a:t>
            </a:r>
            <a:r>
              <a:rPr lang="en-US" dirty="0"/>
              <a:t>|</a:t>
            </a:r>
            <a:r>
              <a:rPr lang="en-US" sz="1800" dirty="0"/>
              <a:t> CV Final Project Proposal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DA9752-E74C-4AE4-B81A-C3BC9D0D1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752383"/>
              </p:ext>
            </p:extLst>
          </p:nvPr>
        </p:nvGraphicFramePr>
        <p:xfrm>
          <a:off x="7743249" y="2097102"/>
          <a:ext cx="5300471" cy="386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25C408-0C08-401D-9C62-3A3D321E4E13}"/>
              </a:ext>
            </a:extLst>
          </p:cNvPr>
          <p:cNvSpPr txBox="1"/>
          <p:nvPr/>
        </p:nvSpPr>
        <p:spPr>
          <a:xfrm>
            <a:off x="9802935" y="421613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graphicFrame>
        <p:nvGraphicFramePr>
          <p:cNvPr id="7" name="Content Placeholder 2" descr="Accent process showing 4 groups arranged from left to right with task descriptions under each group">
            <a:extLst>
              <a:ext uri="{FF2B5EF4-FFF2-40B4-BE49-F238E27FC236}">
                <a16:creationId xmlns:a16="http://schemas.microsoft.com/office/drawing/2014/main" id="{7951F7A4-FAB5-4A30-B56C-9A83F56A2D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918779"/>
              </p:ext>
            </p:extLst>
          </p:nvPr>
        </p:nvGraphicFramePr>
        <p:xfrm>
          <a:off x="842968" y="3846804"/>
          <a:ext cx="8195417" cy="343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5EFCFE1-8D3A-4B11-853D-3D9301B5D94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71375" y="1750525"/>
            <a:ext cx="3035300" cy="19848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E9FE8E-45F9-47E9-A1EC-1A9560B2971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725748" y="1749238"/>
            <a:ext cx="3884628" cy="19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presentation (widescreen)</Template>
  <TotalTime>551</TotalTime>
  <Words>79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Science Project 16x9</vt:lpstr>
      <vt:lpstr>Vehicle Model Identifier | R Noah Padilla | CV Final 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Model Identifier</dc:title>
  <dc:creator>Noah Padilla</dc:creator>
  <cp:lastModifiedBy>Noah Padilla</cp:lastModifiedBy>
  <cp:revision>15</cp:revision>
  <dcterms:created xsi:type="dcterms:W3CDTF">2021-04-11T01:04:13Z</dcterms:created>
  <dcterms:modified xsi:type="dcterms:W3CDTF">2021-04-13T03:38:53Z</dcterms:modified>
</cp:coreProperties>
</file>