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8" r:id="rId3"/>
    <p:sldId id="260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2160" autoAdjust="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444E4-2321-4172-8E87-912E4F60FFA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C4BB0-F24A-4063-A231-E1F91C8CB51E}">
      <dgm:prSet phldrT="[Text]"/>
      <dgm:spPr/>
      <dgm:t>
        <a:bodyPr/>
        <a:lstStyle/>
        <a:p>
          <a:r>
            <a:rPr lang="en-US" dirty="0"/>
            <a:t>Picture of a vehicle</a:t>
          </a:r>
        </a:p>
      </dgm:t>
    </dgm:pt>
    <dgm:pt modelId="{D4F1CB98-DB0B-4052-8CF9-92E47624B3E4}" type="parTrans" cxnId="{77B25C6A-7E58-402C-81FB-FA7BA9800E33}">
      <dgm:prSet/>
      <dgm:spPr/>
      <dgm:t>
        <a:bodyPr/>
        <a:lstStyle/>
        <a:p>
          <a:endParaRPr lang="en-US"/>
        </a:p>
      </dgm:t>
    </dgm:pt>
    <dgm:pt modelId="{2D6BCECF-DCCA-4350-B73B-5EE6E63AD396}" type="sibTrans" cxnId="{77B25C6A-7E58-402C-81FB-FA7BA9800E33}">
      <dgm:prSet/>
      <dgm:spPr/>
      <dgm:t>
        <a:bodyPr/>
        <a:lstStyle/>
        <a:p>
          <a:endParaRPr lang="en-US"/>
        </a:p>
      </dgm:t>
    </dgm:pt>
    <dgm:pt modelId="{DAE09D6C-E57F-48E3-A783-2A42A51CD7D7}">
      <dgm:prSet phldrT="[Text]"/>
      <dgm:spPr/>
      <dgm:t>
        <a:bodyPr/>
        <a:lstStyle/>
        <a:p>
          <a:r>
            <a:rPr lang="en-US" dirty="0"/>
            <a:t>Make + Model </a:t>
          </a:r>
        </a:p>
      </dgm:t>
    </dgm:pt>
    <dgm:pt modelId="{0D363F4E-37EE-49A5-B1E1-58CE844AA64F}" type="parTrans" cxnId="{159BAE70-B52D-4D54-860C-DA9D30494A03}">
      <dgm:prSet/>
      <dgm:spPr/>
      <dgm:t>
        <a:bodyPr/>
        <a:lstStyle/>
        <a:p>
          <a:endParaRPr lang="en-US"/>
        </a:p>
      </dgm:t>
    </dgm:pt>
    <dgm:pt modelId="{B3406771-84A3-4599-A722-0C961919C896}" type="sibTrans" cxnId="{159BAE70-B52D-4D54-860C-DA9D30494A03}">
      <dgm:prSet/>
      <dgm:spPr/>
      <dgm:t>
        <a:bodyPr/>
        <a:lstStyle/>
        <a:p>
          <a:endParaRPr lang="en-US"/>
        </a:p>
      </dgm:t>
    </dgm:pt>
    <dgm:pt modelId="{55AC4A6C-06AC-46A1-AFDA-3936B3225E7A}" type="pres">
      <dgm:prSet presAssocID="{D74444E4-2321-4172-8E87-912E4F60FFA4}" presName="Name0" presStyleCnt="0">
        <dgm:presLayoutVars>
          <dgm:chMax val="4"/>
          <dgm:resizeHandles val="exact"/>
        </dgm:presLayoutVars>
      </dgm:prSet>
      <dgm:spPr/>
    </dgm:pt>
    <dgm:pt modelId="{2BFB02BD-0A57-44AC-9B2D-C6C1FABA404E}" type="pres">
      <dgm:prSet presAssocID="{D74444E4-2321-4172-8E87-912E4F60FFA4}" presName="ellipse" presStyleLbl="trBgShp" presStyleIdx="0" presStyleCnt="1"/>
      <dgm:spPr/>
    </dgm:pt>
    <dgm:pt modelId="{196C2378-D5C7-46B1-BB3F-99B45305147E}" type="pres">
      <dgm:prSet presAssocID="{D74444E4-2321-4172-8E87-912E4F60FFA4}" presName="arrow1" presStyleLbl="fgShp" presStyleIdx="0" presStyleCnt="1"/>
      <dgm:spPr/>
    </dgm:pt>
    <dgm:pt modelId="{DC072F60-85B0-4082-8F7B-34356E51D07D}" type="pres">
      <dgm:prSet presAssocID="{D74444E4-2321-4172-8E87-912E4F60FFA4}" presName="rectangle" presStyleLbl="revTx" presStyleIdx="0" presStyleCnt="1">
        <dgm:presLayoutVars>
          <dgm:bulletEnabled val="1"/>
        </dgm:presLayoutVars>
      </dgm:prSet>
      <dgm:spPr/>
    </dgm:pt>
    <dgm:pt modelId="{65C11667-8ACA-4185-850E-F32D581010D1}" type="pres">
      <dgm:prSet presAssocID="{DAE09D6C-E57F-48E3-A783-2A42A51CD7D7}" presName="item1" presStyleLbl="node1" presStyleIdx="0" presStyleCnt="1" custLinFactNeighborX="12106" custLinFactNeighborY="-34170">
        <dgm:presLayoutVars>
          <dgm:bulletEnabled val="1"/>
        </dgm:presLayoutVars>
      </dgm:prSet>
      <dgm:spPr/>
    </dgm:pt>
    <dgm:pt modelId="{29F79EB0-00D8-4AE5-9307-82B863E40FDA}" type="pres">
      <dgm:prSet presAssocID="{D74444E4-2321-4172-8E87-912E4F60FFA4}" presName="funnel" presStyleLbl="trAlignAcc1" presStyleIdx="0" presStyleCnt="1" custLinFactNeighborX="215" custLinFactNeighborY="-807"/>
      <dgm:spPr/>
    </dgm:pt>
  </dgm:ptLst>
  <dgm:cxnLst>
    <dgm:cxn modelId="{77B31121-DE18-479B-BF00-B3D89F06BC7D}" type="presOf" srcId="{D74444E4-2321-4172-8E87-912E4F60FFA4}" destId="{55AC4A6C-06AC-46A1-AFDA-3936B3225E7A}" srcOrd="0" destOrd="0" presId="urn:microsoft.com/office/officeart/2005/8/layout/funnel1"/>
    <dgm:cxn modelId="{77B25C6A-7E58-402C-81FB-FA7BA9800E33}" srcId="{D74444E4-2321-4172-8E87-912E4F60FFA4}" destId="{043C4BB0-F24A-4063-A231-E1F91C8CB51E}" srcOrd="0" destOrd="0" parTransId="{D4F1CB98-DB0B-4052-8CF9-92E47624B3E4}" sibTransId="{2D6BCECF-DCCA-4350-B73B-5EE6E63AD396}"/>
    <dgm:cxn modelId="{159BAE70-B52D-4D54-860C-DA9D30494A03}" srcId="{D74444E4-2321-4172-8E87-912E4F60FFA4}" destId="{DAE09D6C-E57F-48E3-A783-2A42A51CD7D7}" srcOrd="1" destOrd="0" parTransId="{0D363F4E-37EE-49A5-B1E1-58CE844AA64F}" sibTransId="{B3406771-84A3-4599-A722-0C961919C896}"/>
    <dgm:cxn modelId="{3F004754-D0B3-45CE-B97F-73465B6D22FB}" type="presOf" srcId="{043C4BB0-F24A-4063-A231-E1F91C8CB51E}" destId="{65C11667-8ACA-4185-850E-F32D581010D1}" srcOrd="0" destOrd="0" presId="urn:microsoft.com/office/officeart/2005/8/layout/funnel1"/>
    <dgm:cxn modelId="{5AE17E55-D048-46C0-80A7-C6A55956865F}" type="presOf" srcId="{DAE09D6C-E57F-48E3-A783-2A42A51CD7D7}" destId="{DC072F60-85B0-4082-8F7B-34356E51D07D}" srcOrd="0" destOrd="0" presId="urn:microsoft.com/office/officeart/2005/8/layout/funnel1"/>
    <dgm:cxn modelId="{35284103-1149-40A9-87DA-4CD59DCB0503}" type="presParOf" srcId="{55AC4A6C-06AC-46A1-AFDA-3936B3225E7A}" destId="{2BFB02BD-0A57-44AC-9B2D-C6C1FABA404E}" srcOrd="0" destOrd="0" presId="urn:microsoft.com/office/officeart/2005/8/layout/funnel1"/>
    <dgm:cxn modelId="{223C30AE-5298-421B-993F-056A3ECE3656}" type="presParOf" srcId="{55AC4A6C-06AC-46A1-AFDA-3936B3225E7A}" destId="{196C2378-D5C7-46B1-BB3F-99B45305147E}" srcOrd="1" destOrd="0" presId="urn:microsoft.com/office/officeart/2005/8/layout/funnel1"/>
    <dgm:cxn modelId="{0B256A3A-7898-44E8-BF38-72A0C786E6A5}" type="presParOf" srcId="{55AC4A6C-06AC-46A1-AFDA-3936B3225E7A}" destId="{DC072F60-85B0-4082-8F7B-34356E51D07D}" srcOrd="2" destOrd="0" presId="urn:microsoft.com/office/officeart/2005/8/layout/funnel1"/>
    <dgm:cxn modelId="{8B84BFD0-2371-4B01-83EC-136D37C79B4C}" type="presParOf" srcId="{55AC4A6C-06AC-46A1-AFDA-3936B3225E7A}" destId="{65C11667-8ACA-4185-850E-F32D581010D1}" srcOrd="3" destOrd="0" presId="urn:microsoft.com/office/officeart/2005/8/layout/funnel1"/>
    <dgm:cxn modelId="{3142AF48-9DBD-433E-9D1A-D4D2F01C0670}" type="presParOf" srcId="{55AC4A6C-06AC-46A1-AFDA-3936B3225E7A}" destId="{29F79EB0-00D8-4AE5-9307-82B863E40FDA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Extract data and filter </a:t>
          </a:r>
          <a:r>
            <a:rPr lang="en-US"/>
            <a:t>it (HOG) </a:t>
          </a:r>
          <a:r>
            <a:rPr lang="en-US" dirty="0"/>
            <a:t>from STANFORD car dataset (</a:t>
          </a:r>
          <a:r>
            <a:rPr lang="en-US" b="0" i="0" dirty="0"/>
            <a:t>16,185 images of 196 classes of cars</a:t>
          </a:r>
          <a:r>
            <a:rPr lang="en-US" dirty="0"/>
            <a:t>)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Identify Vehicle type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Train RFC or MLP model to identify vehicle type (car and truck for now)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Identify </a:t>
          </a:r>
          <a:r>
            <a:rPr lang="en-US" dirty="0" err="1"/>
            <a:t>Make+Model</a:t>
          </a:r>
          <a:endParaRPr lang="en-US" dirty="0"/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Use ORB+RANSAC to identify make and model for that vehicle type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3"/>
      <dgm:spPr/>
    </dgm:pt>
    <dgm:pt modelId="{9AFA4903-C1AC-4872-B8FC-33B461DA35FC}" type="pres">
      <dgm:prSet presAssocID="{5F712884-449D-4DB5-9953-28B7C76B95EA}" presName="desTx" presStyleLbl="fgAcc1" presStyleIdx="0" presStyleCnt="3" custScaleX="120786" custScaleY="103801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2"/>
      <dgm:spPr/>
    </dgm:pt>
    <dgm:pt modelId="{ADE18D45-E3E4-4C40-8D6C-3AC62ACE8299}" type="pres">
      <dgm:prSet presAssocID="{EB5FE175-6B6D-4195-A86F-6DFA96778160}" presName="connTx" presStyleLbl="sibTrans2D1" presStyleIdx="0" presStyleCnt="2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1" presStyleCnt="3"/>
      <dgm:spPr/>
    </dgm:pt>
    <dgm:pt modelId="{1526152F-906E-4121-A143-DD130A011105}" type="pres">
      <dgm:prSet presAssocID="{DC2DF88C-35A0-4E30-A3E4-E002DC34F521}" presName="desTx" presStyleLbl="fgAcc1" presStyleIdx="1" presStyleCnt="3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1" presStyleCnt="2"/>
      <dgm:spPr/>
    </dgm:pt>
    <dgm:pt modelId="{7E8F3DD0-4BD8-4C40-B882-1E8B5E423D90}" type="pres">
      <dgm:prSet presAssocID="{4DFC88DE-E0F0-4976-9B83-58EADA7CE300}" presName="connTx" presStyleLbl="sibTrans2D1" presStyleIdx="1" presStyleCnt="2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2" presStyleCnt="3"/>
      <dgm:spPr/>
    </dgm:pt>
    <dgm:pt modelId="{893E387F-15C0-4F86-BCD4-13F52E420B46}" type="pres">
      <dgm:prSet presAssocID="{F5961DD5-682B-4D21-A827-30C64679BB5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1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2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49EDC91B-50FF-4365-926C-F2278594A3F7}" type="presParOf" srcId="{FDB6D5C0-0ED5-4B9D-9E48-126ED2C433C3}" destId="{A7DAE057-DF90-4B1D-8997-39328454C8BF}" srcOrd="2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3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4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65BBF4-ED4F-4CBE-8EDC-F2BC1915829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A5B2DA1-A08D-4ADE-9B5D-A4D11C883345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Filter data</a:t>
          </a:r>
        </a:p>
      </dgm:t>
    </dgm:pt>
    <dgm:pt modelId="{3117E56E-3EA6-474D-8AA3-CDCD9D6EB36C}" type="parTrans" cxnId="{4301802E-D21E-470C-8331-45368CBF0825}">
      <dgm:prSet/>
      <dgm:spPr/>
      <dgm:t>
        <a:bodyPr/>
        <a:lstStyle/>
        <a:p>
          <a:endParaRPr lang="en-US"/>
        </a:p>
      </dgm:t>
    </dgm:pt>
    <dgm:pt modelId="{01DECA5F-2999-49A5-8E81-C6C68B3A0547}" type="sibTrans" cxnId="{4301802E-D21E-470C-8331-45368CBF0825}">
      <dgm:prSet/>
      <dgm:spPr/>
      <dgm:t>
        <a:bodyPr/>
        <a:lstStyle/>
        <a:p>
          <a:endParaRPr lang="en-US"/>
        </a:p>
      </dgm:t>
    </dgm:pt>
    <dgm:pt modelId="{E80F3850-5136-45AE-B8A9-37DDDD2A38E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Cluster using HOG</a:t>
          </a:r>
          <a:endParaRPr lang="en-US" dirty="0"/>
        </a:p>
      </dgm:t>
    </dgm:pt>
    <dgm:pt modelId="{345FA546-B412-46CB-8C5E-61B87C1EF046}" type="parTrans" cxnId="{A6A31A28-CFB6-4E38-9FFD-BAB51B8AE3A9}">
      <dgm:prSet/>
      <dgm:spPr/>
      <dgm:t>
        <a:bodyPr/>
        <a:lstStyle/>
        <a:p>
          <a:endParaRPr lang="en-US"/>
        </a:p>
      </dgm:t>
    </dgm:pt>
    <dgm:pt modelId="{C4F44090-3435-441A-95F8-313551B76219}" type="sibTrans" cxnId="{A6A31A28-CFB6-4E38-9FFD-BAB51B8AE3A9}">
      <dgm:prSet/>
      <dgm:spPr/>
      <dgm:t>
        <a:bodyPr/>
        <a:lstStyle/>
        <a:p>
          <a:endParaRPr lang="en-US"/>
        </a:p>
      </dgm:t>
    </dgm:pt>
    <dgm:pt modelId="{24B9A1B4-68CE-4B92-9485-455C40E6E77E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ORB+RANSAC</a:t>
          </a:r>
        </a:p>
      </dgm:t>
    </dgm:pt>
    <dgm:pt modelId="{4AE2E963-7A57-41D3-9F17-E83983155C90}" type="parTrans" cxnId="{5B991AEB-DB81-4AC6-B40C-4FD53236EC7C}">
      <dgm:prSet/>
      <dgm:spPr/>
      <dgm:t>
        <a:bodyPr/>
        <a:lstStyle/>
        <a:p>
          <a:endParaRPr lang="en-US"/>
        </a:p>
      </dgm:t>
    </dgm:pt>
    <dgm:pt modelId="{6E9C788C-EFD2-4912-89E5-CBDFEE2DE68E}" type="sibTrans" cxnId="{5B991AEB-DB81-4AC6-B40C-4FD53236EC7C}">
      <dgm:prSet/>
      <dgm:spPr/>
      <dgm:t>
        <a:bodyPr/>
        <a:lstStyle/>
        <a:p>
          <a:endParaRPr lang="en-US"/>
        </a:p>
      </dgm:t>
    </dgm:pt>
    <dgm:pt modelId="{97DF088F-BC04-41C2-BB0C-85BCA22ECD10}" type="pres">
      <dgm:prSet presAssocID="{8665BBF4-ED4F-4CBE-8EDC-F2BC1915829A}" presName="Name0" presStyleCnt="0">
        <dgm:presLayoutVars>
          <dgm:dir/>
          <dgm:resizeHandles val="exact"/>
        </dgm:presLayoutVars>
      </dgm:prSet>
      <dgm:spPr/>
    </dgm:pt>
    <dgm:pt modelId="{A6A49EBB-CFC0-4A47-A342-62721EDFA0E7}" type="pres">
      <dgm:prSet presAssocID="{8665BBF4-ED4F-4CBE-8EDC-F2BC1915829A}" presName="arrow" presStyleLbl="bgShp" presStyleIdx="0" presStyleCnt="1"/>
      <dgm:spPr/>
    </dgm:pt>
    <dgm:pt modelId="{A99DBA48-01EB-4D5B-BA30-6905352AD21A}" type="pres">
      <dgm:prSet presAssocID="{8665BBF4-ED4F-4CBE-8EDC-F2BC1915829A}" presName="points" presStyleCnt="0"/>
      <dgm:spPr/>
    </dgm:pt>
    <dgm:pt modelId="{B002DD66-29B5-4CC2-9E34-8769E0C1D4D0}" type="pres">
      <dgm:prSet presAssocID="{0A5B2DA1-A08D-4ADE-9B5D-A4D11C883345}" presName="compositeA" presStyleCnt="0"/>
      <dgm:spPr/>
    </dgm:pt>
    <dgm:pt modelId="{632E9BC8-89AC-474D-A073-ECBE68863EA5}" type="pres">
      <dgm:prSet presAssocID="{0A5B2DA1-A08D-4ADE-9B5D-A4D11C883345}" presName="textA" presStyleLbl="revTx" presStyleIdx="0" presStyleCnt="3">
        <dgm:presLayoutVars>
          <dgm:bulletEnabled val="1"/>
        </dgm:presLayoutVars>
      </dgm:prSet>
      <dgm:spPr/>
    </dgm:pt>
    <dgm:pt modelId="{87B0411B-AF56-4C6A-8088-AF5BF88E0861}" type="pres">
      <dgm:prSet presAssocID="{0A5B2DA1-A08D-4ADE-9B5D-A4D11C883345}" presName="circleA" presStyleLbl="node1" presStyleIdx="0" presStyleCnt="3"/>
      <dgm:spPr/>
    </dgm:pt>
    <dgm:pt modelId="{E1EC8A11-A163-40FE-A878-AC1A43C64C16}" type="pres">
      <dgm:prSet presAssocID="{0A5B2DA1-A08D-4ADE-9B5D-A4D11C883345}" presName="spaceA" presStyleCnt="0"/>
      <dgm:spPr/>
    </dgm:pt>
    <dgm:pt modelId="{3AF81BD1-006B-4259-83B6-408301A37137}" type="pres">
      <dgm:prSet presAssocID="{01DECA5F-2999-49A5-8E81-C6C68B3A0547}" presName="space" presStyleCnt="0"/>
      <dgm:spPr/>
    </dgm:pt>
    <dgm:pt modelId="{E8028692-5586-4559-B400-9CDF7916E98A}" type="pres">
      <dgm:prSet presAssocID="{E80F3850-5136-45AE-B8A9-37DDDD2A38EC}" presName="compositeB" presStyleCnt="0"/>
      <dgm:spPr/>
    </dgm:pt>
    <dgm:pt modelId="{B5647545-39C2-41D8-97AE-1335D11F8F0F}" type="pres">
      <dgm:prSet presAssocID="{E80F3850-5136-45AE-B8A9-37DDDD2A38EC}" presName="textB" presStyleLbl="revTx" presStyleIdx="1" presStyleCnt="3">
        <dgm:presLayoutVars>
          <dgm:bulletEnabled val="1"/>
        </dgm:presLayoutVars>
      </dgm:prSet>
      <dgm:spPr/>
    </dgm:pt>
    <dgm:pt modelId="{A1005736-731E-496F-8CAA-25E7AB18096D}" type="pres">
      <dgm:prSet presAssocID="{E80F3850-5136-45AE-B8A9-37DDDD2A38EC}" presName="circleB" presStyleLbl="node1" presStyleIdx="1" presStyleCnt="3"/>
      <dgm:spPr/>
    </dgm:pt>
    <dgm:pt modelId="{A59804F3-59A5-4536-8295-806A986AF0D2}" type="pres">
      <dgm:prSet presAssocID="{E80F3850-5136-45AE-B8A9-37DDDD2A38EC}" presName="spaceB" presStyleCnt="0"/>
      <dgm:spPr/>
    </dgm:pt>
    <dgm:pt modelId="{9D26AE23-F131-4E7A-BA46-E3C13617163C}" type="pres">
      <dgm:prSet presAssocID="{C4F44090-3435-441A-95F8-313551B76219}" presName="space" presStyleCnt="0"/>
      <dgm:spPr/>
    </dgm:pt>
    <dgm:pt modelId="{1250DC43-7C72-403A-B219-FF20B7E42820}" type="pres">
      <dgm:prSet presAssocID="{24B9A1B4-68CE-4B92-9485-455C40E6E77E}" presName="compositeA" presStyleCnt="0"/>
      <dgm:spPr/>
    </dgm:pt>
    <dgm:pt modelId="{24F7137D-1E65-4EBA-BDC4-AC82EB0D5BF9}" type="pres">
      <dgm:prSet presAssocID="{24B9A1B4-68CE-4B92-9485-455C40E6E77E}" presName="textA" presStyleLbl="revTx" presStyleIdx="2" presStyleCnt="3">
        <dgm:presLayoutVars>
          <dgm:bulletEnabled val="1"/>
        </dgm:presLayoutVars>
      </dgm:prSet>
      <dgm:spPr/>
    </dgm:pt>
    <dgm:pt modelId="{80667F9A-66A0-4EA4-BD71-D1754E4EE518}" type="pres">
      <dgm:prSet presAssocID="{24B9A1B4-68CE-4B92-9485-455C40E6E77E}" presName="circleA" presStyleLbl="node1" presStyleIdx="2" presStyleCnt="3"/>
      <dgm:spPr/>
    </dgm:pt>
    <dgm:pt modelId="{041284FB-46E3-4974-9E83-15A19BA46E82}" type="pres">
      <dgm:prSet presAssocID="{24B9A1B4-68CE-4B92-9485-455C40E6E77E}" presName="spaceA" presStyleCnt="0"/>
      <dgm:spPr/>
    </dgm:pt>
  </dgm:ptLst>
  <dgm:cxnLst>
    <dgm:cxn modelId="{A6A31A28-CFB6-4E38-9FFD-BAB51B8AE3A9}" srcId="{8665BBF4-ED4F-4CBE-8EDC-F2BC1915829A}" destId="{E80F3850-5136-45AE-B8A9-37DDDD2A38EC}" srcOrd="1" destOrd="0" parTransId="{345FA546-B412-46CB-8C5E-61B87C1EF046}" sibTransId="{C4F44090-3435-441A-95F8-313551B76219}"/>
    <dgm:cxn modelId="{4301802E-D21E-470C-8331-45368CBF0825}" srcId="{8665BBF4-ED4F-4CBE-8EDC-F2BC1915829A}" destId="{0A5B2DA1-A08D-4ADE-9B5D-A4D11C883345}" srcOrd="0" destOrd="0" parTransId="{3117E56E-3EA6-474D-8AA3-CDCD9D6EB36C}" sibTransId="{01DECA5F-2999-49A5-8E81-C6C68B3A0547}"/>
    <dgm:cxn modelId="{FFB13E79-22BD-4D3A-A5CB-91560BDE4917}" type="presOf" srcId="{8665BBF4-ED4F-4CBE-8EDC-F2BC1915829A}" destId="{97DF088F-BC04-41C2-BB0C-85BCA22ECD10}" srcOrd="0" destOrd="0" presId="urn:microsoft.com/office/officeart/2005/8/layout/hProcess11"/>
    <dgm:cxn modelId="{9BC886B5-2D41-4515-8125-23D23958549E}" type="presOf" srcId="{0A5B2DA1-A08D-4ADE-9B5D-A4D11C883345}" destId="{632E9BC8-89AC-474D-A073-ECBE68863EA5}" srcOrd="0" destOrd="0" presId="urn:microsoft.com/office/officeart/2005/8/layout/hProcess11"/>
    <dgm:cxn modelId="{67ECF4E3-3502-4C42-BD06-1E2C8E4180DF}" type="presOf" srcId="{24B9A1B4-68CE-4B92-9485-455C40E6E77E}" destId="{24F7137D-1E65-4EBA-BDC4-AC82EB0D5BF9}" srcOrd="0" destOrd="0" presId="urn:microsoft.com/office/officeart/2005/8/layout/hProcess11"/>
    <dgm:cxn modelId="{5B991AEB-DB81-4AC6-B40C-4FD53236EC7C}" srcId="{8665BBF4-ED4F-4CBE-8EDC-F2BC1915829A}" destId="{24B9A1B4-68CE-4B92-9485-455C40E6E77E}" srcOrd="2" destOrd="0" parTransId="{4AE2E963-7A57-41D3-9F17-E83983155C90}" sibTransId="{6E9C788C-EFD2-4912-89E5-CBDFEE2DE68E}"/>
    <dgm:cxn modelId="{C51D56F4-E213-45DA-BF8A-35B7752AE23B}" type="presOf" srcId="{E80F3850-5136-45AE-B8A9-37DDDD2A38EC}" destId="{B5647545-39C2-41D8-97AE-1335D11F8F0F}" srcOrd="0" destOrd="0" presId="urn:microsoft.com/office/officeart/2005/8/layout/hProcess11"/>
    <dgm:cxn modelId="{93D5B14B-0C81-4A28-A4FE-1B738F78C597}" type="presParOf" srcId="{97DF088F-BC04-41C2-BB0C-85BCA22ECD10}" destId="{A6A49EBB-CFC0-4A47-A342-62721EDFA0E7}" srcOrd="0" destOrd="0" presId="urn:microsoft.com/office/officeart/2005/8/layout/hProcess11"/>
    <dgm:cxn modelId="{4A64E517-C5D3-45FC-BE4E-327F610B8009}" type="presParOf" srcId="{97DF088F-BC04-41C2-BB0C-85BCA22ECD10}" destId="{A99DBA48-01EB-4D5B-BA30-6905352AD21A}" srcOrd="1" destOrd="0" presId="urn:microsoft.com/office/officeart/2005/8/layout/hProcess11"/>
    <dgm:cxn modelId="{D63DD483-C461-4D52-8D46-4C442F5F2C86}" type="presParOf" srcId="{A99DBA48-01EB-4D5B-BA30-6905352AD21A}" destId="{B002DD66-29B5-4CC2-9E34-8769E0C1D4D0}" srcOrd="0" destOrd="0" presId="urn:microsoft.com/office/officeart/2005/8/layout/hProcess11"/>
    <dgm:cxn modelId="{3DA36D52-7842-4036-B3F1-C921AD9F6D2C}" type="presParOf" srcId="{B002DD66-29B5-4CC2-9E34-8769E0C1D4D0}" destId="{632E9BC8-89AC-474D-A073-ECBE68863EA5}" srcOrd="0" destOrd="0" presId="urn:microsoft.com/office/officeart/2005/8/layout/hProcess11"/>
    <dgm:cxn modelId="{56A68737-4345-4112-B480-0DC2A0626518}" type="presParOf" srcId="{B002DD66-29B5-4CC2-9E34-8769E0C1D4D0}" destId="{87B0411B-AF56-4C6A-8088-AF5BF88E0861}" srcOrd="1" destOrd="0" presId="urn:microsoft.com/office/officeart/2005/8/layout/hProcess11"/>
    <dgm:cxn modelId="{6FF21D2D-9B9A-4F4B-A61A-024686FC6D34}" type="presParOf" srcId="{B002DD66-29B5-4CC2-9E34-8769E0C1D4D0}" destId="{E1EC8A11-A163-40FE-A878-AC1A43C64C16}" srcOrd="2" destOrd="0" presId="urn:microsoft.com/office/officeart/2005/8/layout/hProcess11"/>
    <dgm:cxn modelId="{F606E8D8-7358-4EEB-A06C-8AA62C86A576}" type="presParOf" srcId="{A99DBA48-01EB-4D5B-BA30-6905352AD21A}" destId="{3AF81BD1-006B-4259-83B6-408301A37137}" srcOrd="1" destOrd="0" presId="urn:microsoft.com/office/officeart/2005/8/layout/hProcess11"/>
    <dgm:cxn modelId="{72D04CCE-14B8-418A-ACCE-6DCB0D08863B}" type="presParOf" srcId="{A99DBA48-01EB-4D5B-BA30-6905352AD21A}" destId="{E8028692-5586-4559-B400-9CDF7916E98A}" srcOrd="2" destOrd="0" presId="urn:microsoft.com/office/officeart/2005/8/layout/hProcess11"/>
    <dgm:cxn modelId="{51BC5F3D-9935-4940-86C7-CF5CAD9F1A20}" type="presParOf" srcId="{E8028692-5586-4559-B400-9CDF7916E98A}" destId="{B5647545-39C2-41D8-97AE-1335D11F8F0F}" srcOrd="0" destOrd="0" presId="urn:microsoft.com/office/officeart/2005/8/layout/hProcess11"/>
    <dgm:cxn modelId="{F1C55FE2-20AB-4631-960E-8865B84D4EB1}" type="presParOf" srcId="{E8028692-5586-4559-B400-9CDF7916E98A}" destId="{A1005736-731E-496F-8CAA-25E7AB18096D}" srcOrd="1" destOrd="0" presId="urn:microsoft.com/office/officeart/2005/8/layout/hProcess11"/>
    <dgm:cxn modelId="{64592E8A-66A0-4B48-900F-BC3819A440AF}" type="presParOf" srcId="{E8028692-5586-4559-B400-9CDF7916E98A}" destId="{A59804F3-59A5-4536-8295-806A986AF0D2}" srcOrd="2" destOrd="0" presId="urn:microsoft.com/office/officeart/2005/8/layout/hProcess11"/>
    <dgm:cxn modelId="{5031FDBD-6389-4E39-B029-5095DB75C289}" type="presParOf" srcId="{A99DBA48-01EB-4D5B-BA30-6905352AD21A}" destId="{9D26AE23-F131-4E7A-BA46-E3C13617163C}" srcOrd="3" destOrd="0" presId="urn:microsoft.com/office/officeart/2005/8/layout/hProcess11"/>
    <dgm:cxn modelId="{22F4CE07-4949-41E9-868A-5375639E6D31}" type="presParOf" srcId="{A99DBA48-01EB-4D5B-BA30-6905352AD21A}" destId="{1250DC43-7C72-403A-B219-FF20B7E42820}" srcOrd="4" destOrd="0" presId="urn:microsoft.com/office/officeart/2005/8/layout/hProcess11"/>
    <dgm:cxn modelId="{E3724F07-AFE4-47A6-9AE3-1C3E5DE9352E}" type="presParOf" srcId="{1250DC43-7C72-403A-B219-FF20B7E42820}" destId="{24F7137D-1E65-4EBA-BDC4-AC82EB0D5BF9}" srcOrd="0" destOrd="0" presId="urn:microsoft.com/office/officeart/2005/8/layout/hProcess11"/>
    <dgm:cxn modelId="{C9563438-451B-477B-9790-F5F71166957E}" type="presParOf" srcId="{1250DC43-7C72-403A-B219-FF20B7E42820}" destId="{80667F9A-66A0-4EA4-BD71-D1754E4EE518}" srcOrd="1" destOrd="0" presId="urn:microsoft.com/office/officeart/2005/8/layout/hProcess11"/>
    <dgm:cxn modelId="{AEE3BBD6-721A-4F2C-8450-9DCE560EC824}" type="presParOf" srcId="{1250DC43-7C72-403A-B219-FF20B7E42820}" destId="{041284FB-46E3-4974-9E83-15A19BA46E8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B02BD-0A57-44AC-9B2D-C6C1FABA404E}">
      <dsp:nvSpPr>
        <dsp:cNvPr id="0" name=""/>
        <dsp:cNvSpPr/>
      </dsp:nvSpPr>
      <dsp:spPr>
        <a:xfrm>
          <a:off x="1085815" y="157167"/>
          <a:ext cx="3119168" cy="10832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C2378-D5C7-46B1-BB3F-99B45305147E}">
      <dsp:nvSpPr>
        <dsp:cNvPr id="0" name=""/>
        <dsp:cNvSpPr/>
      </dsp:nvSpPr>
      <dsp:spPr>
        <a:xfrm>
          <a:off x="2347990" y="2809669"/>
          <a:ext cx="604490" cy="38687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72F60-85B0-4082-8F7B-34356E51D07D}">
      <dsp:nvSpPr>
        <dsp:cNvPr id="0" name=""/>
        <dsp:cNvSpPr/>
      </dsp:nvSpPr>
      <dsp:spPr>
        <a:xfrm>
          <a:off x="1199459" y="3119168"/>
          <a:ext cx="2901552" cy="72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 + Model </a:t>
          </a:r>
        </a:p>
      </dsp:txBody>
      <dsp:txXfrm>
        <a:off x="1199459" y="3119168"/>
        <a:ext cx="2901552" cy="725388"/>
      </dsp:txXfrm>
    </dsp:sp>
    <dsp:sp modelId="{65C11667-8ACA-4185-850E-F32D581010D1}">
      <dsp:nvSpPr>
        <dsp:cNvPr id="0" name=""/>
        <dsp:cNvSpPr/>
      </dsp:nvSpPr>
      <dsp:spPr>
        <a:xfrm>
          <a:off x="1767056" y="0"/>
          <a:ext cx="1692572" cy="1692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Picture of a vehicle</a:t>
          </a:r>
        </a:p>
      </dsp:txBody>
      <dsp:txXfrm>
        <a:off x="2014927" y="247871"/>
        <a:ext cx="1196830" cy="1196830"/>
      </dsp:txXfrm>
    </dsp:sp>
    <dsp:sp modelId="{29F79EB0-00D8-4AE5-9307-82B863E40FDA}">
      <dsp:nvSpPr>
        <dsp:cNvPr id="0" name=""/>
        <dsp:cNvSpPr/>
      </dsp:nvSpPr>
      <dsp:spPr>
        <a:xfrm>
          <a:off x="964941" y="2325"/>
          <a:ext cx="3385144" cy="27081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5382" y="571152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Data</a:t>
          </a:r>
        </a:p>
      </dsp:txBody>
      <dsp:txXfrm>
        <a:off x="5382" y="571152"/>
        <a:ext cx="1810154" cy="559777"/>
      </dsp:txXfrm>
    </dsp:sp>
    <dsp:sp modelId="{9AFA4903-C1AC-4872-B8FC-33B461DA35FC}">
      <dsp:nvSpPr>
        <dsp:cNvPr id="0" name=""/>
        <dsp:cNvSpPr/>
      </dsp:nvSpPr>
      <dsp:spPr>
        <a:xfrm>
          <a:off x="188007" y="1098601"/>
          <a:ext cx="2186413" cy="17656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Extract data and filter </a:t>
          </a:r>
          <a:r>
            <a:rPr lang="en-US" sz="1500" kern="1200"/>
            <a:t>it (HOG) </a:t>
          </a:r>
          <a:r>
            <a:rPr lang="en-US" sz="1500" kern="1200" dirty="0"/>
            <a:t>from STANFORD car dataset (</a:t>
          </a:r>
          <a:r>
            <a:rPr lang="en-US" sz="1500" b="0" i="0" kern="1200" dirty="0"/>
            <a:t>16,185 images of 196 classes of cars</a:t>
          </a:r>
          <a:r>
            <a:rPr lang="en-US" sz="1500" kern="1200" dirty="0"/>
            <a:t>)</a:t>
          </a:r>
        </a:p>
      </dsp:txBody>
      <dsp:txXfrm>
        <a:off x="239721" y="1150315"/>
        <a:ext cx="2082985" cy="1662227"/>
      </dsp:txXfrm>
    </dsp:sp>
    <dsp:sp modelId="{B4B2D37A-6F50-4E0F-B305-9EB4D512D773}">
      <dsp:nvSpPr>
        <dsp:cNvPr id="0" name=""/>
        <dsp:cNvSpPr/>
      </dsp:nvSpPr>
      <dsp:spPr>
        <a:xfrm rot="17948">
          <a:off x="2136978" y="633885"/>
          <a:ext cx="681473" cy="450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36979" y="723667"/>
        <a:ext cx="546270" cy="270406"/>
      </dsp:txXfrm>
    </dsp:sp>
    <dsp:sp modelId="{ABF185BD-956E-4777-8763-980278E426BB}">
      <dsp:nvSpPr>
        <dsp:cNvPr id="0" name=""/>
        <dsp:cNvSpPr/>
      </dsp:nvSpPr>
      <dsp:spPr>
        <a:xfrm>
          <a:off x="3101318" y="587315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Vehicle type</a:t>
          </a:r>
        </a:p>
      </dsp:txBody>
      <dsp:txXfrm>
        <a:off x="3101318" y="587315"/>
        <a:ext cx="1810154" cy="559777"/>
      </dsp:txXfrm>
    </dsp:sp>
    <dsp:sp modelId="{1526152F-906E-4121-A143-DD130A011105}">
      <dsp:nvSpPr>
        <dsp:cNvPr id="0" name=""/>
        <dsp:cNvSpPr/>
      </dsp:nvSpPr>
      <dsp:spPr>
        <a:xfrm>
          <a:off x="3472073" y="1147093"/>
          <a:ext cx="1810154" cy="1701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 RFC or MLP model to identify vehicle type (car and truck for now)</a:t>
          </a:r>
        </a:p>
      </dsp:txBody>
      <dsp:txXfrm>
        <a:off x="3521894" y="1196914"/>
        <a:ext cx="1710512" cy="1601358"/>
      </dsp:txXfrm>
    </dsp:sp>
    <dsp:sp modelId="{14AD0DAF-92D3-400A-A4E0-170D0AF84100}">
      <dsp:nvSpPr>
        <dsp:cNvPr id="0" name=""/>
        <dsp:cNvSpPr/>
      </dsp:nvSpPr>
      <dsp:spPr>
        <a:xfrm>
          <a:off x="5185886" y="641866"/>
          <a:ext cx="581755" cy="450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85886" y="732001"/>
        <a:ext cx="446552" cy="270406"/>
      </dsp:txXfrm>
    </dsp:sp>
    <dsp:sp modelId="{D685B160-AC57-41A0-95FE-636A4391B913}">
      <dsp:nvSpPr>
        <dsp:cNvPr id="0" name=""/>
        <dsp:cNvSpPr/>
      </dsp:nvSpPr>
      <dsp:spPr>
        <a:xfrm>
          <a:off x="6009124" y="587315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</a:t>
          </a:r>
          <a:r>
            <a:rPr lang="en-US" sz="1500" kern="1200" dirty="0" err="1"/>
            <a:t>Make+Model</a:t>
          </a:r>
          <a:endParaRPr lang="en-US" sz="1500" kern="1200" dirty="0"/>
        </a:p>
      </dsp:txBody>
      <dsp:txXfrm>
        <a:off x="6009124" y="587315"/>
        <a:ext cx="1810154" cy="559777"/>
      </dsp:txXfrm>
    </dsp:sp>
    <dsp:sp modelId="{893E387F-15C0-4F86-BCD4-13F52E420B46}">
      <dsp:nvSpPr>
        <dsp:cNvPr id="0" name=""/>
        <dsp:cNvSpPr/>
      </dsp:nvSpPr>
      <dsp:spPr>
        <a:xfrm>
          <a:off x="6379879" y="1147093"/>
          <a:ext cx="1810154" cy="1701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ORB+RANSAC to identify make and model for that vehicle type</a:t>
          </a:r>
        </a:p>
      </dsp:txBody>
      <dsp:txXfrm>
        <a:off x="6429700" y="1196914"/>
        <a:ext cx="1710512" cy="1601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49EBB-CFC0-4A47-A342-62721EDFA0E7}">
      <dsp:nvSpPr>
        <dsp:cNvPr id="0" name=""/>
        <dsp:cNvSpPr/>
      </dsp:nvSpPr>
      <dsp:spPr>
        <a:xfrm>
          <a:off x="0" y="771367"/>
          <a:ext cx="11903978" cy="10284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E9BC8-89AC-474D-A073-ECBE68863EA5}">
      <dsp:nvSpPr>
        <dsp:cNvPr id="0" name=""/>
        <dsp:cNvSpPr/>
      </dsp:nvSpPr>
      <dsp:spPr>
        <a:xfrm>
          <a:off x="5231" y="0"/>
          <a:ext cx="3452618" cy="102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Filter data</a:t>
          </a:r>
        </a:p>
      </dsp:txBody>
      <dsp:txXfrm>
        <a:off x="5231" y="0"/>
        <a:ext cx="3452618" cy="1028490"/>
      </dsp:txXfrm>
    </dsp:sp>
    <dsp:sp modelId="{87B0411B-AF56-4C6A-8088-AF5BF88E0861}">
      <dsp:nvSpPr>
        <dsp:cNvPr id="0" name=""/>
        <dsp:cNvSpPr/>
      </dsp:nvSpPr>
      <dsp:spPr>
        <a:xfrm>
          <a:off x="1602979" y="1157051"/>
          <a:ext cx="257122" cy="25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47545-39C2-41D8-97AE-1335D11F8F0F}">
      <dsp:nvSpPr>
        <dsp:cNvPr id="0" name=""/>
        <dsp:cNvSpPr/>
      </dsp:nvSpPr>
      <dsp:spPr>
        <a:xfrm>
          <a:off x="3630480" y="1542735"/>
          <a:ext cx="3452618" cy="102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Cluster using HOG</a:t>
          </a:r>
          <a:endParaRPr lang="en-US" sz="2800" kern="1200" dirty="0"/>
        </a:p>
      </dsp:txBody>
      <dsp:txXfrm>
        <a:off x="3630480" y="1542735"/>
        <a:ext cx="3452618" cy="1028490"/>
      </dsp:txXfrm>
    </dsp:sp>
    <dsp:sp modelId="{A1005736-731E-496F-8CAA-25E7AB18096D}">
      <dsp:nvSpPr>
        <dsp:cNvPr id="0" name=""/>
        <dsp:cNvSpPr/>
      </dsp:nvSpPr>
      <dsp:spPr>
        <a:xfrm>
          <a:off x="5228228" y="1157051"/>
          <a:ext cx="257122" cy="25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7137D-1E65-4EBA-BDC4-AC82EB0D5BF9}">
      <dsp:nvSpPr>
        <dsp:cNvPr id="0" name=""/>
        <dsp:cNvSpPr/>
      </dsp:nvSpPr>
      <dsp:spPr>
        <a:xfrm>
          <a:off x="7255730" y="0"/>
          <a:ext cx="3452618" cy="102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ORB+RANSAC</a:t>
          </a:r>
        </a:p>
      </dsp:txBody>
      <dsp:txXfrm>
        <a:off x="7255730" y="0"/>
        <a:ext cx="3452618" cy="1028490"/>
      </dsp:txXfrm>
    </dsp:sp>
    <dsp:sp modelId="{80667F9A-66A0-4EA4-BD71-D1754E4EE518}">
      <dsp:nvSpPr>
        <dsp:cNvPr id="0" name=""/>
        <dsp:cNvSpPr/>
      </dsp:nvSpPr>
      <dsp:spPr>
        <a:xfrm>
          <a:off x="8853478" y="1157051"/>
          <a:ext cx="257122" cy="25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5/3/2021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5/3/2021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5/3/2021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icheiro:Tesla_Roadster_--_02-11-201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mmons.wikimedia.org/wiki/File:2016_Lotus_Elise_S_1.8_Front.jpg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6143-6267-4210-A5B3-37423AE9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Vehicle Model Identifier 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 Noah Padilla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|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CV Final Project Proposal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1F66-9793-45C5-91E9-6BAE3AD60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2729" y="2799148"/>
            <a:ext cx="3035300" cy="1984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11BB69-36A9-4A89-9D30-C9535B33CC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0284" y="2799148"/>
            <a:ext cx="3884628" cy="19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 Identifier | </a:t>
            </a:r>
            <a:r>
              <a:rPr lang="en-US" sz="1800" dirty="0"/>
              <a:t>R Noah Padilla </a:t>
            </a:r>
            <a:r>
              <a:rPr lang="en-US" dirty="0"/>
              <a:t>|</a:t>
            </a:r>
            <a:r>
              <a:rPr lang="en-US" sz="1800" dirty="0"/>
              <a:t> CV Final Project Proposal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DA9752-E74C-4AE4-B81A-C3BC9D0D1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752383"/>
              </p:ext>
            </p:extLst>
          </p:nvPr>
        </p:nvGraphicFramePr>
        <p:xfrm>
          <a:off x="7743249" y="2097102"/>
          <a:ext cx="5300471" cy="386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25C408-0C08-401D-9C62-3A3D321E4E13}"/>
              </a:ext>
            </a:extLst>
          </p:cNvPr>
          <p:cNvSpPr txBox="1"/>
          <p:nvPr/>
        </p:nvSpPr>
        <p:spPr>
          <a:xfrm>
            <a:off x="9802935" y="421613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7" name="Content Placeholder 2" descr="Accent process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7951F7A4-FAB5-4A30-B56C-9A83F56A2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036478"/>
              </p:ext>
            </p:extLst>
          </p:nvPr>
        </p:nvGraphicFramePr>
        <p:xfrm>
          <a:off x="146682" y="2313765"/>
          <a:ext cx="8195417" cy="343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A1E-F7EE-4F48-9C48-950CDB91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A496-4736-42B7-8F2B-09D1A5290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7" y="1961602"/>
            <a:ext cx="12075993" cy="1995230"/>
          </a:xfrm>
        </p:spPr>
        <p:txBody>
          <a:bodyPr/>
          <a:lstStyle/>
          <a:p>
            <a:r>
              <a:rPr lang="en-US" dirty="0"/>
              <a:t>Replaced RFC/MLP with </a:t>
            </a:r>
            <a:r>
              <a:rPr lang="en-US" u="sng" dirty="0"/>
              <a:t>K Means Clustering</a:t>
            </a:r>
            <a:r>
              <a:rPr lang="en-US" dirty="0"/>
              <a:t> with 2 clusters using HOG feature set </a:t>
            </a:r>
          </a:p>
          <a:p>
            <a:r>
              <a:rPr lang="en-US" dirty="0"/>
              <a:t>Finished clustering using a small set of training data (1/3 train images = 5398 images)</a:t>
            </a:r>
          </a:p>
          <a:p>
            <a:r>
              <a:rPr lang="en-US" dirty="0"/>
              <a:t>Tested the </a:t>
            </a:r>
            <a:r>
              <a:rPr lang="en-US" dirty="0" err="1"/>
              <a:t>Clustering+ORB+RANSAC</a:t>
            </a:r>
            <a:r>
              <a:rPr lang="en-US" dirty="0"/>
              <a:t> using 3 random test images 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03721F-3B3A-44E5-BAB9-BDF2B02E6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045147"/>
              </p:ext>
            </p:extLst>
          </p:nvPr>
        </p:nvGraphicFramePr>
        <p:xfrm>
          <a:off x="0" y="4286774"/>
          <a:ext cx="11903978" cy="257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7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6541-7CA2-4DDB-AEBA-310E6D62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2354D-7390-4CE9-9187-5CF5B27F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19" y="1789145"/>
            <a:ext cx="2897930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F12CF-330C-4AE1-AA2A-A994CB08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08" y="2217241"/>
            <a:ext cx="5841270" cy="29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D084-09B5-45B5-A2B4-70B6598F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0E6B9-940C-4CFC-910D-C4F96687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60" y="1901536"/>
            <a:ext cx="2889407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45432-14B4-4AD9-AB74-19A059FA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19" y="2299457"/>
            <a:ext cx="5841270" cy="28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5403-EC3A-4A36-A7DA-08556D4E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AF3C7-7E44-4CA2-958F-90BF8C9E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017" y="1714500"/>
            <a:ext cx="2591091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58D6B-66BC-47EE-8303-4AC3BE48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59" y="2451286"/>
            <a:ext cx="5841270" cy="29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8AB4-1202-4AE1-A4B5-BDF66C2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3F0B-8F7A-41F9-82BF-3542F72A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Time</a:t>
            </a:r>
            <a:r>
              <a:rPr lang="en-US" dirty="0"/>
              <a:t> how long my method takes</a:t>
            </a:r>
          </a:p>
          <a:p>
            <a:r>
              <a:rPr lang="en-US" b="1" i="1" u="sng" dirty="0"/>
              <a:t>*Time</a:t>
            </a:r>
            <a:r>
              <a:rPr lang="en-US" i="1" dirty="0"/>
              <a:t> a CNN approach and compare (might be on </a:t>
            </a:r>
            <a:r>
              <a:rPr lang="en-US" i="1" dirty="0" err="1"/>
              <a:t>kaggle</a:t>
            </a:r>
            <a:r>
              <a:rPr lang="en-US" i="1" dirty="0"/>
              <a:t> idk yet)</a:t>
            </a:r>
          </a:p>
          <a:p>
            <a:r>
              <a:rPr lang="en-US" b="1" u="sng" dirty="0"/>
              <a:t>Time</a:t>
            </a:r>
            <a:r>
              <a:rPr lang="en-US" dirty="0"/>
              <a:t> only ORB+RANSAC without clustering approach and compare</a:t>
            </a:r>
          </a:p>
          <a:p>
            <a:r>
              <a:rPr lang="en-US" b="1" dirty="0">
                <a:solidFill>
                  <a:srgbClr val="FF0000"/>
                </a:solidFill>
              </a:rPr>
              <a:t>Understand</a:t>
            </a:r>
            <a:r>
              <a:rPr lang="en-US" dirty="0"/>
              <a:t> and use the labeled data to notify user the make and model</a:t>
            </a:r>
          </a:p>
          <a:p>
            <a:r>
              <a:rPr lang="en-US" dirty="0"/>
              <a:t>Use </a:t>
            </a:r>
            <a:r>
              <a:rPr lang="en-US" b="1" u="sng" dirty="0"/>
              <a:t>more than 1/3 train data</a:t>
            </a:r>
            <a:r>
              <a:rPr lang="en-US" dirty="0"/>
              <a:t> when clustering and test 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Questions?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9EC77-093B-43DD-B6D8-B07AAAAF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9" y="4806892"/>
            <a:ext cx="2570800" cy="19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1984</TotalTime>
  <Words>211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Science Project 16x9</vt:lpstr>
      <vt:lpstr>Vehicle Model Identifier | R Noah Padilla | CV Final Project Proposal</vt:lpstr>
      <vt:lpstr>Vehicle Model Identifier | R Noah Padilla | CV Final Project Proposal</vt:lpstr>
      <vt:lpstr>What I have done</vt:lpstr>
      <vt:lpstr>RESULT 1</vt:lpstr>
      <vt:lpstr>RESULT 2</vt:lpstr>
      <vt:lpstr>RESULT 3</vt:lpstr>
      <vt:lpstr>TODO’s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Model Identifier</dc:title>
  <dc:creator>Noah Padilla</dc:creator>
  <cp:lastModifiedBy>Noah Padilla</cp:lastModifiedBy>
  <cp:revision>79</cp:revision>
  <dcterms:created xsi:type="dcterms:W3CDTF">2021-04-11T01:04:13Z</dcterms:created>
  <dcterms:modified xsi:type="dcterms:W3CDTF">2021-05-04T03:03:28Z</dcterms:modified>
</cp:coreProperties>
</file>