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20E8A-CCBF-4BF3-90B4-AEB10E27DDF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8D3C32-0678-48C4-BE14-50564B7CC16D}">
      <dgm:prSet/>
      <dgm:spPr/>
      <dgm:t>
        <a:bodyPr/>
        <a:lstStyle/>
        <a:p>
          <a:r>
            <a:rPr lang="en-US" dirty="0"/>
            <a:t>Time-management</a:t>
          </a:r>
        </a:p>
      </dgm:t>
    </dgm:pt>
    <dgm:pt modelId="{6F553AF9-310E-4E0F-B398-4FE1CC149F98}" type="parTrans" cxnId="{CF24D623-C647-426F-A424-F27DB538C515}">
      <dgm:prSet/>
      <dgm:spPr/>
      <dgm:t>
        <a:bodyPr/>
        <a:lstStyle/>
        <a:p>
          <a:endParaRPr lang="en-US"/>
        </a:p>
      </dgm:t>
    </dgm:pt>
    <dgm:pt modelId="{43B34652-C789-462A-8A62-E1A2B7B5462D}" type="sibTrans" cxnId="{CF24D623-C647-426F-A424-F27DB538C515}">
      <dgm:prSet/>
      <dgm:spPr/>
      <dgm:t>
        <a:bodyPr/>
        <a:lstStyle/>
        <a:p>
          <a:endParaRPr lang="en-US"/>
        </a:p>
      </dgm:t>
    </dgm:pt>
    <dgm:pt modelId="{60820B98-BFDA-4947-B3C0-E6C3F352AE22}">
      <dgm:prSet/>
      <dgm:spPr/>
      <dgm:t>
        <a:bodyPr/>
        <a:lstStyle/>
        <a:p>
          <a:r>
            <a:rPr lang="en-US"/>
            <a:t>Typescript types</a:t>
          </a:r>
        </a:p>
      </dgm:t>
    </dgm:pt>
    <dgm:pt modelId="{6BCF7E7D-A4D9-4F45-9472-872605080AD1}" type="parTrans" cxnId="{F9BBE436-7818-49E3-ACD6-ED3704F61C70}">
      <dgm:prSet/>
      <dgm:spPr/>
      <dgm:t>
        <a:bodyPr/>
        <a:lstStyle/>
        <a:p>
          <a:endParaRPr lang="en-US"/>
        </a:p>
      </dgm:t>
    </dgm:pt>
    <dgm:pt modelId="{04F59917-0A91-491E-A94E-4FCD72C9C140}" type="sibTrans" cxnId="{F9BBE436-7818-49E3-ACD6-ED3704F61C70}">
      <dgm:prSet/>
      <dgm:spPr/>
      <dgm:t>
        <a:bodyPr/>
        <a:lstStyle/>
        <a:p>
          <a:endParaRPr lang="en-US"/>
        </a:p>
      </dgm:t>
    </dgm:pt>
    <dgm:pt modelId="{B45AF950-859C-4958-90B6-FFAB03227F00}">
      <dgm:prSet/>
      <dgm:spPr/>
      <dgm:t>
        <a:bodyPr/>
        <a:lstStyle/>
        <a:p>
          <a:r>
            <a:rPr lang="en-US" dirty="0"/>
            <a:t>Manipulating components with Tailwind </a:t>
          </a:r>
        </a:p>
      </dgm:t>
    </dgm:pt>
    <dgm:pt modelId="{54D3BFCF-2299-443E-A432-49597017BA20}" type="parTrans" cxnId="{FC34E6F0-8927-4365-9FB8-7635031EF5B9}">
      <dgm:prSet/>
      <dgm:spPr/>
      <dgm:t>
        <a:bodyPr/>
        <a:lstStyle/>
        <a:p>
          <a:endParaRPr lang="en-US"/>
        </a:p>
      </dgm:t>
    </dgm:pt>
    <dgm:pt modelId="{033DB155-3DA7-4E76-85E1-A199EDB29741}" type="sibTrans" cxnId="{FC34E6F0-8927-4365-9FB8-7635031EF5B9}">
      <dgm:prSet/>
      <dgm:spPr/>
      <dgm:t>
        <a:bodyPr/>
        <a:lstStyle/>
        <a:p>
          <a:endParaRPr lang="en-US"/>
        </a:p>
      </dgm:t>
    </dgm:pt>
    <dgm:pt modelId="{F58D5FBA-4E6A-4405-822C-D6E64B59F968}">
      <dgm:prSet/>
      <dgm:spPr/>
      <dgm:t>
        <a:bodyPr/>
        <a:lstStyle/>
        <a:p>
          <a:r>
            <a:rPr lang="en-US" dirty="0"/>
            <a:t>Bringing back-end to front-end</a:t>
          </a:r>
        </a:p>
      </dgm:t>
    </dgm:pt>
    <dgm:pt modelId="{EC32954D-E7DD-4A00-92A5-7D0576C0BAB1}" type="parTrans" cxnId="{A7B947F8-F6F0-45BC-948D-16AA5484813E}">
      <dgm:prSet/>
      <dgm:spPr/>
      <dgm:t>
        <a:bodyPr/>
        <a:lstStyle/>
        <a:p>
          <a:endParaRPr lang="en-US"/>
        </a:p>
      </dgm:t>
    </dgm:pt>
    <dgm:pt modelId="{801063A3-CB65-435D-A615-FD1AD4C0AC68}" type="sibTrans" cxnId="{A7B947F8-F6F0-45BC-948D-16AA5484813E}">
      <dgm:prSet/>
      <dgm:spPr/>
      <dgm:t>
        <a:bodyPr/>
        <a:lstStyle/>
        <a:p>
          <a:endParaRPr lang="en-US"/>
        </a:p>
      </dgm:t>
    </dgm:pt>
    <dgm:pt modelId="{93325765-DD4C-7944-BE1D-334FC1BD7E6D}">
      <dgm:prSet/>
      <dgm:spPr/>
      <dgm:t>
        <a:bodyPr/>
        <a:lstStyle/>
        <a:p>
          <a:r>
            <a:rPr lang="en-US" dirty="0"/>
            <a:t>UI styling</a:t>
          </a:r>
        </a:p>
      </dgm:t>
    </dgm:pt>
    <dgm:pt modelId="{9CDFA78E-AD7C-1A40-9AE7-EE8C88C2E4A5}" type="parTrans" cxnId="{FDF06BFB-1819-C640-BEEF-89BEF3852951}">
      <dgm:prSet/>
      <dgm:spPr/>
      <dgm:t>
        <a:bodyPr/>
        <a:lstStyle/>
        <a:p>
          <a:endParaRPr lang="en-US"/>
        </a:p>
      </dgm:t>
    </dgm:pt>
    <dgm:pt modelId="{B3A56F7D-668D-314E-AE9D-FFEDB86B3498}" type="sibTrans" cxnId="{FDF06BFB-1819-C640-BEEF-89BEF3852951}">
      <dgm:prSet/>
      <dgm:spPr/>
      <dgm:t>
        <a:bodyPr/>
        <a:lstStyle/>
        <a:p>
          <a:endParaRPr lang="en-US"/>
        </a:p>
      </dgm:t>
    </dgm:pt>
    <dgm:pt modelId="{539DDF56-066F-5B41-8FA6-6DEADB7410B5}" type="pres">
      <dgm:prSet presAssocID="{54B20E8A-CCBF-4BF3-90B4-AEB10E27DDF3}" presName="vert0" presStyleCnt="0">
        <dgm:presLayoutVars>
          <dgm:dir/>
          <dgm:animOne val="branch"/>
          <dgm:animLvl val="lvl"/>
        </dgm:presLayoutVars>
      </dgm:prSet>
      <dgm:spPr/>
    </dgm:pt>
    <dgm:pt modelId="{1E853412-8740-4A48-8FE7-903D196B68DA}" type="pres">
      <dgm:prSet presAssocID="{448D3C32-0678-48C4-BE14-50564B7CC16D}" presName="thickLine" presStyleLbl="alignNode1" presStyleIdx="0" presStyleCnt="5"/>
      <dgm:spPr/>
    </dgm:pt>
    <dgm:pt modelId="{FA67F3DA-A461-884A-8CFB-1C48EF5102D6}" type="pres">
      <dgm:prSet presAssocID="{448D3C32-0678-48C4-BE14-50564B7CC16D}" presName="horz1" presStyleCnt="0"/>
      <dgm:spPr/>
    </dgm:pt>
    <dgm:pt modelId="{0DAE646A-F3AC-4342-9E53-FAFA2E637FFA}" type="pres">
      <dgm:prSet presAssocID="{448D3C32-0678-48C4-BE14-50564B7CC16D}" presName="tx1" presStyleLbl="revTx" presStyleIdx="0" presStyleCnt="5"/>
      <dgm:spPr/>
    </dgm:pt>
    <dgm:pt modelId="{4EB41DB3-FC1E-EE41-A75B-00E07F49EBA2}" type="pres">
      <dgm:prSet presAssocID="{448D3C32-0678-48C4-BE14-50564B7CC16D}" presName="vert1" presStyleCnt="0"/>
      <dgm:spPr/>
    </dgm:pt>
    <dgm:pt modelId="{21EB7252-E5CA-6F44-A942-5A1DCAE0660E}" type="pres">
      <dgm:prSet presAssocID="{60820B98-BFDA-4947-B3C0-E6C3F352AE22}" presName="thickLine" presStyleLbl="alignNode1" presStyleIdx="1" presStyleCnt="5"/>
      <dgm:spPr/>
    </dgm:pt>
    <dgm:pt modelId="{816E2FBC-9E90-9445-B0C9-ADE26BB08B1D}" type="pres">
      <dgm:prSet presAssocID="{60820B98-BFDA-4947-B3C0-E6C3F352AE22}" presName="horz1" presStyleCnt="0"/>
      <dgm:spPr/>
    </dgm:pt>
    <dgm:pt modelId="{8E632A08-4D8E-3D4D-A810-FA584880F1F7}" type="pres">
      <dgm:prSet presAssocID="{60820B98-BFDA-4947-B3C0-E6C3F352AE22}" presName="tx1" presStyleLbl="revTx" presStyleIdx="1" presStyleCnt="5"/>
      <dgm:spPr/>
    </dgm:pt>
    <dgm:pt modelId="{6C7099C4-82CB-4748-937A-0ECD6415FEF4}" type="pres">
      <dgm:prSet presAssocID="{60820B98-BFDA-4947-B3C0-E6C3F352AE22}" presName="vert1" presStyleCnt="0"/>
      <dgm:spPr/>
    </dgm:pt>
    <dgm:pt modelId="{844B7FA5-1759-BA41-B8AB-533E48D3FA86}" type="pres">
      <dgm:prSet presAssocID="{B45AF950-859C-4958-90B6-FFAB03227F00}" presName="thickLine" presStyleLbl="alignNode1" presStyleIdx="2" presStyleCnt="5"/>
      <dgm:spPr/>
    </dgm:pt>
    <dgm:pt modelId="{C9E184CC-A1FC-CD47-94C1-747FE453212C}" type="pres">
      <dgm:prSet presAssocID="{B45AF950-859C-4958-90B6-FFAB03227F00}" presName="horz1" presStyleCnt="0"/>
      <dgm:spPr/>
    </dgm:pt>
    <dgm:pt modelId="{97FA39CD-A051-FC4D-B113-E5E498E422F4}" type="pres">
      <dgm:prSet presAssocID="{B45AF950-859C-4958-90B6-FFAB03227F00}" presName="tx1" presStyleLbl="revTx" presStyleIdx="2" presStyleCnt="5"/>
      <dgm:spPr/>
    </dgm:pt>
    <dgm:pt modelId="{170CB32B-61AD-8A48-A61F-9CF905E6F0DD}" type="pres">
      <dgm:prSet presAssocID="{B45AF950-859C-4958-90B6-FFAB03227F00}" presName="vert1" presStyleCnt="0"/>
      <dgm:spPr/>
    </dgm:pt>
    <dgm:pt modelId="{AD8034E1-888D-C04D-B991-E31F232E84CD}" type="pres">
      <dgm:prSet presAssocID="{F58D5FBA-4E6A-4405-822C-D6E64B59F968}" presName="thickLine" presStyleLbl="alignNode1" presStyleIdx="3" presStyleCnt="5"/>
      <dgm:spPr/>
    </dgm:pt>
    <dgm:pt modelId="{86D31587-AEBB-8348-AFB3-A5FE7D1144A5}" type="pres">
      <dgm:prSet presAssocID="{F58D5FBA-4E6A-4405-822C-D6E64B59F968}" presName="horz1" presStyleCnt="0"/>
      <dgm:spPr/>
    </dgm:pt>
    <dgm:pt modelId="{FD603F3E-31DF-AA4D-890B-8BC5AD48246A}" type="pres">
      <dgm:prSet presAssocID="{F58D5FBA-4E6A-4405-822C-D6E64B59F968}" presName="tx1" presStyleLbl="revTx" presStyleIdx="3" presStyleCnt="5"/>
      <dgm:spPr/>
    </dgm:pt>
    <dgm:pt modelId="{58CB9B76-389B-E542-B47E-6DEC1E9E1B45}" type="pres">
      <dgm:prSet presAssocID="{F58D5FBA-4E6A-4405-822C-D6E64B59F968}" presName="vert1" presStyleCnt="0"/>
      <dgm:spPr/>
    </dgm:pt>
    <dgm:pt modelId="{67C0D56A-02D3-F946-AF20-E50213B2DA19}" type="pres">
      <dgm:prSet presAssocID="{93325765-DD4C-7944-BE1D-334FC1BD7E6D}" presName="thickLine" presStyleLbl="alignNode1" presStyleIdx="4" presStyleCnt="5"/>
      <dgm:spPr/>
    </dgm:pt>
    <dgm:pt modelId="{A50B1843-1A40-A34D-8D83-3E2D01C0FFFA}" type="pres">
      <dgm:prSet presAssocID="{93325765-DD4C-7944-BE1D-334FC1BD7E6D}" presName="horz1" presStyleCnt="0"/>
      <dgm:spPr/>
    </dgm:pt>
    <dgm:pt modelId="{CA844055-4995-414B-AE55-0EDBCA06F4ED}" type="pres">
      <dgm:prSet presAssocID="{93325765-DD4C-7944-BE1D-334FC1BD7E6D}" presName="tx1" presStyleLbl="revTx" presStyleIdx="4" presStyleCnt="5"/>
      <dgm:spPr/>
    </dgm:pt>
    <dgm:pt modelId="{4BA518AF-8AE8-5B46-B93D-C96D7BC25F40}" type="pres">
      <dgm:prSet presAssocID="{93325765-DD4C-7944-BE1D-334FC1BD7E6D}" presName="vert1" presStyleCnt="0"/>
      <dgm:spPr/>
    </dgm:pt>
  </dgm:ptLst>
  <dgm:cxnLst>
    <dgm:cxn modelId="{3EEFF70C-B0B6-1E46-B491-CD41AE8D59CA}" type="presOf" srcId="{60820B98-BFDA-4947-B3C0-E6C3F352AE22}" destId="{8E632A08-4D8E-3D4D-A810-FA584880F1F7}" srcOrd="0" destOrd="0" presId="urn:microsoft.com/office/officeart/2008/layout/LinedList"/>
    <dgm:cxn modelId="{CF24D623-C647-426F-A424-F27DB538C515}" srcId="{54B20E8A-CCBF-4BF3-90B4-AEB10E27DDF3}" destId="{448D3C32-0678-48C4-BE14-50564B7CC16D}" srcOrd="0" destOrd="0" parTransId="{6F553AF9-310E-4E0F-B398-4FE1CC149F98}" sibTransId="{43B34652-C789-462A-8A62-E1A2B7B5462D}"/>
    <dgm:cxn modelId="{F9BBE436-7818-49E3-ACD6-ED3704F61C70}" srcId="{54B20E8A-CCBF-4BF3-90B4-AEB10E27DDF3}" destId="{60820B98-BFDA-4947-B3C0-E6C3F352AE22}" srcOrd="1" destOrd="0" parTransId="{6BCF7E7D-A4D9-4F45-9472-872605080AD1}" sibTransId="{04F59917-0A91-491E-A94E-4FCD72C9C140}"/>
    <dgm:cxn modelId="{2B70ED36-8298-884A-B47B-EADCCE1B404A}" type="presOf" srcId="{54B20E8A-CCBF-4BF3-90B4-AEB10E27DDF3}" destId="{539DDF56-066F-5B41-8FA6-6DEADB7410B5}" srcOrd="0" destOrd="0" presId="urn:microsoft.com/office/officeart/2008/layout/LinedList"/>
    <dgm:cxn modelId="{36BBFB3E-F6D1-2243-A6F2-6B1F8C38C0D1}" type="presOf" srcId="{F58D5FBA-4E6A-4405-822C-D6E64B59F968}" destId="{FD603F3E-31DF-AA4D-890B-8BC5AD48246A}" srcOrd="0" destOrd="0" presId="urn:microsoft.com/office/officeart/2008/layout/LinedList"/>
    <dgm:cxn modelId="{6E48EF48-61ED-2645-BD65-C3BEFDCD1AD3}" type="presOf" srcId="{448D3C32-0678-48C4-BE14-50564B7CC16D}" destId="{0DAE646A-F3AC-4342-9E53-FAFA2E637FFA}" srcOrd="0" destOrd="0" presId="urn:microsoft.com/office/officeart/2008/layout/LinedList"/>
    <dgm:cxn modelId="{B3B77F5D-0B68-024E-95BC-89FE9084F316}" type="presOf" srcId="{93325765-DD4C-7944-BE1D-334FC1BD7E6D}" destId="{CA844055-4995-414B-AE55-0EDBCA06F4ED}" srcOrd="0" destOrd="0" presId="urn:microsoft.com/office/officeart/2008/layout/LinedList"/>
    <dgm:cxn modelId="{D68A3D9E-74DD-1447-94CD-34DF13C566C0}" type="presOf" srcId="{B45AF950-859C-4958-90B6-FFAB03227F00}" destId="{97FA39CD-A051-FC4D-B113-E5E498E422F4}" srcOrd="0" destOrd="0" presId="urn:microsoft.com/office/officeart/2008/layout/LinedList"/>
    <dgm:cxn modelId="{FC34E6F0-8927-4365-9FB8-7635031EF5B9}" srcId="{54B20E8A-CCBF-4BF3-90B4-AEB10E27DDF3}" destId="{B45AF950-859C-4958-90B6-FFAB03227F00}" srcOrd="2" destOrd="0" parTransId="{54D3BFCF-2299-443E-A432-49597017BA20}" sibTransId="{033DB155-3DA7-4E76-85E1-A199EDB29741}"/>
    <dgm:cxn modelId="{A7B947F8-F6F0-45BC-948D-16AA5484813E}" srcId="{54B20E8A-CCBF-4BF3-90B4-AEB10E27DDF3}" destId="{F58D5FBA-4E6A-4405-822C-D6E64B59F968}" srcOrd="3" destOrd="0" parTransId="{EC32954D-E7DD-4A00-92A5-7D0576C0BAB1}" sibTransId="{801063A3-CB65-435D-A615-FD1AD4C0AC68}"/>
    <dgm:cxn modelId="{FDF06BFB-1819-C640-BEEF-89BEF3852951}" srcId="{54B20E8A-CCBF-4BF3-90B4-AEB10E27DDF3}" destId="{93325765-DD4C-7944-BE1D-334FC1BD7E6D}" srcOrd="4" destOrd="0" parTransId="{9CDFA78E-AD7C-1A40-9AE7-EE8C88C2E4A5}" sibTransId="{B3A56F7D-668D-314E-AE9D-FFEDB86B3498}"/>
    <dgm:cxn modelId="{D9A8F393-1769-8F4F-A303-8DC761D34A12}" type="presParOf" srcId="{539DDF56-066F-5B41-8FA6-6DEADB7410B5}" destId="{1E853412-8740-4A48-8FE7-903D196B68DA}" srcOrd="0" destOrd="0" presId="urn:microsoft.com/office/officeart/2008/layout/LinedList"/>
    <dgm:cxn modelId="{CCFC468A-FE80-AB4A-90EB-C9996C6D647E}" type="presParOf" srcId="{539DDF56-066F-5B41-8FA6-6DEADB7410B5}" destId="{FA67F3DA-A461-884A-8CFB-1C48EF5102D6}" srcOrd="1" destOrd="0" presId="urn:microsoft.com/office/officeart/2008/layout/LinedList"/>
    <dgm:cxn modelId="{E653C2BB-C51C-1F47-9036-FCEA8163883E}" type="presParOf" srcId="{FA67F3DA-A461-884A-8CFB-1C48EF5102D6}" destId="{0DAE646A-F3AC-4342-9E53-FAFA2E637FFA}" srcOrd="0" destOrd="0" presId="urn:microsoft.com/office/officeart/2008/layout/LinedList"/>
    <dgm:cxn modelId="{5BB8F16C-C5A3-7B4E-B00D-C91BAC8442AE}" type="presParOf" srcId="{FA67F3DA-A461-884A-8CFB-1C48EF5102D6}" destId="{4EB41DB3-FC1E-EE41-A75B-00E07F49EBA2}" srcOrd="1" destOrd="0" presId="urn:microsoft.com/office/officeart/2008/layout/LinedList"/>
    <dgm:cxn modelId="{0D04588F-0B41-4842-B012-1075EAA41586}" type="presParOf" srcId="{539DDF56-066F-5B41-8FA6-6DEADB7410B5}" destId="{21EB7252-E5CA-6F44-A942-5A1DCAE0660E}" srcOrd="2" destOrd="0" presId="urn:microsoft.com/office/officeart/2008/layout/LinedList"/>
    <dgm:cxn modelId="{99ACC3AB-0918-BB4F-B205-42D589E18780}" type="presParOf" srcId="{539DDF56-066F-5B41-8FA6-6DEADB7410B5}" destId="{816E2FBC-9E90-9445-B0C9-ADE26BB08B1D}" srcOrd="3" destOrd="0" presId="urn:microsoft.com/office/officeart/2008/layout/LinedList"/>
    <dgm:cxn modelId="{0F8AF4C7-08C6-C14C-81E4-D129758B891F}" type="presParOf" srcId="{816E2FBC-9E90-9445-B0C9-ADE26BB08B1D}" destId="{8E632A08-4D8E-3D4D-A810-FA584880F1F7}" srcOrd="0" destOrd="0" presId="urn:microsoft.com/office/officeart/2008/layout/LinedList"/>
    <dgm:cxn modelId="{9B678507-0273-6248-B9A2-9AB99F88DBFB}" type="presParOf" srcId="{816E2FBC-9E90-9445-B0C9-ADE26BB08B1D}" destId="{6C7099C4-82CB-4748-937A-0ECD6415FEF4}" srcOrd="1" destOrd="0" presId="urn:microsoft.com/office/officeart/2008/layout/LinedList"/>
    <dgm:cxn modelId="{5A609998-DF11-1747-A9B5-2B1A319A6734}" type="presParOf" srcId="{539DDF56-066F-5B41-8FA6-6DEADB7410B5}" destId="{844B7FA5-1759-BA41-B8AB-533E48D3FA86}" srcOrd="4" destOrd="0" presId="urn:microsoft.com/office/officeart/2008/layout/LinedList"/>
    <dgm:cxn modelId="{380DE5AF-DE1C-A04E-B7C5-649B57D5EACF}" type="presParOf" srcId="{539DDF56-066F-5B41-8FA6-6DEADB7410B5}" destId="{C9E184CC-A1FC-CD47-94C1-747FE453212C}" srcOrd="5" destOrd="0" presId="urn:microsoft.com/office/officeart/2008/layout/LinedList"/>
    <dgm:cxn modelId="{A3569369-BFD8-AF41-8171-0391563CB732}" type="presParOf" srcId="{C9E184CC-A1FC-CD47-94C1-747FE453212C}" destId="{97FA39CD-A051-FC4D-B113-E5E498E422F4}" srcOrd="0" destOrd="0" presId="urn:microsoft.com/office/officeart/2008/layout/LinedList"/>
    <dgm:cxn modelId="{3D8E28F8-E8E0-0549-B2A6-ED5CAADD0E9D}" type="presParOf" srcId="{C9E184CC-A1FC-CD47-94C1-747FE453212C}" destId="{170CB32B-61AD-8A48-A61F-9CF905E6F0DD}" srcOrd="1" destOrd="0" presId="urn:microsoft.com/office/officeart/2008/layout/LinedList"/>
    <dgm:cxn modelId="{88D30CF8-7CEF-8841-98B2-65F4C2DB0E00}" type="presParOf" srcId="{539DDF56-066F-5B41-8FA6-6DEADB7410B5}" destId="{AD8034E1-888D-C04D-B991-E31F232E84CD}" srcOrd="6" destOrd="0" presId="urn:microsoft.com/office/officeart/2008/layout/LinedList"/>
    <dgm:cxn modelId="{238D7603-0A0D-5C41-B717-15ADE757B3C3}" type="presParOf" srcId="{539DDF56-066F-5B41-8FA6-6DEADB7410B5}" destId="{86D31587-AEBB-8348-AFB3-A5FE7D1144A5}" srcOrd="7" destOrd="0" presId="urn:microsoft.com/office/officeart/2008/layout/LinedList"/>
    <dgm:cxn modelId="{79890ADC-F19F-2748-AF59-B5DAD8F7C5B6}" type="presParOf" srcId="{86D31587-AEBB-8348-AFB3-A5FE7D1144A5}" destId="{FD603F3E-31DF-AA4D-890B-8BC5AD48246A}" srcOrd="0" destOrd="0" presId="urn:microsoft.com/office/officeart/2008/layout/LinedList"/>
    <dgm:cxn modelId="{F728B33A-6EF9-4F46-995D-2A19B90C83FD}" type="presParOf" srcId="{86D31587-AEBB-8348-AFB3-A5FE7D1144A5}" destId="{58CB9B76-389B-E542-B47E-6DEC1E9E1B45}" srcOrd="1" destOrd="0" presId="urn:microsoft.com/office/officeart/2008/layout/LinedList"/>
    <dgm:cxn modelId="{1FE53D5A-42A1-F14C-AF3F-37EDC8E68D9E}" type="presParOf" srcId="{539DDF56-066F-5B41-8FA6-6DEADB7410B5}" destId="{67C0D56A-02D3-F946-AF20-E50213B2DA19}" srcOrd="8" destOrd="0" presId="urn:microsoft.com/office/officeart/2008/layout/LinedList"/>
    <dgm:cxn modelId="{B3176A67-191B-F349-99B7-A05207E9B780}" type="presParOf" srcId="{539DDF56-066F-5B41-8FA6-6DEADB7410B5}" destId="{A50B1843-1A40-A34D-8D83-3E2D01C0FFFA}" srcOrd="9" destOrd="0" presId="urn:microsoft.com/office/officeart/2008/layout/LinedList"/>
    <dgm:cxn modelId="{394B29BF-B56F-D344-AA24-43F12D37D414}" type="presParOf" srcId="{A50B1843-1A40-A34D-8D83-3E2D01C0FFFA}" destId="{CA844055-4995-414B-AE55-0EDBCA06F4ED}" srcOrd="0" destOrd="0" presId="urn:microsoft.com/office/officeart/2008/layout/LinedList"/>
    <dgm:cxn modelId="{BE5D5BC5-9110-D145-B668-F8999B21CDCE}" type="presParOf" srcId="{A50B1843-1A40-A34D-8D83-3E2D01C0FFFA}" destId="{4BA518AF-8AE8-5B46-B93D-C96D7BC25F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53412-8740-4A48-8FE7-903D196B68D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E646A-F3AC-4342-9E53-FAFA2E637FFA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Time-management</a:t>
          </a:r>
        </a:p>
      </dsp:txBody>
      <dsp:txXfrm>
        <a:off x="0" y="531"/>
        <a:ext cx="10515600" cy="870296"/>
      </dsp:txXfrm>
    </dsp:sp>
    <dsp:sp modelId="{21EB7252-E5CA-6F44-A942-5A1DCAE0660E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32A08-4D8E-3D4D-A810-FA584880F1F7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Typescript types</a:t>
          </a:r>
        </a:p>
      </dsp:txBody>
      <dsp:txXfrm>
        <a:off x="0" y="870827"/>
        <a:ext cx="10515600" cy="870296"/>
      </dsp:txXfrm>
    </dsp:sp>
    <dsp:sp modelId="{844B7FA5-1759-BA41-B8AB-533E48D3FA86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A39CD-A051-FC4D-B113-E5E498E422F4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Manipulating components with Tailwind </a:t>
          </a:r>
        </a:p>
      </dsp:txBody>
      <dsp:txXfrm>
        <a:off x="0" y="1741123"/>
        <a:ext cx="10515600" cy="870296"/>
      </dsp:txXfrm>
    </dsp:sp>
    <dsp:sp modelId="{AD8034E1-888D-C04D-B991-E31F232E84CD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03F3E-31DF-AA4D-890B-8BC5AD48246A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Bringing back-end to front-end</a:t>
          </a:r>
        </a:p>
      </dsp:txBody>
      <dsp:txXfrm>
        <a:off x="0" y="2611420"/>
        <a:ext cx="10515600" cy="870296"/>
      </dsp:txXfrm>
    </dsp:sp>
    <dsp:sp modelId="{67C0D56A-02D3-F946-AF20-E50213B2DA19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44055-4995-414B-AE55-0EDBCA06F4ED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UI styling</a:t>
          </a:r>
        </a:p>
      </dsp:txBody>
      <dsp:txXfrm>
        <a:off x="0" y="3481716"/>
        <a:ext cx="10515600" cy="87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A6DC-7C57-2CE8-5BC5-A1A1B4F6D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0070-CD5A-E224-4A90-557265B7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25C0-5E3E-7F36-597F-4D9F8A08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A7B7-CEA3-8F9C-095F-AB857D09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81B-E169-3275-373E-32FADFB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525-B4CD-314F-3F5B-438F92E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CB8BD-4D37-37EA-4CFC-D8A0952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4E67-BBB8-57FC-7E94-CE386C82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A8D9-7D71-8809-2947-E51F96D0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95C7-E013-944F-966B-5ADDE0CC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F02C4-A061-2811-0C0F-0E62D75A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EF654-F762-EDC9-B53E-D18EB30E6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7A98-CF14-0203-F71A-3928B7AD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707D-B1A1-B620-91A2-641328F5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6635-057A-A8A2-12EA-54F3F21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FBD-6DAD-0F36-24EC-1B89C2F6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CA3E-11FB-A623-15DB-2603F773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7031-3CB0-C01A-8DD5-DFB82B32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B2E9-EE94-6805-9348-5325D815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9A1B-BFDC-4960-38C4-9A12A942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1002-23C6-375E-D216-E6134FB0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ED963-A33A-3730-D409-77DFC350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6FF4-4CA5-6708-6EAD-46B47717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6523-BF5C-C0DF-DD49-53E8C899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E592-631B-2676-10C7-B056ACD2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5EDF-725A-3BBF-EEB1-0E4C6283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26FC-CAE9-2824-9DF2-853053754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E0624-F1DD-2E15-5DC5-4662F73E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775E-E09F-005E-554B-C6F7ED7A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5C33-F8C0-6DD2-BD7B-0C8231C5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D382-8563-9433-781A-E7FB2854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1B28-B7F9-819D-40C5-5AA66CD7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7970-E3AA-AB1F-7621-12FB9E14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452B6-4819-5970-43DF-EEC99419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3BFFF-9CB1-BA3B-C3FC-FBA19F1C8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FB4E0-D4A3-DF2F-032F-C10AC9B50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9AE02-9AAE-B161-85E4-2A3639F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702DA-D0DD-00F1-7221-EB0B22C5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3DD66-9374-9233-25FF-EA3015CB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1918-33B4-7AE4-6F92-E12E8F81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57C5F-B329-D985-7690-941E2AFB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43D0E-B72F-35B7-BFC2-0882EB81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41B48-11B1-8103-71A5-DCBDCAD2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A6AF3-A861-C735-8992-8DF3D95F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6A6D3-C34A-35DC-F2F6-6612870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8555-B157-6F7E-0DF2-A525DAC5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805A-B279-C2C5-2C91-7D711B6F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C797-AF82-7F31-32EA-0F60860B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2D78-3F3D-B348-E6DD-3948CCC7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DA81-1158-3379-14F6-2707B372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FF4F7-0047-9F3A-BEBA-9F4D380E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A605-6784-8574-A188-913FCAD9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DDA-A7DE-DB8C-6D1D-6919E7DC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6E613-4C2F-2ABC-7C17-B3745A39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D4E6-9308-CC7F-F061-4AA1C1E4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D16A-FB9E-3E12-7EAB-9390F779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5F5B-8472-314A-3F99-D241BF89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F2E0-C8D0-6470-01FF-5A4AEC6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CA572-88CC-7D94-D2EF-D9850CB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CB39-995B-10A5-8784-C62483EB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2515-E7D8-A840-5979-C6067F8DE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CA0D-0A89-6E46-AF04-A1C35AA6ACA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ACD8-6B0A-801F-1164-AD6E24C01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A813-2CCD-ECF6-70F9-76C09068A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CC7F-2689-7441-B287-D77AB644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A442-1BD2-B46C-10EE-46A0AC41F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Business Scheduler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B1B4A-BC69-9E34-B462-BDC7E92EB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1122363"/>
            <a:ext cx="3505200" cy="426954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Noah Betancourt</a:t>
            </a:r>
          </a:p>
        </p:txBody>
      </p:sp>
      <p:sp>
        <p:nvSpPr>
          <p:cNvPr id="23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3EE29-664F-4194-9CDF-F26C99CD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About 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A696-93B6-8FC6-EEF5-2D76F838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From Bay City, Texas</a:t>
            </a:r>
          </a:p>
          <a:p>
            <a:r>
              <a:rPr lang="en-US" sz="2200" dirty="0"/>
              <a:t>Graduated from Texas A&amp;M with bachelor’s in Biomedical Science</a:t>
            </a:r>
          </a:p>
          <a:p>
            <a:r>
              <a:rPr lang="en-US" sz="2200" dirty="0"/>
              <a:t>First formally introduced to programming in my later junior year of college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43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48D53-8FBE-5F7F-5E35-8FB090F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Project 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206C-589A-D0D8-B8DE-B21197BC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My barber mentioned how he wanted to make his own website</a:t>
            </a:r>
          </a:p>
          <a:p>
            <a:r>
              <a:rPr lang="en-US" sz="2200" dirty="0"/>
              <a:t>Smaller businesses having trouble being seen</a:t>
            </a:r>
          </a:p>
          <a:p>
            <a:r>
              <a:rPr lang="en-US" sz="2200" dirty="0"/>
              <a:t>Older businesses relying on outdated scheduling software</a:t>
            </a:r>
          </a:p>
        </p:txBody>
      </p:sp>
    </p:spTree>
    <p:extLst>
      <p:ext uri="{BB962C8B-B14F-4D97-AF65-F5344CB8AC3E}">
        <p14:creationId xmlns:p14="http://schemas.microsoft.com/office/powerpoint/2010/main" val="21906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B4FBF-D658-A2C0-B6DF-BE9AE98A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Technologies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C493-59DD-6D7C-2F02-DA4D54C1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Java, MySQL</a:t>
            </a:r>
          </a:p>
          <a:p>
            <a:r>
              <a:rPr lang="en-US" sz="2200" dirty="0"/>
              <a:t>IntelliJ, </a:t>
            </a:r>
            <a:r>
              <a:rPr lang="en-US" sz="2200" dirty="0" err="1"/>
              <a:t>VSCode</a:t>
            </a:r>
            <a:endParaRPr lang="en-US" sz="2200" dirty="0"/>
          </a:p>
          <a:p>
            <a:r>
              <a:rPr lang="en-US" sz="2200" dirty="0"/>
              <a:t>Springboot</a:t>
            </a:r>
          </a:p>
          <a:p>
            <a:r>
              <a:rPr lang="en-US" sz="2200" dirty="0"/>
              <a:t>Tailwind</a:t>
            </a:r>
          </a:p>
          <a:p>
            <a:r>
              <a:rPr lang="en-US" sz="2200" dirty="0"/>
              <a:t>Typescript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526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47991-1476-5134-C2BD-F29EA522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Achievements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1744-0F55-F603-9364-38DB9F67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Scheduling appointments, and adding services and business</a:t>
            </a:r>
          </a:p>
          <a:p>
            <a:r>
              <a:rPr lang="en-US" sz="2200"/>
              <a:t>Being able to fully browse catalogue of businesses</a:t>
            </a:r>
          </a:p>
          <a:p>
            <a:r>
              <a:rPr lang="en-US" sz="2200"/>
              <a:t>The whole project utilizing Typescript and Tailwind</a:t>
            </a:r>
          </a:p>
        </p:txBody>
      </p:sp>
    </p:spTree>
    <p:extLst>
      <p:ext uri="{BB962C8B-B14F-4D97-AF65-F5344CB8AC3E}">
        <p14:creationId xmlns:p14="http://schemas.microsoft.com/office/powerpoint/2010/main" val="446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071E0-4FED-8A91-02AE-7982F76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683EE-8B26-9B50-346B-192AF0725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96274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8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581A-6412-7D01-095C-CCF4526A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Additions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1FD9-B827-E59D-832A-969A35C5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/>
              <a:t>Make UI look better</a:t>
            </a:r>
          </a:p>
          <a:p>
            <a:r>
              <a:rPr lang="en-US"/>
              <a:t>Fix S3 to store and get images</a:t>
            </a:r>
          </a:p>
          <a:p>
            <a:r>
              <a:rPr lang="en-US"/>
              <a:t>Add rating system for customers</a:t>
            </a:r>
          </a:p>
          <a:p>
            <a:r>
              <a:rPr lang="en-US"/>
              <a:t>Add notification system for if the customer or business owner deletes an appointment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B0699-A1DC-6D35-73EE-5F9F6EDF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you!</a:t>
            </a:r>
            <a:br>
              <a:rPr lang="en-US" sz="6600" dirty="0"/>
            </a:br>
            <a:r>
              <a:rPr lang="en-US" sz="6600" dirty="0"/>
              <a:t>Any Questions?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E5BF553E-D225-20B4-7ACB-FBB2B3D03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8" r="3774" b="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016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148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Business Scheduler Project</vt:lpstr>
      <vt:lpstr>About Me</vt:lpstr>
      <vt:lpstr>Project Background</vt:lpstr>
      <vt:lpstr>Technologies Used</vt:lpstr>
      <vt:lpstr>Achievements </vt:lpstr>
      <vt:lpstr>Challenges</vt:lpstr>
      <vt:lpstr>Future Additions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Scheduler Project</dc:title>
  <dc:creator>Noah Betancourt</dc:creator>
  <cp:lastModifiedBy>Noah Betancourt</cp:lastModifiedBy>
  <cp:revision>1</cp:revision>
  <dcterms:created xsi:type="dcterms:W3CDTF">2023-10-26T19:24:58Z</dcterms:created>
  <dcterms:modified xsi:type="dcterms:W3CDTF">2023-10-27T16:24:49Z</dcterms:modified>
</cp:coreProperties>
</file>